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9"/>
  </p:notesMasterIdLst>
  <p:sldIdLst>
    <p:sldId id="3365" r:id="rId2"/>
    <p:sldId id="3366" r:id="rId3"/>
    <p:sldId id="3367" r:id="rId4"/>
    <p:sldId id="3384" r:id="rId5"/>
    <p:sldId id="3368" r:id="rId6"/>
    <p:sldId id="3369" r:id="rId7"/>
    <p:sldId id="3370" r:id="rId8"/>
    <p:sldId id="3371" r:id="rId9"/>
    <p:sldId id="3372" r:id="rId10"/>
    <p:sldId id="3378" r:id="rId11"/>
    <p:sldId id="3379" r:id="rId12"/>
    <p:sldId id="3373" r:id="rId13"/>
    <p:sldId id="3380" r:id="rId14"/>
    <p:sldId id="3377" r:id="rId15"/>
    <p:sldId id="3382" r:id="rId16"/>
    <p:sldId id="3383" r:id="rId17"/>
    <p:sldId id="3381" r:id="rId18"/>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3" orient="horz" pos="480" userDrawn="1">
          <p15:clr>
            <a:srgbClr val="A4A3A4"/>
          </p15:clr>
        </p15:guide>
        <p15:guide id="54" pos="958" userDrawn="1">
          <p15:clr>
            <a:srgbClr val="A4A3A4"/>
          </p15:clr>
        </p15:guide>
        <p15:guide id="57" pos="14398" userDrawn="1">
          <p15:clr>
            <a:srgbClr val="A4A3A4"/>
          </p15:clr>
        </p15:guide>
        <p15:guide id="59" orient="horz" pos="81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AC95"/>
    <a:srgbClr val="E4F2F2"/>
    <a:srgbClr val="CCF6FF"/>
    <a:srgbClr val="5178B3"/>
    <a:srgbClr val="2CB3EB"/>
    <a:srgbClr val="FC0D1B"/>
    <a:srgbClr val="FA7B87"/>
    <a:srgbClr val="FB4756"/>
    <a:srgbClr val="CA252D"/>
    <a:srgbClr val="FA406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05" autoAdjust="0"/>
    <p:restoredTop sz="88037" autoAdjust="0"/>
  </p:normalViewPr>
  <p:slideViewPr>
    <p:cSldViewPr snapToGrid="0" snapToObjects="1">
      <p:cViewPr>
        <p:scale>
          <a:sx n="30" d="100"/>
          <a:sy n="30" d="100"/>
        </p:scale>
        <p:origin x="1068" y="156"/>
      </p:cViewPr>
      <p:guideLst>
        <p:guide orient="horz" pos="480"/>
        <p:guide pos="958"/>
        <p:guide pos="14398"/>
        <p:guide orient="horz" pos="8184"/>
      </p:guideLst>
    </p:cSldViewPr>
  </p:slideViewPr>
  <p:notesTextViewPr>
    <p:cViewPr>
      <p:scale>
        <a:sx n="20" d="100"/>
        <a:sy n="20" d="100"/>
      </p:scale>
      <p:origin x="0" y="0"/>
    </p:cViewPr>
  </p:notesTextViewPr>
  <p:sorterViewPr>
    <p:cViewPr>
      <p:scale>
        <a:sx n="40" d="100"/>
        <a:sy n="4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8/15/2022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CA" sz="1800" dirty="0" err="1">
                <a:effectLst/>
                <a:latin typeface="Times New Roman" panose="02020603050405020304" pitchFamily="18" charset="0"/>
              </a:rPr>
              <a:t>Hotz</a:t>
            </a:r>
            <a:r>
              <a:rPr lang="en-CA" sz="1800" dirty="0">
                <a:effectLst/>
                <a:latin typeface="Times New Roman" panose="02020603050405020304" pitchFamily="18" charset="0"/>
              </a:rPr>
              <a:t>, B. N. (2022, August 8). </a:t>
            </a:r>
            <a:r>
              <a:rPr lang="en-CA" sz="1800" i="1" dirty="0">
                <a:effectLst/>
                <a:latin typeface="Times New Roman" panose="02020603050405020304" pitchFamily="18" charset="0"/>
              </a:rPr>
              <a:t>What is CRISP DM?</a:t>
            </a:r>
            <a:r>
              <a:rPr lang="en-CA" sz="1800" dirty="0">
                <a:effectLst/>
                <a:latin typeface="Times New Roman" panose="02020603050405020304" pitchFamily="18" charset="0"/>
              </a:rPr>
              <a:t> Data Science Process Alliance. https://www.datascience-pm.com/crisp-dm-2/</a:t>
            </a:r>
          </a:p>
          <a:p>
            <a:endParaRPr lang="en-CA"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904560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E294D-184F-1745-9F56-FE79EDA75039}"/>
              </a:ext>
            </a:extLst>
          </p:cNvPr>
          <p:cNvSpPr>
            <a:spLocks noGrp="1" noChangeArrowheads="1"/>
          </p:cNvSpPr>
          <p:nvPr>
            <p:ph type="sldNum"/>
          </p:nvPr>
        </p:nvSpPr>
        <p:spPr>
          <a:ln/>
        </p:spPr>
        <p:txBody>
          <a:bodyPr/>
          <a:lstStyle/>
          <a:p>
            <a:fld id="{17A0FA25-07BA-1044-92CA-7F9FD7093EAF}" type="slidenum">
              <a:rPr lang="en-US" altLang="en-US"/>
              <a:pPr/>
              <a:t>8</a:t>
            </a:fld>
            <a:endParaRPr lang="en-US" altLang="en-US"/>
          </a:p>
        </p:txBody>
      </p:sp>
      <p:sp>
        <p:nvSpPr>
          <p:cNvPr id="4097" name="Text Box 1">
            <a:extLst>
              <a:ext uri="{FF2B5EF4-FFF2-40B4-BE49-F238E27FC236}">
                <a16:creationId xmlns:a16="http://schemas.microsoft.com/office/drawing/2014/main" id="{B5B4251C-D248-BC47-B98A-C172AF328527}"/>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id="{312F3B6F-72E6-F04C-9E6C-E6015AAA7F7B}"/>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27775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405DED-E6B6-D44B-C51A-0D7636818D74}"/>
              </a:ext>
            </a:extLst>
          </p:cNvPr>
          <p:cNvSpPr>
            <a:spLocks noGrp="1"/>
          </p:cNvSpPr>
          <p:nvPr>
            <p:ph type="dt" sz="half" idx="10"/>
          </p:nvPr>
        </p:nvSpPr>
        <p:spPr/>
        <p:txBody>
          <a:bodyPr/>
          <a:lstStyle/>
          <a:p>
            <a:fld id="{82FC10FE-992D-3F4E-9348-7EB5CD7F6F9E}" type="datetimeFigureOut">
              <a:rPr lang="en-US" smtClean="0"/>
              <a:t>8/15/2022</a:t>
            </a:fld>
            <a:endParaRPr lang="en-US"/>
          </a:p>
        </p:txBody>
      </p:sp>
      <p:sp>
        <p:nvSpPr>
          <p:cNvPr id="3" name="Footer Placeholder 2">
            <a:extLst>
              <a:ext uri="{FF2B5EF4-FFF2-40B4-BE49-F238E27FC236}">
                <a16:creationId xmlns:a16="http://schemas.microsoft.com/office/drawing/2014/main" id="{5B50E6E5-F995-0F85-8CD7-7E53606084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7A3E8B-B2DD-BD15-5AF4-10902A18460E}"/>
              </a:ext>
            </a:extLst>
          </p:cNvPr>
          <p:cNvSpPr>
            <a:spLocks noGrp="1"/>
          </p:cNvSpPr>
          <p:nvPr>
            <p:ph type="sldNum" sz="quarter" idx="12"/>
          </p:nvPr>
        </p:nvSpPr>
        <p:spPr/>
        <p:txBody>
          <a:bodyPr/>
          <a:lstStyle/>
          <a:p>
            <a:fld id="{04C9FEF1-D88E-FB44-801E-06D25A51AC96}" type="slidenum">
              <a:rPr lang="en-US" smtClean="0"/>
              <a:t>‹#›</a:t>
            </a:fld>
            <a:endParaRPr lang="en-US"/>
          </a:p>
        </p:txBody>
      </p:sp>
    </p:spTree>
    <p:extLst>
      <p:ext uri="{BB962C8B-B14F-4D97-AF65-F5344CB8AC3E}">
        <p14:creationId xmlns:p14="http://schemas.microsoft.com/office/powerpoint/2010/main" val="28341368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AA4E229-A0BE-2A4B-A1A1-FE2D7F084B63}"/>
              </a:ext>
            </a:extLst>
          </p:cNvPr>
          <p:cNvSpPr/>
          <p:nvPr userDrawn="1"/>
        </p:nvSpPr>
        <p:spPr>
          <a:xfrm>
            <a:off x="22132795" y="752553"/>
            <a:ext cx="713232" cy="713232"/>
          </a:xfrm>
          <a:prstGeom prst="ellipse">
            <a:avLst/>
          </a:prstGeom>
          <a:solidFill>
            <a:srgbClr val="26A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a:spLocks noChangeAspect="1"/>
          </p:cNvSpPr>
          <p:nvPr userDrawn="1"/>
        </p:nvSpPr>
        <p:spPr>
          <a:xfrm>
            <a:off x="22143306" y="783540"/>
            <a:ext cx="713249" cy="713232"/>
          </a:xfrm>
          <a:prstGeom prst="ellipse">
            <a:avLst/>
          </a:prstGeom>
          <a:noFill/>
        </p:spPr>
        <p:txBody>
          <a:bodyPr wrap="square" lIns="45720" rIns="45720" rtlCol="0" anchor="ctr">
            <a:spAutoFit/>
          </a:bodyPr>
          <a:lstStyle/>
          <a:p>
            <a:pPr algn="ctr"/>
            <a:fld id="{C2130A1F-96FE-9345-9E91-FD9BE4197128}" type="slidenum">
              <a:rPr lang="en-US" sz="2200" b="0" i="0" spc="0" smtClean="0">
                <a:solidFill>
                  <a:schemeClr val="bg1"/>
                </a:solidFill>
                <a:latin typeface="Poppins Medium" pitchFamily="2" charset="77"/>
                <a:cs typeface="Poppins Medium" pitchFamily="2" charset="77"/>
              </a:rPr>
              <a:pPr algn="ctr"/>
              <a:t>‹#›</a:t>
            </a:fld>
            <a:endParaRPr lang="en-US" sz="22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D6628891-C283-6E4A-8126-00F1170EBCC1}"/>
              </a:ext>
            </a:extLst>
          </p:cNvPr>
          <p:cNvSpPr txBox="1"/>
          <p:nvPr/>
        </p:nvSpPr>
        <p:spPr>
          <a:xfrm>
            <a:off x="4065443" y="3805559"/>
            <a:ext cx="16246755" cy="1015534"/>
          </a:xfrm>
          <a:prstGeom prst="rect">
            <a:avLst/>
          </a:prstGeom>
          <a:noFill/>
        </p:spPr>
        <p:txBody>
          <a:bodyPr wrap="none" rtlCol="0">
            <a:spAutoFit/>
          </a:bodyPr>
          <a:lstStyle/>
          <a:p>
            <a:pPr algn="ctr"/>
            <a:r>
              <a:rPr lang="en-US" sz="5999" b="1" dirty="0">
                <a:solidFill>
                  <a:schemeClr val="tx2"/>
                </a:solidFill>
                <a:latin typeface="Poppins" pitchFamily="2" charset="77"/>
                <a:cs typeface="Poppins" pitchFamily="2" charset="77"/>
              </a:rPr>
              <a:t>PREDICTING TERM DEPOSIT SUBSCRIPTION</a:t>
            </a:r>
          </a:p>
        </p:txBody>
      </p:sp>
      <p:sp>
        <p:nvSpPr>
          <p:cNvPr id="59" name="TextBox 58">
            <a:extLst>
              <a:ext uri="{FF2B5EF4-FFF2-40B4-BE49-F238E27FC236}">
                <a16:creationId xmlns:a16="http://schemas.microsoft.com/office/drawing/2014/main" id="{BA9CF73A-813D-154E-A67D-5D1CADF2E0D0}"/>
              </a:ext>
            </a:extLst>
          </p:cNvPr>
          <p:cNvSpPr txBox="1"/>
          <p:nvPr/>
        </p:nvSpPr>
        <p:spPr>
          <a:xfrm>
            <a:off x="10190515" y="6544173"/>
            <a:ext cx="3996607" cy="461537"/>
          </a:xfrm>
          <a:prstGeom prst="rect">
            <a:avLst/>
          </a:prstGeom>
          <a:noFill/>
        </p:spPr>
        <p:txBody>
          <a:bodyPr wrap="none" rtlCol="0">
            <a:spAutoFit/>
          </a:bodyPr>
          <a:lstStyle/>
          <a:p>
            <a:pPr algn="ctr"/>
            <a:r>
              <a:rPr lang="en-US" sz="2399" spc="300" dirty="0">
                <a:solidFill>
                  <a:schemeClr val="bg1">
                    <a:lumMod val="65000"/>
                  </a:schemeClr>
                </a:solidFill>
                <a:latin typeface="Poppins Light" pitchFamily="2" charset="77"/>
                <a:cs typeface="Poppins Light" pitchFamily="2" charset="77"/>
              </a:rPr>
              <a:t>CENTENNIAL COLLEGE</a:t>
            </a:r>
          </a:p>
        </p:txBody>
      </p:sp>
      <p:sp>
        <p:nvSpPr>
          <p:cNvPr id="3" name="TextBox 2">
            <a:extLst>
              <a:ext uri="{FF2B5EF4-FFF2-40B4-BE49-F238E27FC236}">
                <a16:creationId xmlns:a16="http://schemas.microsoft.com/office/drawing/2014/main" id="{11A7F94A-765C-EABE-9AB6-9084501EAF08}"/>
              </a:ext>
            </a:extLst>
          </p:cNvPr>
          <p:cNvSpPr txBox="1"/>
          <p:nvPr/>
        </p:nvSpPr>
        <p:spPr>
          <a:xfrm>
            <a:off x="9130929" y="8802737"/>
            <a:ext cx="6115777" cy="953851"/>
          </a:xfrm>
          <a:prstGeom prst="rect">
            <a:avLst/>
          </a:prstGeom>
          <a:noFill/>
        </p:spPr>
        <p:txBody>
          <a:bodyPr wrap="none" rtlCol="0">
            <a:spAutoFit/>
          </a:bodyPr>
          <a:lstStyle/>
          <a:p>
            <a:pPr algn="ctr"/>
            <a:r>
              <a:rPr lang="en-US" sz="2799" b="1" dirty="0">
                <a:solidFill>
                  <a:schemeClr val="tx2"/>
                </a:solidFill>
                <a:latin typeface="Poppins" pitchFamily="2" charset="77"/>
                <a:cs typeface="Poppins" pitchFamily="2" charset="77"/>
              </a:rPr>
              <a:t>GLEN GEORGE BAUTISTA</a:t>
            </a:r>
          </a:p>
          <a:p>
            <a:pPr algn="ctr"/>
            <a:r>
              <a:rPr lang="en-US" sz="2799" b="1" dirty="0">
                <a:solidFill>
                  <a:schemeClr val="tx2"/>
                </a:solidFill>
                <a:latin typeface="Poppins" pitchFamily="2" charset="77"/>
                <a:cs typeface="Poppins" pitchFamily="2" charset="77"/>
              </a:rPr>
              <a:t>MARIA PAULA SANCHEZ GALINDO</a:t>
            </a:r>
          </a:p>
        </p:txBody>
      </p:sp>
    </p:spTree>
    <p:extLst>
      <p:ext uri="{BB962C8B-B14F-4D97-AF65-F5344CB8AC3E}">
        <p14:creationId xmlns:p14="http://schemas.microsoft.com/office/powerpoint/2010/main" val="857552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F59E942C-0A95-3B44-AD6B-111FCAB2B53D}"/>
              </a:ext>
            </a:extLst>
          </p:cNvPr>
          <p:cNvSpPr txBox="1"/>
          <p:nvPr/>
        </p:nvSpPr>
        <p:spPr>
          <a:xfrm>
            <a:off x="9889186" y="613999"/>
            <a:ext cx="4599336" cy="1015534"/>
          </a:xfrm>
          <a:prstGeom prst="rect">
            <a:avLst/>
          </a:prstGeom>
          <a:noFill/>
        </p:spPr>
        <p:txBody>
          <a:bodyPr wrap="none" rtlCol="0">
            <a:spAutoFit/>
          </a:bodyPr>
          <a:lstStyle/>
          <a:p>
            <a:pPr algn="ctr"/>
            <a:r>
              <a:rPr lang="en-US" sz="5999" b="1" dirty="0">
                <a:solidFill>
                  <a:schemeClr val="tx2"/>
                </a:solidFill>
                <a:latin typeface="Poppins" pitchFamily="2" charset="77"/>
                <a:cs typeface="Poppins" pitchFamily="2" charset="77"/>
              </a:rPr>
              <a:t>MODELLING</a:t>
            </a:r>
          </a:p>
        </p:txBody>
      </p:sp>
      <p:sp>
        <p:nvSpPr>
          <p:cNvPr id="2" name="Shape 59914">
            <a:extLst>
              <a:ext uri="{FF2B5EF4-FFF2-40B4-BE49-F238E27FC236}">
                <a16:creationId xmlns:a16="http://schemas.microsoft.com/office/drawing/2014/main" id="{7AF1FEEC-6CA8-B5C7-6D54-30692BD25B91}"/>
              </a:ext>
            </a:extLst>
          </p:cNvPr>
          <p:cNvSpPr/>
          <p:nvPr/>
        </p:nvSpPr>
        <p:spPr>
          <a:xfrm>
            <a:off x="5300205" y="2866602"/>
            <a:ext cx="6452567" cy="6369221"/>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 name="Shape 59919">
            <a:extLst>
              <a:ext uri="{FF2B5EF4-FFF2-40B4-BE49-F238E27FC236}">
                <a16:creationId xmlns:a16="http://schemas.microsoft.com/office/drawing/2014/main" id="{020B6C96-7E2C-48A1-EE83-329730038228}"/>
              </a:ext>
            </a:extLst>
          </p:cNvPr>
          <p:cNvSpPr/>
          <p:nvPr/>
        </p:nvSpPr>
        <p:spPr>
          <a:xfrm>
            <a:off x="12585228" y="2866603"/>
            <a:ext cx="6452567" cy="6369223"/>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 name="TextBox 3">
            <a:extLst>
              <a:ext uri="{FF2B5EF4-FFF2-40B4-BE49-F238E27FC236}">
                <a16:creationId xmlns:a16="http://schemas.microsoft.com/office/drawing/2014/main" id="{ABE5A817-3F4C-2CB4-D5A8-5119D3523D74}"/>
              </a:ext>
            </a:extLst>
          </p:cNvPr>
          <p:cNvSpPr txBox="1"/>
          <p:nvPr/>
        </p:nvSpPr>
        <p:spPr>
          <a:xfrm>
            <a:off x="13125519" y="4131191"/>
            <a:ext cx="5371983" cy="584647"/>
          </a:xfrm>
          <a:prstGeom prst="rect">
            <a:avLst/>
          </a:prstGeom>
          <a:noFill/>
        </p:spPr>
        <p:txBody>
          <a:bodyPr wrap="none" rtlCol="0" anchor="ctr" anchorCtr="0">
            <a:spAutoFit/>
          </a:bodyPr>
          <a:lstStyle/>
          <a:p>
            <a:pPr algn="ctr"/>
            <a:r>
              <a:rPr lang="en-US" sz="3199" b="1" dirty="0">
                <a:solidFill>
                  <a:schemeClr val="bg1"/>
                </a:solidFill>
                <a:latin typeface="Poppins" pitchFamily="2" charset="77"/>
                <a:ea typeface="League Spartan" charset="0"/>
                <a:cs typeface="Poppins" pitchFamily="2" charset="77"/>
              </a:rPr>
              <a:t>Model Recommendation</a:t>
            </a:r>
          </a:p>
        </p:txBody>
      </p:sp>
      <p:grpSp>
        <p:nvGrpSpPr>
          <p:cNvPr id="6" name="Group 5">
            <a:extLst>
              <a:ext uri="{FF2B5EF4-FFF2-40B4-BE49-F238E27FC236}">
                <a16:creationId xmlns:a16="http://schemas.microsoft.com/office/drawing/2014/main" id="{01219F66-4956-BB0F-D785-98262513CDC8}"/>
              </a:ext>
            </a:extLst>
          </p:cNvPr>
          <p:cNvGrpSpPr/>
          <p:nvPr/>
        </p:nvGrpSpPr>
        <p:grpSpPr>
          <a:xfrm>
            <a:off x="6132660" y="4131188"/>
            <a:ext cx="4978085" cy="3760460"/>
            <a:chOff x="3229662" y="4725234"/>
            <a:chExt cx="4979382" cy="3761440"/>
          </a:xfrm>
        </p:grpSpPr>
        <p:sp>
          <p:nvSpPr>
            <p:cNvPr id="19" name="TextBox 18">
              <a:extLst>
                <a:ext uri="{FF2B5EF4-FFF2-40B4-BE49-F238E27FC236}">
                  <a16:creationId xmlns:a16="http://schemas.microsoft.com/office/drawing/2014/main" id="{5794FEF5-5783-BDA9-6625-1A5DCE2CDF6A}"/>
                </a:ext>
              </a:extLst>
            </p:cNvPr>
            <p:cNvSpPr txBox="1"/>
            <p:nvPr/>
          </p:nvSpPr>
          <p:spPr>
            <a:xfrm>
              <a:off x="3737366" y="4725234"/>
              <a:ext cx="3963975" cy="584799"/>
            </a:xfrm>
            <a:prstGeom prst="rect">
              <a:avLst/>
            </a:prstGeom>
            <a:noFill/>
          </p:spPr>
          <p:txBody>
            <a:bodyPr wrap="none" rtlCol="0" anchor="ctr" anchorCtr="0">
              <a:spAutoFit/>
            </a:bodyPr>
            <a:lstStyle/>
            <a:p>
              <a:pPr algn="ctr"/>
              <a:r>
                <a:rPr lang="en-US" sz="3199" b="1" dirty="0">
                  <a:solidFill>
                    <a:schemeClr val="bg1"/>
                  </a:solidFill>
                  <a:latin typeface="Poppins" pitchFamily="2" charset="77"/>
                  <a:ea typeface="League Spartan" charset="0"/>
                  <a:cs typeface="Poppins" pitchFamily="2" charset="77"/>
                </a:rPr>
                <a:t>Model Exploration</a:t>
              </a:r>
            </a:p>
          </p:txBody>
        </p:sp>
        <p:sp>
          <p:nvSpPr>
            <p:cNvPr id="20" name="Subtitle 2">
              <a:extLst>
                <a:ext uri="{FF2B5EF4-FFF2-40B4-BE49-F238E27FC236}">
                  <a16:creationId xmlns:a16="http://schemas.microsoft.com/office/drawing/2014/main" id="{E8820A04-97D1-0048-5FC8-78A83A7018B2}"/>
                </a:ext>
              </a:extLst>
            </p:cNvPr>
            <p:cNvSpPr txBox="1">
              <a:spLocks/>
            </p:cNvSpPr>
            <p:nvPr/>
          </p:nvSpPr>
          <p:spPr>
            <a:xfrm>
              <a:off x="3229662" y="5635623"/>
              <a:ext cx="4979382" cy="2851051"/>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814" indent="-342814" algn="l">
                <a:lnSpc>
                  <a:spcPct val="150000"/>
                </a:lnSpc>
                <a:buFont typeface="Arial" panose="020B0604020202020204" pitchFamily="34" charset="0"/>
                <a:buChar char="•"/>
              </a:pPr>
              <a:r>
                <a:rPr lang="en-US" sz="27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Modeling Approach</a:t>
              </a:r>
            </a:p>
            <a:p>
              <a:pPr marL="342814" indent="-342814" algn="l">
                <a:lnSpc>
                  <a:spcPct val="150000"/>
                </a:lnSpc>
                <a:buFont typeface="Arial" panose="020B0604020202020204" pitchFamily="34" charset="0"/>
                <a:buChar char="•"/>
              </a:pPr>
              <a:r>
                <a:rPr lang="en-US" sz="27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Metrics</a:t>
              </a:r>
            </a:p>
            <a:p>
              <a:pPr marL="342814" indent="-342814" algn="l">
                <a:lnSpc>
                  <a:spcPct val="150000"/>
                </a:lnSpc>
                <a:buFont typeface="Arial" panose="020B0604020202020204" pitchFamily="34" charset="0"/>
                <a:buChar char="•"/>
              </a:pPr>
              <a:r>
                <a:rPr lang="en-US" sz="27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Default Classifiers</a:t>
              </a:r>
            </a:p>
            <a:p>
              <a:pPr marL="342814" indent="-342814" algn="l">
                <a:lnSpc>
                  <a:spcPct val="150000"/>
                </a:lnSpc>
                <a:buFont typeface="Arial" panose="020B0604020202020204" pitchFamily="34" charset="0"/>
                <a:buChar char="•"/>
              </a:pPr>
              <a:r>
                <a:rPr lang="en-US" sz="27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Hyperparameter Tuning</a:t>
              </a:r>
            </a:p>
          </p:txBody>
        </p:sp>
      </p:grpSp>
      <p:sp>
        <p:nvSpPr>
          <p:cNvPr id="8" name="Subtitle 2">
            <a:extLst>
              <a:ext uri="{FF2B5EF4-FFF2-40B4-BE49-F238E27FC236}">
                <a16:creationId xmlns:a16="http://schemas.microsoft.com/office/drawing/2014/main" id="{AF7C0533-9411-3CB1-B763-46513EE8F1D3}"/>
              </a:ext>
            </a:extLst>
          </p:cNvPr>
          <p:cNvSpPr txBox="1">
            <a:spLocks/>
          </p:cNvSpPr>
          <p:nvPr/>
        </p:nvSpPr>
        <p:spPr>
          <a:xfrm>
            <a:off x="13615836" y="5407499"/>
            <a:ext cx="4978085" cy="2117991"/>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814" indent="-342814" algn="l">
              <a:lnSpc>
                <a:spcPct val="150000"/>
              </a:lnSpc>
              <a:buFont typeface="Arial" panose="020B0604020202020204" pitchFamily="34" charset="0"/>
              <a:buChar char="•"/>
            </a:pPr>
            <a:r>
              <a:rPr lang="en-US" sz="27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Comparison Table</a:t>
            </a:r>
          </a:p>
          <a:p>
            <a:pPr marL="342814" indent="-342814" algn="l">
              <a:lnSpc>
                <a:spcPct val="150000"/>
              </a:lnSpc>
              <a:buFont typeface="Arial" panose="020B0604020202020204" pitchFamily="34" charset="0"/>
              <a:buChar char="•"/>
            </a:pPr>
            <a:r>
              <a:rPr lang="en-US" sz="27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Model Selection</a:t>
            </a:r>
          </a:p>
          <a:p>
            <a:pPr marL="342814" indent="-342814" algn="l">
              <a:lnSpc>
                <a:spcPct val="150000"/>
              </a:lnSpc>
              <a:buFont typeface="Arial" panose="020B0604020202020204" pitchFamily="34" charset="0"/>
              <a:buChar char="•"/>
            </a:pPr>
            <a:r>
              <a:rPr lang="en-US" sz="27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Model Recommendation</a:t>
            </a:r>
          </a:p>
        </p:txBody>
      </p:sp>
      <p:sp>
        <p:nvSpPr>
          <p:cNvPr id="10" name="TextBox 9">
            <a:extLst>
              <a:ext uri="{FF2B5EF4-FFF2-40B4-BE49-F238E27FC236}">
                <a16:creationId xmlns:a16="http://schemas.microsoft.com/office/drawing/2014/main" id="{1B297FF7-FA31-AF9B-DB61-952C2C9FE609}"/>
              </a:ext>
            </a:extLst>
          </p:cNvPr>
          <p:cNvSpPr txBox="1"/>
          <p:nvPr/>
        </p:nvSpPr>
        <p:spPr>
          <a:xfrm>
            <a:off x="6490815" y="9685857"/>
            <a:ext cx="12188825" cy="2234651"/>
          </a:xfrm>
          <a:prstGeom prst="rect">
            <a:avLst/>
          </a:prstGeom>
          <a:noFill/>
        </p:spPr>
        <p:txBody>
          <a:bodyPr wrap="square">
            <a:spAutoFit/>
          </a:bodyPr>
          <a:lstStyle/>
          <a:p>
            <a:pPr algn="ctr" defTabSz="2174728">
              <a:lnSpc>
                <a:spcPct val="150000"/>
              </a:lnSpc>
              <a:spcBef>
                <a:spcPct val="20000"/>
              </a:spcBef>
            </a:pPr>
            <a:r>
              <a:rPr lang="en-PH" sz="2399" dirty="0">
                <a:latin typeface="Lato Light" panose="020F0502020204030203" pitchFamily="34" charset="0"/>
                <a:ea typeface="Lato Light" panose="020F0502020204030203" pitchFamily="34" charset="0"/>
              </a:rPr>
              <a:t>The approach to modeling in this investigation was divided in two groups, for both of them the set of techniques utilized were the same (Random Forest Classifier, Decision Tree Classifier, Logistic Regression Classifier, and Gradient Boost Classifier), with the difference that in the second group, we did a hyperparameter tuning. </a:t>
            </a:r>
          </a:p>
        </p:txBody>
      </p:sp>
    </p:spTree>
    <p:extLst>
      <p:ext uri="{BB962C8B-B14F-4D97-AF65-F5344CB8AC3E}">
        <p14:creationId xmlns:p14="http://schemas.microsoft.com/office/powerpoint/2010/main" val="197374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6AB2A6-CC62-C94D-A9C8-1ECF6974BFC0}"/>
              </a:ext>
            </a:extLst>
          </p:cNvPr>
          <p:cNvGrpSpPr/>
          <p:nvPr/>
        </p:nvGrpSpPr>
        <p:grpSpPr>
          <a:xfrm>
            <a:off x="2185323" y="3418683"/>
            <a:ext cx="3972833" cy="3972579"/>
            <a:chOff x="17279018" y="3417786"/>
            <a:chExt cx="3973867" cy="3973614"/>
          </a:xfrm>
        </p:grpSpPr>
        <p:sp>
          <p:nvSpPr>
            <p:cNvPr id="42" name="Shape 56013">
              <a:extLst>
                <a:ext uri="{FF2B5EF4-FFF2-40B4-BE49-F238E27FC236}">
                  <a16:creationId xmlns:a16="http://schemas.microsoft.com/office/drawing/2014/main" id="{2CBF04B1-D38C-534C-80BD-EB651369C601}"/>
                </a:ext>
              </a:extLst>
            </p:cNvPr>
            <p:cNvSpPr/>
            <p:nvPr/>
          </p:nvSpPr>
          <p:spPr>
            <a:xfrm>
              <a:off x="17279018" y="3417786"/>
              <a:ext cx="3973867" cy="397361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2" y="3015"/>
                  </a:cubicBezTo>
                  <a:cubicBezTo>
                    <a:pt x="-961" y="7037"/>
                    <a:pt x="-961" y="13557"/>
                    <a:pt x="2882" y="17578"/>
                  </a:cubicBezTo>
                  <a:cubicBezTo>
                    <a:pt x="6724" y="21600"/>
                    <a:pt x="12954" y="21600"/>
                    <a:pt x="16796" y="17578"/>
                  </a:cubicBezTo>
                  <a:cubicBezTo>
                    <a:pt x="20639" y="13557"/>
                    <a:pt x="20639" y="7037"/>
                    <a:pt x="16796" y="3015"/>
                  </a:cubicBezTo>
                  <a:cubicBezTo>
                    <a:pt x="14875" y="1004"/>
                    <a:pt x="12357" y="0"/>
                    <a:pt x="9839" y="0"/>
                  </a:cubicBezTo>
                  <a:close/>
                  <a:moveTo>
                    <a:pt x="9839" y="2310"/>
                  </a:moveTo>
                  <a:lnTo>
                    <a:pt x="16447" y="6305"/>
                  </a:lnTo>
                  <a:lnTo>
                    <a:pt x="16447" y="14288"/>
                  </a:lnTo>
                  <a:lnTo>
                    <a:pt x="9839" y="18279"/>
                  </a:lnTo>
                  <a:lnTo>
                    <a:pt x="3231" y="14288"/>
                  </a:lnTo>
                  <a:lnTo>
                    <a:pt x="3231" y="6305"/>
                  </a:lnTo>
                  <a:lnTo>
                    <a:pt x="9839" y="231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Rectangle 45">
              <a:extLst>
                <a:ext uri="{FF2B5EF4-FFF2-40B4-BE49-F238E27FC236}">
                  <a16:creationId xmlns:a16="http://schemas.microsoft.com/office/drawing/2014/main" id="{656AD6DA-24CE-D247-8E84-E7F2F15FB0C4}"/>
                </a:ext>
              </a:extLst>
            </p:cNvPr>
            <p:cNvSpPr/>
            <p:nvPr/>
          </p:nvSpPr>
          <p:spPr>
            <a:xfrm>
              <a:off x="17279018" y="4114800"/>
              <a:ext cx="3973715"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Lato Light" panose="020F0502020204030203" pitchFamily="34" charset="0"/>
              </a:endParaRPr>
            </a:p>
          </p:txBody>
        </p:sp>
        <p:sp>
          <p:nvSpPr>
            <p:cNvPr id="47" name="Freeform 46">
              <a:extLst>
                <a:ext uri="{FF2B5EF4-FFF2-40B4-BE49-F238E27FC236}">
                  <a16:creationId xmlns:a16="http://schemas.microsoft.com/office/drawing/2014/main" id="{0811EA3A-CA52-F54F-88F7-6E88146F0806}"/>
                </a:ext>
              </a:extLst>
            </p:cNvPr>
            <p:cNvSpPr/>
            <p:nvPr/>
          </p:nvSpPr>
          <p:spPr>
            <a:xfrm>
              <a:off x="17279018" y="3417786"/>
              <a:ext cx="3973715" cy="3973614"/>
            </a:xfrm>
            <a:custGeom>
              <a:avLst/>
              <a:gdLst>
                <a:gd name="connsiteX0" fmla="*/ 0 w 3973715"/>
                <a:gd name="connsiteY0" fmla="*/ 1987861 h 3973614"/>
                <a:gd name="connsiteX1" fmla="*/ 9043 w 3973715"/>
                <a:gd name="connsiteY1" fmla="*/ 2177223 h 3973614"/>
                <a:gd name="connsiteX2" fmla="*/ 581974 w 3973715"/>
                <a:gd name="connsiteY2" fmla="*/ 3391608 h 3973614"/>
                <a:gd name="connsiteX3" fmla="*/ 1796390 w 3973715"/>
                <a:gd name="connsiteY3" fmla="*/ 3964520 h 3973614"/>
                <a:gd name="connsiteX4" fmla="*/ 1986830 w 3973715"/>
                <a:gd name="connsiteY4" fmla="*/ 3973614 h 3973614"/>
                <a:gd name="connsiteX5" fmla="*/ 0 w 3973715"/>
                <a:gd name="connsiteY5" fmla="*/ 3973614 h 3973614"/>
                <a:gd name="connsiteX6" fmla="*/ 1986832 w 3973715"/>
                <a:gd name="connsiteY6" fmla="*/ 445789 h 3973614"/>
                <a:gd name="connsiteX7" fmla="*/ 3321214 w 3973715"/>
                <a:gd name="connsiteY7" fmla="*/ 1216587 h 3973614"/>
                <a:gd name="connsiteX8" fmla="*/ 3321214 w 3973715"/>
                <a:gd name="connsiteY8" fmla="*/ 2756833 h 3973614"/>
                <a:gd name="connsiteX9" fmla="*/ 1986832 w 3973715"/>
                <a:gd name="connsiteY9" fmla="*/ 3526859 h 3973614"/>
                <a:gd name="connsiteX10" fmla="*/ 652449 w 3973715"/>
                <a:gd name="connsiteY10" fmla="*/ 2756833 h 3973614"/>
                <a:gd name="connsiteX11" fmla="*/ 652449 w 3973715"/>
                <a:gd name="connsiteY11" fmla="*/ 1216587 h 3973614"/>
                <a:gd name="connsiteX12" fmla="*/ 0 w 3973715"/>
                <a:gd name="connsiteY12" fmla="*/ 0 h 3973614"/>
                <a:gd name="connsiteX13" fmla="*/ 3973715 w 3973715"/>
                <a:gd name="connsiteY13" fmla="*/ 0 h 3973614"/>
                <a:gd name="connsiteX14" fmla="*/ 3973715 w 3973715"/>
                <a:gd name="connsiteY14" fmla="*/ 3973614 h 3973614"/>
                <a:gd name="connsiteX15" fmla="*/ 1986833 w 3973715"/>
                <a:gd name="connsiteY15" fmla="*/ 3973614 h 3973614"/>
                <a:gd name="connsiteX16" fmla="*/ 2177273 w 3973715"/>
                <a:gd name="connsiteY16" fmla="*/ 3964520 h 3973614"/>
                <a:gd name="connsiteX17" fmla="*/ 3391689 w 3973715"/>
                <a:gd name="connsiteY17" fmla="*/ 3391608 h 3973614"/>
                <a:gd name="connsiteX18" fmla="*/ 3391689 w 3973715"/>
                <a:gd name="connsiteY18" fmla="*/ 581812 h 3973614"/>
                <a:gd name="connsiteX19" fmla="*/ 1986832 w 3973715"/>
                <a:gd name="connsiteY19" fmla="*/ 96 h 3973614"/>
                <a:gd name="connsiteX20" fmla="*/ 581974 w 3973715"/>
                <a:gd name="connsiteY20" fmla="*/ 581812 h 3973614"/>
                <a:gd name="connsiteX21" fmla="*/ 9043 w 3973715"/>
                <a:gd name="connsiteY21" fmla="*/ 1796340 h 3973614"/>
                <a:gd name="connsiteX22" fmla="*/ 0 w 3973715"/>
                <a:gd name="connsiteY22" fmla="*/ 1985704 h 39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715" h="3973614">
                  <a:moveTo>
                    <a:pt x="0" y="1987861"/>
                  </a:moveTo>
                  <a:lnTo>
                    <a:pt x="9043" y="2177223"/>
                  </a:lnTo>
                  <a:cubicBezTo>
                    <a:pt x="51482" y="2620482"/>
                    <a:pt x="242459" y="3052189"/>
                    <a:pt x="581974" y="3391608"/>
                  </a:cubicBezTo>
                  <a:cubicBezTo>
                    <a:pt x="921401" y="3731112"/>
                    <a:pt x="1353127" y="3922082"/>
                    <a:pt x="1796390" y="3964520"/>
                  </a:cubicBezTo>
                  <a:lnTo>
                    <a:pt x="1986830" y="3973614"/>
                  </a:lnTo>
                  <a:lnTo>
                    <a:pt x="0" y="3973614"/>
                  </a:lnTo>
                  <a:close/>
                  <a:moveTo>
                    <a:pt x="1986832" y="445789"/>
                  </a:moveTo>
                  <a:lnTo>
                    <a:pt x="3321214" y="1216587"/>
                  </a:lnTo>
                  <a:lnTo>
                    <a:pt x="3321214" y="2756833"/>
                  </a:lnTo>
                  <a:lnTo>
                    <a:pt x="1986832" y="3526859"/>
                  </a:lnTo>
                  <a:lnTo>
                    <a:pt x="652449" y="2756833"/>
                  </a:lnTo>
                  <a:lnTo>
                    <a:pt x="652449" y="1216587"/>
                  </a:lnTo>
                  <a:close/>
                  <a:moveTo>
                    <a:pt x="0" y="0"/>
                  </a:moveTo>
                  <a:lnTo>
                    <a:pt x="3973715" y="0"/>
                  </a:lnTo>
                  <a:lnTo>
                    <a:pt x="3973715" y="3973614"/>
                  </a:lnTo>
                  <a:lnTo>
                    <a:pt x="1986833" y="3973614"/>
                  </a:lnTo>
                  <a:lnTo>
                    <a:pt x="2177273" y="3964520"/>
                  </a:lnTo>
                  <a:cubicBezTo>
                    <a:pt x="2620536" y="3922082"/>
                    <a:pt x="3052262" y="3731112"/>
                    <a:pt x="3391689" y="3391608"/>
                  </a:cubicBezTo>
                  <a:cubicBezTo>
                    <a:pt x="4167723" y="2615793"/>
                    <a:pt x="4167723" y="1357820"/>
                    <a:pt x="3391689" y="581812"/>
                  </a:cubicBezTo>
                  <a:cubicBezTo>
                    <a:pt x="3003773" y="193809"/>
                    <a:pt x="2495302" y="96"/>
                    <a:pt x="1986832" y="96"/>
                  </a:cubicBezTo>
                  <a:cubicBezTo>
                    <a:pt x="1478361" y="96"/>
                    <a:pt x="969890" y="193809"/>
                    <a:pt x="581974" y="581812"/>
                  </a:cubicBezTo>
                  <a:cubicBezTo>
                    <a:pt x="242459" y="921316"/>
                    <a:pt x="51482" y="1353070"/>
                    <a:pt x="9043" y="1796340"/>
                  </a:cubicBezTo>
                  <a:lnTo>
                    <a:pt x="0" y="19857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Lato Light" panose="020F0502020204030203" pitchFamily="34" charset="0"/>
              </a:endParaRPr>
            </a:p>
          </p:txBody>
        </p:sp>
      </p:grpSp>
      <p:grpSp>
        <p:nvGrpSpPr>
          <p:cNvPr id="49" name="Group 48">
            <a:extLst>
              <a:ext uri="{FF2B5EF4-FFF2-40B4-BE49-F238E27FC236}">
                <a16:creationId xmlns:a16="http://schemas.microsoft.com/office/drawing/2014/main" id="{20F6DFFB-21E7-4444-8C9D-7144AA008B3D}"/>
              </a:ext>
            </a:extLst>
          </p:cNvPr>
          <p:cNvGrpSpPr/>
          <p:nvPr/>
        </p:nvGrpSpPr>
        <p:grpSpPr>
          <a:xfrm>
            <a:off x="7530199" y="3418683"/>
            <a:ext cx="3972833" cy="3972579"/>
            <a:chOff x="17279018" y="3417786"/>
            <a:chExt cx="3973867" cy="3973614"/>
          </a:xfrm>
        </p:grpSpPr>
        <p:sp>
          <p:nvSpPr>
            <p:cNvPr id="50" name="Shape 56013">
              <a:extLst>
                <a:ext uri="{FF2B5EF4-FFF2-40B4-BE49-F238E27FC236}">
                  <a16:creationId xmlns:a16="http://schemas.microsoft.com/office/drawing/2014/main" id="{9EBC9F9E-A8D5-2441-B63B-CFA3CC165572}"/>
                </a:ext>
              </a:extLst>
            </p:cNvPr>
            <p:cNvSpPr/>
            <p:nvPr/>
          </p:nvSpPr>
          <p:spPr>
            <a:xfrm>
              <a:off x="17279018" y="3417786"/>
              <a:ext cx="3973867" cy="397361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2" y="3015"/>
                  </a:cubicBezTo>
                  <a:cubicBezTo>
                    <a:pt x="-961" y="7037"/>
                    <a:pt x="-961" y="13557"/>
                    <a:pt x="2882" y="17578"/>
                  </a:cubicBezTo>
                  <a:cubicBezTo>
                    <a:pt x="6724" y="21600"/>
                    <a:pt x="12954" y="21600"/>
                    <a:pt x="16796" y="17578"/>
                  </a:cubicBezTo>
                  <a:cubicBezTo>
                    <a:pt x="20639" y="13557"/>
                    <a:pt x="20639" y="7037"/>
                    <a:pt x="16796" y="3015"/>
                  </a:cubicBezTo>
                  <a:cubicBezTo>
                    <a:pt x="14875" y="1004"/>
                    <a:pt x="12357" y="0"/>
                    <a:pt x="9839" y="0"/>
                  </a:cubicBezTo>
                  <a:close/>
                  <a:moveTo>
                    <a:pt x="9839" y="2310"/>
                  </a:moveTo>
                  <a:lnTo>
                    <a:pt x="16447" y="6305"/>
                  </a:lnTo>
                  <a:lnTo>
                    <a:pt x="16447" y="14288"/>
                  </a:lnTo>
                  <a:lnTo>
                    <a:pt x="9839" y="18279"/>
                  </a:lnTo>
                  <a:lnTo>
                    <a:pt x="3231" y="14288"/>
                  </a:lnTo>
                  <a:lnTo>
                    <a:pt x="3231" y="6305"/>
                  </a:lnTo>
                  <a:lnTo>
                    <a:pt x="9839" y="231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1" name="Rectangle 50">
              <a:extLst>
                <a:ext uri="{FF2B5EF4-FFF2-40B4-BE49-F238E27FC236}">
                  <a16:creationId xmlns:a16="http://schemas.microsoft.com/office/drawing/2014/main" id="{C115AA8B-C1D8-244A-9334-681AEC06D2E1}"/>
                </a:ext>
              </a:extLst>
            </p:cNvPr>
            <p:cNvSpPr/>
            <p:nvPr/>
          </p:nvSpPr>
          <p:spPr>
            <a:xfrm>
              <a:off x="17279018" y="5405718"/>
              <a:ext cx="3973715" cy="1985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Lato Light" panose="020F0502020204030203" pitchFamily="34" charset="0"/>
              </a:endParaRPr>
            </a:p>
          </p:txBody>
        </p:sp>
        <p:sp>
          <p:nvSpPr>
            <p:cNvPr id="52" name="Freeform 51">
              <a:extLst>
                <a:ext uri="{FF2B5EF4-FFF2-40B4-BE49-F238E27FC236}">
                  <a16:creationId xmlns:a16="http://schemas.microsoft.com/office/drawing/2014/main" id="{05B43F50-A7AE-DB49-9986-3C974BFB8534}"/>
                </a:ext>
              </a:extLst>
            </p:cNvPr>
            <p:cNvSpPr/>
            <p:nvPr/>
          </p:nvSpPr>
          <p:spPr>
            <a:xfrm>
              <a:off x="17279018" y="3417786"/>
              <a:ext cx="3973715" cy="3973614"/>
            </a:xfrm>
            <a:custGeom>
              <a:avLst/>
              <a:gdLst>
                <a:gd name="connsiteX0" fmla="*/ 0 w 3973715"/>
                <a:gd name="connsiteY0" fmla="*/ 1987861 h 3973614"/>
                <a:gd name="connsiteX1" fmla="*/ 9043 w 3973715"/>
                <a:gd name="connsiteY1" fmla="*/ 2177223 h 3973614"/>
                <a:gd name="connsiteX2" fmla="*/ 581974 w 3973715"/>
                <a:gd name="connsiteY2" fmla="*/ 3391608 h 3973614"/>
                <a:gd name="connsiteX3" fmla="*/ 1796390 w 3973715"/>
                <a:gd name="connsiteY3" fmla="*/ 3964520 h 3973614"/>
                <a:gd name="connsiteX4" fmla="*/ 1986830 w 3973715"/>
                <a:gd name="connsiteY4" fmla="*/ 3973614 h 3973614"/>
                <a:gd name="connsiteX5" fmla="*/ 0 w 3973715"/>
                <a:gd name="connsiteY5" fmla="*/ 3973614 h 3973614"/>
                <a:gd name="connsiteX6" fmla="*/ 1986832 w 3973715"/>
                <a:gd name="connsiteY6" fmla="*/ 445789 h 3973614"/>
                <a:gd name="connsiteX7" fmla="*/ 3321214 w 3973715"/>
                <a:gd name="connsiteY7" fmla="*/ 1216587 h 3973614"/>
                <a:gd name="connsiteX8" fmla="*/ 3321214 w 3973715"/>
                <a:gd name="connsiteY8" fmla="*/ 2756833 h 3973614"/>
                <a:gd name="connsiteX9" fmla="*/ 1986832 w 3973715"/>
                <a:gd name="connsiteY9" fmla="*/ 3526859 h 3973614"/>
                <a:gd name="connsiteX10" fmla="*/ 652449 w 3973715"/>
                <a:gd name="connsiteY10" fmla="*/ 2756833 h 3973614"/>
                <a:gd name="connsiteX11" fmla="*/ 652449 w 3973715"/>
                <a:gd name="connsiteY11" fmla="*/ 1216587 h 3973614"/>
                <a:gd name="connsiteX12" fmla="*/ 0 w 3973715"/>
                <a:gd name="connsiteY12" fmla="*/ 0 h 3973614"/>
                <a:gd name="connsiteX13" fmla="*/ 3973715 w 3973715"/>
                <a:gd name="connsiteY13" fmla="*/ 0 h 3973614"/>
                <a:gd name="connsiteX14" fmla="*/ 3973715 w 3973715"/>
                <a:gd name="connsiteY14" fmla="*/ 3973614 h 3973614"/>
                <a:gd name="connsiteX15" fmla="*/ 1986833 w 3973715"/>
                <a:gd name="connsiteY15" fmla="*/ 3973614 h 3973614"/>
                <a:gd name="connsiteX16" fmla="*/ 2177273 w 3973715"/>
                <a:gd name="connsiteY16" fmla="*/ 3964520 h 3973614"/>
                <a:gd name="connsiteX17" fmla="*/ 3391689 w 3973715"/>
                <a:gd name="connsiteY17" fmla="*/ 3391608 h 3973614"/>
                <a:gd name="connsiteX18" fmla="*/ 3391689 w 3973715"/>
                <a:gd name="connsiteY18" fmla="*/ 581812 h 3973614"/>
                <a:gd name="connsiteX19" fmla="*/ 1986832 w 3973715"/>
                <a:gd name="connsiteY19" fmla="*/ 96 h 3973614"/>
                <a:gd name="connsiteX20" fmla="*/ 581974 w 3973715"/>
                <a:gd name="connsiteY20" fmla="*/ 581812 h 3973614"/>
                <a:gd name="connsiteX21" fmla="*/ 9043 w 3973715"/>
                <a:gd name="connsiteY21" fmla="*/ 1796340 h 3973614"/>
                <a:gd name="connsiteX22" fmla="*/ 0 w 3973715"/>
                <a:gd name="connsiteY22" fmla="*/ 1985704 h 39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715" h="3973614">
                  <a:moveTo>
                    <a:pt x="0" y="1987861"/>
                  </a:moveTo>
                  <a:lnTo>
                    <a:pt x="9043" y="2177223"/>
                  </a:lnTo>
                  <a:cubicBezTo>
                    <a:pt x="51482" y="2620482"/>
                    <a:pt x="242459" y="3052189"/>
                    <a:pt x="581974" y="3391608"/>
                  </a:cubicBezTo>
                  <a:cubicBezTo>
                    <a:pt x="921401" y="3731112"/>
                    <a:pt x="1353127" y="3922082"/>
                    <a:pt x="1796390" y="3964520"/>
                  </a:cubicBezTo>
                  <a:lnTo>
                    <a:pt x="1986830" y="3973614"/>
                  </a:lnTo>
                  <a:lnTo>
                    <a:pt x="0" y="3973614"/>
                  </a:lnTo>
                  <a:close/>
                  <a:moveTo>
                    <a:pt x="1986832" y="445789"/>
                  </a:moveTo>
                  <a:lnTo>
                    <a:pt x="3321214" y="1216587"/>
                  </a:lnTo>
                  <a:lnTo>
                    <a:pt x="3321214" y="2756833"/>
                  </a:lnTo>
                  <a:lnTo>
                    <a:pt x="1986832" y="3526859"/>
                  </a:lnTo>
                  <a:lnTo>
                    <a:pt x="652449" y="2756833"/>
                  </a:lnTo>
                  <a:lnTo>
                    <a:pt x="652449" y="1216587"/>
                  </a:lnTo>
                  <a:close/>
                  <a:moveTo>
                    <a:pt x="0" y="0"/>
                  </a:moveTo>
                  <a:lnTo>
                    <a:pt x="3973715" y="0"/>
                  </a:lnTo>
                  <a:lnTo>
                    <a:pt x="3973715" y="3973614"/>
                  </a:lnTo>
                  <a:lnTo>
                    <a:pt x="1986833" y="3973614"/>
                  </a:lnTo>
                  <a:lnTo>
                    <a:pt x="2177273" y="3964520"/>
                  </a:lnTo>
                  <a:cubicBezTo>
                    <a:pt x="2620536" y="3922082"/>
                    <a:pt x="3052262" y="3731112"/>
                    <a:pt x="3391689" y="3391608"/>
                  </a:cubicBezTo>
                  <a:cubicBezTo>
                    <a:pt x="4167723" y="2615793"/>
                    <a:pt x="4167723" y="1357820"/>
                    <a:pt x="3391689" y="581812"/>
                  </a:cubicBezTo>
                  <a:cubicBezTo>
                    <a:pt x="3003773" y="193809"/>
                    <a:pt x="2495302" y="96"/>
                    <a:pt x="1986832" y="96"/>
                  </a:cubicBezTo>
                  <a:cubicBezTo>
                    <a:pt x="1478361" y="96"/>
                    <a:pt x="969890" y="193809"/>
                    <a:pt x="581974" y="581812"/>
                  </a:cubicBezTo>
                  <a:cubicBezTo>
                    <a:pt x="242459" y="921316"/>
                    <a:pt x="51482" y="1353070"/>
                    <a:pt x="9043" y="1796340"/>
                  </a:cubicBezTo>
                  <a:lnTo>
                    <a:pt x="0" y="19857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Lato Light" panose="020F0502020204030203" pitchFamily="34" charset="0"/>
              </a:endParaRPr>
            </a:p>
          </p:txBody>
        </p:sp>
      </p:grpSp>
      <p:grpSp>
        <p:nvGrpSpPr>
          <p:cNvPr id="53" name="Group 52">
            <a:extLst>
              <a:ext uri="{FF2B5EF4-FFF2-40B4-BE49-F238E27FC236}">
                <a16:creationId xmlns:a16="http://schemas.microsoft.com/office/drawing/2014/main" id="{12F37B62-04F1-034D-902C-541170C34567}"/>
              </a:ext>
            </a:extLst>
          </p:cNvPr>
          <p:cNvGrpSpPr/>
          <p:nvPr/>
        </p:nvGrpSpPr>
        <p:grpSpPr>
          <a:xfrm>
            <a:off x="12874922" y="3418683"/>
            <a:ext cx="3972833" cy="3972579"/>
            <a:chOff x="17279018" y="3417786"/>
            <a:chExt cx="3973867" cy="3973614"/>
          </a:xfrm>
        </p:grpSpPr>
        <p:sp>
          <p:nvSpPr>
            <p:cNvPr id="54" name="Shape 56013">
              <a:extLst>
                <a:ext uri="{FF2B5EF4-FFF2-40B4-BE49-F238E27FC236}">
                  <a16:creationId xmlns:a16="http://schemas.microsoft.com/office/drawing/2014/main" id="{C4C6CC9E-4A30-2449-AF95-00FE8CCBF1E5}"/>
                </a:ext>
              </a:extLst>
            </p:cNvPr>
            <p:cNvSpPr/>
            <p:nvPr/>
          </p:nvSpPr>
          <p:spPr>
            <a:xfrm>
              <a:off x="17279018" y="3417786"/>
              <a:ext cx="3973867" cy="397361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2" y="3015"/>
                  </a:cubicBezTo>
                  <a:cubicBezTo>
                    <a:pt x="-961" y="7037"/>
                    <a:pt x="-961" y="13557"/>
                    <a:pt x="2882" y="17578"/>
                  </a:cubicBezTo>
                  <a:cubicBezTo>
                    <a:pt x="6724" y="21600"/>
                    <a:pt x="12954" y="21600"/>
                    <a:pt x="16796" y="17578"/>
                  </a:cubicBezTo>
                  <a:cubicBezTo>
                    <a:pt x="20639" y="13557"/>
                    <a:pt x="20639" y="7037"/>
                    <a:pt x="16796" y="3015"/>
                  </a:cubicBezTo>
                  <a:cubicBezTo>
                    <a:pt x="14875" y="1004"/>
                    <a:pt x="12357" y="0"/>
                    <a:pt x="9839" y="0"/>
                  </a:cubicBezTo>
                  <a:close/>
                  <a:moveTo>
                    <a:pt x="9839" y="2310"/>
                  </a:moveTo>
                  <a:lnTo>
                    <a:pt x="16447" y="6305"/>
                  </a:lnTo>
                  <a:lnTo>
                    <a:pt x="16447" y="14288"/>
                  </a:lnTo>
                  <a:lnTo>
                    <a:pt x="9839" y="18279"/>
                  </a:lnTo>
                  <a:lnTo>
                    <a:pt x="3231" y="14288"/>
                  </a:lnTo>
                  <a:lnTo>
                    <a:pt x="3231" y="6305"/>
                  </a:lnTo>
                  <a:lnTo>
                    <a:pt x="9839" y="231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Rectangle 54">
              <a:extLst>
                <a:ext uri="{FF2B5EF4-FFF2-40B4-BE49-F238E27FC236}">
                  <a16:creationId xmlns:a16="http://schemas.microsoft.com/office/drawing/2014/main" id="{088EA865-D033-7844-B30A-A2AEC294A235}"/>
                </a:ext>
              </a:extLst>
            </p:cNvPr>
            <p:cNvSpPr/>
            <p:nvPr/>
          </p:nvSpPr>
          <p:spPr>
            <a:xfrm>
              <a:off x="17279018" y="6508376"/>
              <a:ext cx="3973715" cy="883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Lato Light" panose="020F0502020204030203" pitchFamily="34" charset="0"/>
              </a:endParaRPr>
            </a:p>
          </p:txBody>
        </p:sp>
        <p:sp>
          <p:nvSpPr>
            <p:cNvPr id="56" name="Freeform 55">
              <a:extLst>
                <a:ext uri="{FF2B5EF4-FFF2-40B4-BE49-F238E27FC236}">
                  <a16:creationId xmlns:a16="http://schemas.microsoft.com/office/drawing/2014/main" id="{460552FE-D2F5-214A-9BAE-C4BDED29DD6F}"/>
                </a:ext>
              </a:extLst>
            </p:cNvPr>
            <p:cNvSpPr/>
            <p:nvPr/>
          </p:nvSpPr>
          <p:spPr>
            <a:xfrm>
              <a:off x="17279018" y="3417786"/>
              <a:ext cx="3973715" cy="3973614"/>
            </a:xfrm>
            <a:custGeom>
              <a:avLst/>
              <a:gdLst>
                <a:gd name="connsiteX0" fmla="*/ 0 w 3973715"/>
                <a:gd name="connsiteY0" fmla="*/ 1987861 h 3973614"/>
                <a:gd name="connsiteX1" fmla="*/ 9043 w 3973715"/>
                <a:gd name="connsiteY1" fmla="*/ 2177223 h 3973614"/>
                <a:gd name="connsiteX2" fmla="*/ 581974 w 3973715"/>
                <a:gd name="connsiteY2" fmla="*/ 3391608 h 3973614"/>
                <a:gd name="connsiteX3" fmla="*/ 1796390 w 3973715"/>
                <a:gd name="connsiteY3" fmla="*/ 3964520 h 3973614"/>
                <a:gd name="connsiteX4" fmla="*/ 1986830 w 3973715"/>
                <a:gd name="connsiteY4" fmla="*/ 3973614 h 3973614"/>
                <a:gd name="connsiteX5" fmla="*/ 0 w 3973715"/>
                <a:gd name="connsiteY5" fmla="*/ 3973614 h 3973614"/>
                <a:gd name="connsiteX6" fmla="*/ 1986832 w 3973715"/>
                <a:gd name="connsiteY6" fmla="*/ 445789 h 3973614"/>
                <a:gd name="connsiteX7" fmla="*/ 3321214 w 3973715"/>
                <a:gd name="connsiteY7" fmla="*/ 1216587 h 3973614"/>
                <a:gd name="connsiteX8" fmla="*/ 3321214 w 3973715"/>
                <a:gd name="connsiteY8" fmla="*/ 2756833 h 3973614"/>
                <a:gd name="connsiteX9" fmla="*/ 1986832 w 3973715"/>
                <a:gd name="connsiteY9" fmla="*/ 3526859 h 3973614"/>
                <a:gd name="connsiteX10" fmla="*/ 652449 w 3973715"/>
                <a:gd name="connsiteY10" fmla="*/ 2756833 h 3973614"/>
                <a:gd name="connsiteX11" fmla="*/ 652449 w 3973715"/>
                <a:gd name="connsiteY11" fmla="*/ 1216587 h 3973614"/>
                <a:gd name="connsiteX12" fmla="*/ 0 w 3973715"/>
                <a:gd name="connsiteY12" fmla="*/ 0 h 3973614"/>
                <a:gd name="connsiteX13" fmla="*/ 3973715 w 3973715"/>
                <a:gd name="connsiteY13" fmla="*/ 0 h 3973614"/>
                <a:gd name="connsiteX14" fmla="*/ 3973715 w 3973715"/>
                <a:gd name="connsiteY14" fmla="*/ 3973614 h 3973614"/>
                <a:gd name="connsiteX15" fmla="*/ 1986833 w 3973715"/>
                <a:gd name="connsiteY15" fmla="*/ 3973614 h 3973614"/>
                <a:gd name="connsiteX16" fmla="*/ 2177273 w 3973715"/>
                <a:gd name="connsiteY16" fmla="*/ 3964520 h 3973614"/>
                <a:gd name="connsiteX17" fmla="*/ 3391689 w 3973715"/>
                <a:gd name="connsiteY17" fmla="*/ 3391608 h 3973614"/>
                <a:gd name="connsiteX18" fmla="*/ 3391689 w 3973715"/>
                <a:gd name="connsiteY18" fmla="*/ 581812 h 3973614"/>
                <a:gd name="connsiteX19" fmla="*/ 1986832 w 3973715"/>
                <a:gd name="connsiteY19" fmla="*/ 96 h 3973614"/>
                <a:gd name="connsiteX20" fmla="*/ 581974 w 3973715"/>
                <a:gd name="connsiteY20" fmla="*/ 581812 h 3973614"/>
                <a:gd name="connsiteX21" fmla="*/ 9043 w 3973715"/>
                <a:gd name="connsiteY21" fmla="*/ 1796340 h 3973614"/>
                <a:gd name="connsiteX22" fmla="*/ 0 w 3973715"/>
                <a:gd name="connsiteY22" fmla="*/ 1985704 h 39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715" h="3973614">
                  <a:moveTo>
                    <a:pt x="0" y="1987861"/>
                  </a:moveTo>
                  <a:lnTo>
                    <a:pt x="9043" y="2177223"/>
                  </a:lnTo>
                  <a:cubicBezTo>
                    <a:pt x="51482" y="2620482"/>
                    <a:pt x="242459" y="3052189"/>
                    <a:pt x="581974" y="3391608"/>
                  </a:cubicBezTo>
                  <a:cubicBezTo>
                    <a:pt x="921401" y="3731112"/>
                    <a:pt x="1353127" y="3922082"/>
                    <a:pt x="1796390" y="3964520"/>
                  </a:cubicBezTo>
                  <a:lnTo>
                    <a:pt x="1986830" y="3973614"/>
                  </a:lnTo>
                  <a:lnTo>
                    <a:pt x="0" y="3973614"/>
                  </a:lnTo>
                  <a:close/>
                  <a:moveTo>
                    <a:pt x="1986832" y="445789"/>
                  </a:moveTo>
                  <a:lnTo>
                    <a:pt x="3321214" y="1216587"/>
                  </a:lnTo>
                  <a:lnTo>
                    <a:pt x="3321214" y="2756833"/>
                  </a:lnTo>
                  <a:lnTo>
                    <a:pt x="1986832" y="3526859"/>
                  </a:lnTo>
                  <a:lnTo>
                    <a:pt x="652449" y="2756833"/>
                  </a:lnTo>
                  <a:lnTo>
                    <a:pt x="652449" y="1216587"/>
                  </a:lnTo>
                  <a:close/>
                  <a:moveTo>
                    <a:pt x="0" y="0"/>
                  </a:moveTo>
                  <a:lnTo>
                    <a:pt x="3973715" y="0"/>
                  </a:lnTo>
                  <a:lnTo>
                    <a:pt x="3973715" y="3973614"/>
                  </a:lnTo>
                  <a:lnTo>
                    <a:pt x="1986833" y="3973614"/>
                  </a:lnTo>
                  <a:lnTo>
                    <a:pt x="2177273" y="3964520"/>
                  </a:lnTo>
                  <a:cubicBezTo>
                    <a:pt x="2620536" y="3922082"/>
                    <a:pt x="3052262" y="3731112"/>
                    <a:pt x="3391689" y="3391608"/>
                  </a:cubicBezTo>
                  <a:cubicBezTo>
                    <a:pt x="4167723" y="2615793"/>
                    <a:pt x="4167723" y="1357820"/>
                    <a:pt x="3391689" y="581812"/>
                  </a:cubicBezTo>
                  <a:cubicBezTo>
                    <a:pt x="3003773" y="193809"/>
                    <a:pt x="2495302" y="96"/>
                    <a:pt x="1986832" y="96"/>
                  </a:cubicBezTo>
                  <a:cubicBezTo>
                    <a:pt x="1478361" y="96"/>
                    <a:pt x="969890" y="193809"/>
                    <a:pt x="581974" y="581812"/>
                  </a:cubicBezTo>
                  <a:cubicBezTo>
                    <a:pt x="242459" y="921316"/>
                    <a:pt x="51482" y="1353070"/>
                    <a:pt x="9043" y="1796340"/>
                  </a:cubicBezTo>
                  <a:lnTo>
                    <a:pt x="0" y="19857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Lato Light" panose="020F0502020204030203" pitchFamily="34" charset="0"/>
              </a:endParaRPr>
            </a:p>
          </p:txBody>
        </p:sp>
      </p:grpSp>
      <p:grpSp>
        <p:nvGrpSpPr>
          <p:cNvPr id="57" name="Group 56">
            <a:extLst>
              <a:ext uri="{FF2B5EF4-FFF2-40B4-BE49-F238E27FC236}">
                <a16:creationId xmlns:a16="http://schemas.microsoft.com/office/drawing/2014/main" id="{485BFAF4-4A04-1347-A35C-894959A5A382}"/>
              </a:ext>
            </a:extLst>
          </p:cNvPr>
          <p:cNvGrpSpPr/>
          <p:nvPr/>
        </p:nvGrpSpPr>
        <p:grpSpPr>
          <a:xfrm>
            <a:off x="18219494" y="3418683"/>
            <a:ext cx="3972833" cy="3972579"/>
            <a:chOff x="17279018" y="3417786"/>
            <a:chExt cx="3973867" cy="3973614"/>
          </a:xfrm>
        </p:grpSpPr>
        <p:sp>
          <p:nvSpPr>
            <p:cNvPr id="58" name="Shape 56013">
              <a:extLst>
                <a:ext uri="{FF2B5EF4-FFF2-40B4-BE49-F238E27FC236}">
                  <a16:creationId xmlns:a16="http://schemas.microsoft.com/office/drawing/2014/main" id="{192FA8DC-6C25-EE48-A64C-E6324CC4089A}"/>
                </a:ext>
              </a:extLst>
            </p:cNvPr>
            <p:cNvSpPr/>
            <p:nvPr/>
          </p:nvSpPr>
          <p:spPr>
            <a:xfrm>
              <a:off x="17279018" y="3417786"/>
              <a:ext cx="3973867" cy="397361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2" y="3015"/>
                  </a:cubicBezTo>
                  <a:cubicBezTo>
                    <a:pt x="-961" y="7037"/>
                    <a:pt x="-961" y="13557"/>
                    <a:pt x="2882" y="17578"/>
                  </a:cubicBezTo>
                  <a:cubicBezTo>
                    <a:pt x="6724" y="21600"/>
                    <a:pt x="12954" y="21600"/>
                    <a:pt x="16796" y="17578"/>
                  </a:cubicBezTo>
                  <a:cubicBezTo>
                    <a:pt x="20639" y="13557"/>
                    <a:pt x="20639" y="7037"/>
                    <a:pt x="16796" y="3015"/>
                  </a:cubicBezTo>
                  <a:cubicBezTo>
                    <a:pt x="14875" y="1004"/>
                    <a:pt x="12357" y="0"/>
                    <a:pt x="9839" y="0"/>
                  </a:cubicBezTo>
                  <a:close/>
                  <a:moveTo>
                    <a:pt x="9839" y="2310"/>
                  </a:moveTo>
                  <a:lnTo>
                    <a:pt x="16447" y="6305"/>
                  </a:lnTo>
                  <a:lnTo>
                    <a:pt x="16447" y="14288"/>
                  </a:lnTo>
                  <a:lnTo>
                    <a:pt x="9839" y="18279"/>
                  </a:lnTo>
                  <a:lnTo>
                    <a:pt x="3231" y="14288"/>
                  </a:lnTo>
                  <a:lnTo>
                    <a:pt x="3231" y="6305"/>
                  </a:lnTo>
                  <a:lnTo>
                    <a:pt x="9839" y="231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9" name="Rectangle 58">
              <a:extLst>
                <a:ext uri="{FF2B5EF4-FFF2-40B4-BE49-F238E27FC236}">
                  <a16:creationId xmlns:a16="http://schemas.microsoft.com/office/drawing/2014/main" id="{71B71174-8E0A-F744-8445-E7203C467153}"/>
                </a:ext>
              </a:extLst>
            </p:cNvPr>
            <p:cNvSpPr/>
            <p:nvPr/>
          </p:nvSpPr>
          <p:spPr>
            <a:xfrm>
              <a:off x="17279018" y="4733364"/>
              <a:ext cx="3973715" cy="2658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Lato Light" panose="020F0502020204030203" pitchFamily="34" charset="0"/>
              </a:endParaRPr>
            </a:p>
          </p:txBody>
        </p:sp>
        <p:sp>
          <p:nvSpPr>
            <p:cNvPr id="60" name="Freeform 59">
              <a:extLst>
                <a:ext uri="{FF2B5EF4-FFF2-40B4-BE49-F238E27FC236}">
                  <a16:creationId xmlns:a16="http://schemas.microsoft.com/office/drawing/2014/main" id="{9BFF7ED9-D23B-884B-8377-17510DFE5545}"/>
                </a:ext>
              </a:extLst>
            </p:cNvPr>
            <p:cNvSpPr/>
            <p:nvPr/>
          </p:nvSpPr>
          <p:spPr>
            <a:xfrm>
              <a:off x="17279018" y="3417786"/>
              <a:ext cx="3973715" cy="3973614"/>
            </a:xfrm>
            <a:custGeom>
              <a:avLst/>
              <a:gdLst>
                <a:gd name="connsiteX0" fmla="*/ 0 w 3973715"/>
                <a:gd name="connsiteY0" fmla="*/ 1987861 h 3973614"/>
                <a:gd name="connsiteX1" fmla="*/ 9043 w 3973715"/>
                <a:gd name="connsiteY1" fmla="*/ 2177223 h 3973614"/>
                <a:gd name="connsiteX2" fmla="*/ 581974 w 3973715"/>
                <a:gd name="connsiteY2" fmla="*/ 3391608 h 3973614"/>
                <a:gd name="connsiteX3" fmla="*/ 1796390 w 3973715"/>
                <a:gd name="connsiteY3" fmla="*/ 3964520 h 3973614"/>
                <a:gd name="connsiteX4" fmla="*/ 1986830 w 3973715"/>
                <a:gd name="connsiteY4" fmla="*/ 3973614 h 3973614"/>
                <a:gd name="connsiteX5" fmla="*/ 0 w 3973715"/>
                <a:gd name="connsiteY5" fmla="*/ 3973614 h 3973614"/>
                <a:gd name="connsiteX6" fmla="*/ 1986832 w 3973715"/>
                <a:gd name="connsiteY6" fmla="*/ 445789 h 3973614"/>
                <a:gd name="connsiteX7" fmla="*/ 3321214 w 3973715"/>
                <a:gd name="connsiteY7" fmla="*/ 1216587 h 3973614"/>
                <a:gd name="connsiteX8" fmla="*/ 3321214 w 3973715"/>
                <a:gd name="connsiteY8" fmla="*/ 2756833 h 3973614"/>
                <a:gd name="connsiteX9" fmla="*/ 1986832 w 3973715"/>
                <a:gd name="connsiteY9" fmla="*/ 3526859 h 3973614"/>
                <a:gd name="connsiteX10" fmla="*/ 652449 w 3973715"/>
                <a:gd name="connsiteY10" fmla="*/ 2756833 h 3973614"/>
                <a:gd name="connsiteX11" fmla="*/ 652449 w 3973715"/>
                <a:gd name="connsiteY11" fmla="*/ 1216587 h 3973614"/>
                <a:gd name="connsiteX12" fmla="*/ 0 w 3973715"/>
                <a:gd name="connsiteY12" fmla="*/ 0 h 3973614"/>
                <a:gd name="connsiteX13" fmla="*/ 3973715 w 3973715"/>
                <a:gd name="connsiteY13" fmla="*/ 0 h 3973614"/>
                <a:gd name="connsiteX14" fmla="*/ 3973715 w 3973715"/>
                <a:gd name="connsiteY14" fmla="*/ 3973614 h 3973614"/>
                <a:gd name="connsiteX15" fmla="*/ 1986833 w 3973715"/>
                <a:gd name="connsiteY15" fmla="*/ 3973614 h 3973614"/>
                <a:gd name="connsiteX16" fmla="*/ 2177273 w 3973715"/>
                <a:gd name="connsiteY16" fmla="*/ 3964520 h 3973614"/>
                <a:gd name="connsiteX17" fmla="*/ 3391689 w 3973715"/>
                <a:gd name="connsiteY17" fmla="*/ 3391608 h 3973614"/>
                <a:gd name="connsiteX18" fmla="*/ 3391689 w 3973715"/>
                <a:gd name="connsiteY18" fmla="*/ 581812 h 3973614"/>
                <a:gd name="connsiteX19" fmla="*/ 1986832 w 3973715"/>
                <a:gd name="connsiteY19" fmla="*/ 96 h 3973614"/>
                <a:gd name="connsiteX20" fmla="*/ 581974 w 3973715"/>
                <a:gd name="connsiteY20" fmla="*/ 581812 h 3973614"/>
                <a:gd name="connsiteX21" fmla="*/ 9043 w 3973715"/>
                <a:gd name="connsiteY21" fmla="*/ 1796340 h 3973614"/>
                <a:gd name="connsiteX22" fmla="*/ 0 w 3973715"/>
                <a:gd name="connsiteY22" fmla="*/ 1985704 h 39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715" h="3973614">
                  <a:moveTo>
                    <a:pt x="0" y="1987861"/>
                  </a:moveTo>
                  <a:lnTo>
                    <a:pt x="9043" y="2177223"/>
                  </a:lnTo>
                  <a:cubicBezTo>
                    <a:pt x="51482" y="2620482"/>
                    <a:pt x="242459" y="3052189"/>
                    <a:pt x="581974" y="3391608"/>
                  </a:cubicBezTo>
                  <a:cubicBezTo>
                    <a:pt x="921401" y="3731112"/>
                    <a:pt x="1353127" y="3922082"/>
                    <a:pt x="1796390" y="3964520"/>
                  </a:cubicBezTo>
                  <a:lnTo>
                    <a:pt x="1986830" y="3973614"/>
                  </a:lnTo>
                  <a:lnTo>
                    <a:pt x="0" y="3973614"/>
                  </a:lnTo>
                  <a:close/>
                  <a:moveTo>
                    <a:pt x="1986832" y="445789"/>
                  </a:moveTo>
                  <a:lnTo>
                    <a:pt x="3321214" y="1216587"/>
                  </a:lnTo>
                  <a:lnTo>
                    <a:pt x="3321214" y="2756833"/>
                  </a:lnTo>
                  <a:lnTo>
                    <a:pt x="1986832" y="3526859"/>
                  </a:lnTo>
                  <a:lnTo>
                    <a:pt x="652449" y="2756833"/>
                  </a:lnTo>
                  <a:lnTo>
                    <a:pt x="652449" y="1216587"/>
                  </a:lnTo>
                  <a:close/>
                  <a:moveTo>
                    <a:pt x="0" y="0"/>
                  </a:moveTo>
                  <a:lnTo>
                    <a:pt x="3973715" y="0"/>
                  </a:lnTo>
                  <a:lnTo>
                    <a:pt x="3973715" y="3973614"/>
                  </a:lnTo>
                  <a:lnTo>
                    <a:pt x="1986833" y="3973614"/>
                  </a:lnTo>
                  <a:lnTo>
                    <a:pt x="2177273" y="3964520"/>
                  </a:lnTo>
                  <a:cubicBezTo>
                    <a:pt x="2620536" y="3922082"/>
                    <a:pt x="3052262" y="3731112"/>
                    <a:pt x="3391689" y="3391608"/>
                  </a:cubicBezTo>
                  <a:cubicBezTo>
                    <a:pt x="4167723" y="2615793"/>
                    <a:pt x="4167723" y="1357820"/>
                    <a:pt x="3391689" y="581812"/>
                  </a:cubicBezTo>
                  <a:cubicBezTo>
                    <a:pt x="3003773" y="193809"/>
                    <a:pt x="2495302" y="96"/>
                    <a:pt x="1986832" y="96"/>
                  </a:cubicBezTo>
                  <a:cubicBezTo>
                    <a:pt x="1478361" y="96"/>
                    <a:pt x="969890" y="193809"/>
                    <a:pt x="581974" y="581812"/>
                  </a:cubicBezTo>
                  <a:cubicBezTo>
                    <a:pt x="242459" y="921316"/>
                    <a:pt x="51482" y="1353070"/>
                    <a:pt x="9043" y="1796340"/>
                  </a:cubicBezTo>
                  <a:lnTo>
                    <a:pt x="0" y="19857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Lato Light" panose="020F0502020204030203" pitchFamily="34" charset="0"/>
              </a:endParaRPr>
            </a:p>
          </p:txBody>
        </p:sp>
      </p:grpSp>
      <p:sp>
        <p:nvSpPr>
          <p:cNvPr id="62" name="TextBox 61">
            <a:extLst>
              <a:ext uri="{FF2B5EF4-FFF2-40B4-BE49-F238E27FC236}">
                <a16:creationId xmlns:a16="http://schemas.microsoft.com/office/drawing/2014/main" id="{C0489107-5C5E-F443-9B69-B93FC3C24601}"/>
              </a:ext>
            </a:extLst>
          </p:cNvPr>
          <p:cNvSpPr txBox="1"/>
          <p:nvPr/>
        </p:nvSpPr>
        <p:spPr>
          <a:xfrm>
            <a:off x="8011269" y="613999"/>
            <a:ext cx="8355171" cy="1015534"/>
          </a:xfrm>
          <a:prstGeom prst="rect">
            <a:avLst/>
          </a:prstGeom>
          <a:noFill/>
        </p:spPr>
        <p:txBody>
          <a:bodyPr wrap="none" rtlCol="0">
            <a:spAutoFit/>
          </a:bodyPr>
          <a:lstStyle/>
          <a:p>
            <a:pPr algn="ctr"/>
            <a:r>
              <a:rPr lang="en-US" sz="5999" b="1" dirty="0">
                <a:solidFill>
                  <a:schemeClr val="tx2"/>
                </a:solidFill>
                <a:latin typeface="Poppins" pitchFamily="2" charset="77"/>
                <a:cs typeface="Poppins" pitchFamily="2" charset="77"/>
              </a:rPr>
              <a:t>MODEL EXPLORATION</a:t>
            </a:r>
          </a:p>
        </p:txBody>
      </p:sp>
      <p:sp>
        <p:nvSpPr>
          <p:cNvPr id="66" name="TextBox 65">
            <a:extLst>
              <a:ext uri="{FF2B5EF4-FFF2-40B4-BE49-F238E27FC236}">
                <a16:creationId xmlns:a16="http://schemas.microsoft.com/office/drawing/2014/main" id="{81509815-A30A-C84D-9FD1-504CDEB68233}"/>
              </a:ext>
            </a:extLst>
          </p:cNvPr>
          <p:cNvSpPr txBox="1"/>
          <p:nvPr/>
        </p:nvSpPr>
        <p:spPr>
          <a:xfrm>
            <a:off x="2002648" y="8887808"/>
            <a:ext cx="4338047" cy="584647"/>
          </a:xfrm>
          <a:prstGeom prst="rect">
            <a:avLst/>
          </a:prstGeom>
          <a:noFill/>
        </p:spPr>
        <p:txBody>
          <a:bodyPr wrap="none" rtlCol="0" anchor="ctr" anchorCtr="0">
            <a:spAutoFit/>
          </a:bodyPr>
          <a:lstStyle/>
          <a:p>
            <a:pPr algn="ctr"/>
            <a:r>
              <a:rPr lang="en-US" sz="3199" b="1" dirty="0">
                <a:solidFill>
                  <a:schemeClr val="tx2"/>
                </a:solidFill>
                <a:latin typeface="Poppins" pitchFamily="2" charset="77"/>
                <a:ea typeface="League Spartan" charset="0"/>
                <a:cs typeface="Poppins" pitchFamily="2" charset="77"/>
              </a:rPr>
              <a:t>Modeling Approach</a:t>
            </a:r>
          </a:p>
        </p:txBody>
      </p:sp>
      <p:sp>
        <p:nvSpPr>
          <p:cNvPr id="67" name="Subtitle 2">
            <a:extLst>
              <a:ext uri="{FF2B5EF4-FFF2-40B4-BE49-F238E27FC236}">
                <a16:creationId xmlns:a16="http://schemas.microsoft.com/office/drawing/2014/main" id="{BD27B600-7969-C248-B3BD-1AFFAFEE3923}"/>
              </a:ext>
            </a:extLst>
          </p:cNvPr>
          <p:cNvSpPr txBox="1">
            <a:spLocks/>
          </p:cNvSpPr>
          <p:nvPr/>
        </p:nvSpPr>
        <p:spPr>
          <a:xfrm>
            <a:off x="1699032" y="10231596"/>
            <a:ext cx="4945262" cy="1215821"/>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999"/>
              </a:lnSpc>
            </a:pPr>
            <a:r>
              <a:rPr lang="en-US" sz="23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Divided into two groups (default classifiers, classification with hyperparameter tuning)</a:t>
            </a:r>
          </a:p>
        </p:txBody>
      </p:sp>
      <p:sp>
        <p:nvSpPr>
          <p:cNvPr id="68" name="TextBox 67">
            <a:extLst>
              <a:ext uri="{FF2B5EF4-FFF2-40B4-BE49-F238E27FC236}">
                <a16:creationId xmlns:a16="http://schemas.microsoft.com/office/drawing/2014/main" id="{EF7CD638-1591-564E-B31D-A843A0290E6D}"/>
              </a:ext>
            </a:extLst>
          </p:cNvPr>
          <p:cNvSpPr txBox="1"/>
          <p:nvPr/>
        </p:nvSpPr>
        <p:spPr>
          <a:xfrm>
            <a:off x="3905401" y="7719857"/>
            <a:ext cx="532517" cy="1200008"/>
          </a:xfrm>
          <a:prstGeom prst="rect">
            <a:avLst/>
          </a:prstGeom>
          <a:noFill/>
        </p:spPr>
        <p:txBody>
          <a:bodyPr wrap="none" rtlCol="0" anchor="ctr">
            <a:spAutoFit/>
          </a:bodyPr>
          <a:lstStyle/>
          <a:p>
            <a:pPr algn="ctr"/>
            <a:r>
              <a:rPr lang="en-US" sz="7198" b="1" dirty="0">
                <a:solidFill>
                  <a:schemeClr val="accent1"/>
                </a:solidFill>
                <a:latin typeface="Poppins" pitchFamily="2" charset="77"/>
                <a:cs typeface="Poppins" pitchFamily="2" charset="77"/>
              </a:rPr>
              <a:t>1</a:t>
            </a:r>
          </a:p>
        </p:txBody>
      </p:sp>
      <p:sp>
        <p:nvSpPr>
          <p:cNvPr id="71" name="TextBox 70">
            <a:extLst>
              <a:ext uri="{FF2B5EF4-FFF2-40B4-BE49-F238E27FC236}">
                <a16:creationId xmlns:a16="http://schemas.microsoft.com/office/drawing/2014/main" id="{9CB74912-3F7D-474D-BADE-2D68DF7CB136}"/>
              </a:ext>
            </a:extLst>
          </p:cNvPr>
          <p:cNvSpPr txBox="1"/>
          <p:nvPr/>
        </p:nvSpPr>
        <p:spPr>
          <a:xfrm>
            <a:off x="8638738" y="8887808"/>
            <a:ext cx="1755609" cy="584647"/>
          </a:xfrm>
          <a:prstGeom prst="rect">
            <a:avLst/>
          </a:prstGeom>
          <a:noFill/>
        </p:spPr>
        <p:txBody>
          <a:bodyPr wrap="none" rtlCol="0" anchor="ctr" anchorCtr="0">
            <a:spAutoFit/>
          </a:bodyPr>
          <a:lstStyle/>
          <a:p>
            <a:pPr algn="ctr"/>
            <a:r>
              <a:rPr lang="en-US" sz="3199" b="1" dirty="0">
                <a:solidFill>
                  <a:schemeClr val="tx2"/>
                </a:solidFill>
                <a:latin typeface="Poppins" pitchFamily="2" charset="77"/>
                <a:ea typeface="League Spartan" charset="0"/>
                <a:cs typeface="Poppins" pitchFamily="2" charset="77"/>
              </a:rPr>
              <a:t>Metrics</a:t>
            </a:r>
          </a:p>
        </p:txBody>
      </p:sp>
      <p:sp>
        <p:nvSpPr>
          <p:cNvPr id="72" name="Subtitle 2">
            <a:extLst>
              <a:ext uri="{FF2B5EF4-FFF2-40B4-BE49-F238E27FC236}">
                <a16:creationId xmlns:a16="http://schemas.microsoft.com/office/drawing/2014/main" id="{CE6B0D93-F38E-724C-A32F-884CAFE8FD69}"/>
              </a:ext>
            </a:extLst>
          </p:cNvPr>
          <p:cNvSpPr txBox="1">
            <a:spLocks/>
          </p:cNvSpPr>
          <p:nvPr/>
        </p:nvSpPr>
        <p:spPr>
          <a:xfrm>
            <a:off x="7043908" y="10231595"/>
            <a:ext cx="4945262" cy="1215821"/>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999"/>
              </a:lnSpc>
            </a:pPr>
            <a:r>
              <a:rPr lang="en-US" sz="23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Accuracy, Recall, Specificity, Precision, Balanced Accuracy, F1 score, AUC-ROC Curve</a:t>
            </a:r>
          </a:p>
        </p:txBody>
      </p:sp>
      <p:sp>
        <p:nvSpPr>
          <p:cNvPr id="73" name="TextBox 72">
            <a:extLst>
              <a:ext uri="{FF2B5EF4-FFF2-40B4-BE49-F238E27FC236}">
                <a16:creationId xmlns:a16="http://schemas.microsoft.com/office/drawing/2014/main" id="{F09F2FB0-26A2-934D-BCBF-318EA1EEFEBC}"/>
              </a:ext>
            </a:extLst>
          </p:cNvPr>
          <p:cNvSpPr txBox="1"/>
          <p:nvPr/>
        </p:nvSpPr>
        <p:spPr>
          <a:xfrm>
            <a:off x="9160506" y="7719857"/>
            <a:ext cx="712054" cy="1200008"/>
          </a:xfrm>
          <a:prstGeom prst="rect">
            <a:avLst/>
          </a:prstGeom>
          <a:noFill/>
        </p:spPr>
        <p:txBody>
          <a:bodyPr wrap="none" rtlCol="0" anchor="ctr">
            <a:spAutoFit/>
          </a:bodyPr>
          <a:lstStyle/>
          <a:p>
            <a:pPr algn="ctr"/>
            <a:r>
              <a:rPr lang="en-US" sz="7198" b="1" dirty="0">
                <a:solidFill>
                  <a:schemeClr val="accent2"/>
                </a:solidFill>
                <a:latin typeface="Poppins" pitchFamily="2" charset="77"/>
                <a:cs typeface="Poppins" pitchFamily="2" charset="77"/>
              </a:rPr>
              <a:t>2</a:t>
            </a:r>
          </a:p>
        </p:txBody>
      </p:sp>
      <p:sp>
        <p:nvSpPr>
          <p:cNvPr id="75" name="TextBox 74">
            <a:extLst>
              <a:ext uri="{FF2B5EF4-FFF2-40B4-BE49-F238E27FC236}">
                <a16:creationId xmlns:a16="http://schemas.microsoft.com/office/drawing/2014/main" id="{8DCBB929-4BDF-464F-A8A2-87D7B2C8E2ED}"/>
              </a:ext>
            </a:extLst>
          </p:cNvPr>
          <p:cNvSpPr txBox="1"/>
          <p:nvPr/>
        </p:nvSpPr>
        <p:spPr>
          <a:xfrm>
            <a:off x="12846937" y="8887808"/>
            <a:ext cx="4028667" cy="584647"/>
          </a:xfrm>
          <a:prstGeom prst="rect">
            <a:avLst/>
          </a:prstGeom>
          <a:noFill/>
        </p:spPr>
        <p:txBody>
          <a:bodyPr wrap="none" rtlCol="0" anchor="ctr" anchorCtr="0">
            <a:spAutoFit/>
          </a:bodyPr>
          <a:lstStyle/>
          <a:p>
            <a:pPr algn="ctr"/>
            <a:r>
              <a:rPr lang="en-US" sz="3199" b="1" dirty="0">
                <a:solidFill>
                  <a:schemeClr val="tx2"/>
                </a:solidFill>
                <a:latin typeface="Poppins" pitchFamily="2" charset="77"/>
                <a:ea typeface="League Spartan" charset="0"/>
                <a:cs typeface="Poppins" pitchFamily="2" charset="77"/>
              </a:rPr>
              <a:t>Default Classifiers</a:t>
            </a:r>
          </a:p>
        </p:txBody>
      </p:sp>
      <p:sp>
        <p:nvSpPr>
          <p:cNvPr id="76" name="Subtitle 2">
            <a:extLst>
              <a:ext uri="{FF2B5EF4-FFF2-40B4-BE49-F238E27FC236}">
                <a16:creationId xmlns:a16="http://schemas.microsoft.com/office/drawing/2014/main" id="{0E99834D-879C-0547-B608-B504553045E0}"/>
              </a:ext>
            </a:extLst>
          </p:cNvPr>
          <p:cNvSpPr txBox="1">
            <a:spLocks/>
          </p:cNvSpPr>
          <p:nvPr/>
        </p:nvSpPr>
        <p:spPr>
          <a:xfrm>
            <a:off x="12388632" y="10231596"/>
            <a:ext cx="4945262" cy="1822141"/>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999"/>
              </a:lnSpc>
            </a:pPr>
            <a:r>
              <a:rPr lang="en-US" sz="23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Random Forest Classifier</a:t>
            </a:r>
          </a:p>
          <a:p>
            <a:pPr>
              <a:lnSpc>
                <a:spcPts val="2999"/>
              </a:lnSpc>
            </a:pPr>
            <a:r>
              <a:rPr lang="en-US" sz="23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Decision Tree Classifier</a:t>
            </a:r>
          </a:p>
          <a:p>
            <a:pPr>
              <a:lnSpc>
                <a:spcPts val="2999"/>
              </a:lnSpc>
            </a:pPr>
            <a:r>
              <a:rPr lang="en-US" sz="23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Logistic Regression Classifier</a:t>
            </a:r>
          </a:p>
          <a:p>
            <a:pPr>
              <a:lnSpc>
                <a:spcPts val="2999"/>
              </a:lnSpc>
            </a:pPr>
            <a:r>
              <a:rPr lang="en-US" sz="23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Gradient Boost Classifier</a:t>
            </a:r>
          </a:p>
        </p:txBody>
      </p:sp>
      <p:sp>
        <p:nvSpPr>
          <p:cNvPr id="77" name="TextBox 76">
            <a:extLst>
              <a:ext uri="{FF2B5EF4-FFF2-40B4-BE49-F238E27FC236}">
                <a16:creationId xmlns:a16="http://schemas.microsoft.com/office/drawing/2014/main" id="{97A1EE07-9858-994C-863D-4F23507B4EA3}"/>
              </a:ext>
            </a:extLst>
          </p:cNvPr>
          <p:cNvSpPr txBox="1"/>
          <p:nvPr/>
        </p:nvSpPr>
        <p:spPr>
          <a:xfrm>
            <a:off x="14490005" y="7719857"/>
            <a:ext cx="742511" cy="1200008"/>
          </a:xfrm>
          <a:prstGeom prst="rect">
            <a:avLst/>
          </a:prstGeom>
          <a:noFill/>
        </p:spPr>
        <p:txBody>
          <a:bodyPr wrap="none" rtlCol="0" anchor="ctr">
            <a:spAutoFit/>
          </a:bodyPr>
          <a:lstStyle/>
          <a:p>
            <a:pPr algn="ctr"/>
            <a:r>
              <a:rPr lang="en-US" sz="7198" b="1" dirty="0">
                <a:solidFill>
                  <a:schemeClr val="accent3"/>
                </a:solidFill>
                <a:latin typeface="Poppins" pitchFamily="2" charset="77"/>
                <a:cs typeface="Poppins" pitchFamily="2" charset="77"/>
              </a:rPr>
              <a:t>3</a:t>
            </a:r>
          </a:p>
        </p:txBody>
      </p:sp>
      <p:sp>
        <p:nvSpPr>
          <p:cNvPr id="79" name="TextBox 78">
            <a:extLst>
              <a:ext uri="{FF2B5EF4-FFF2-40B4-BE49-F238E27FC236}">
                <a16:creationId xmlns:a16="http://schemas.microsoft.com/office/drawing/2014/main" id="{A4A2758A-5EA0-DA4D-AA5C-EE076AC7EAAE}"/>
              </a:ext>
            </a:extLst>
          </p:cNvPr>
          <p:cNvSpPr txBox="1"/>
          <p:nvPr/>
        </p:nvSpPr>
        <p:spPr>
          <a:xfrm>
            <a:off x="17553512" y="8887808"/>
            <a:ext cx="5304657" cy="584647"/>
          </a:xfrm>
          <a:prstGeom prst="rect">
            <a:avLst/>
          </a:prstGeom>
          <a:noFill/>
        </p:spPr>
        <p:txBody>
          <a:bodyPr wrap="none" rtlCol="0" anchor="ctr" anchorCtr="0">
            <a:spAutoFit/>
          </a:bodyPr>
          <a:lstStyle/>
          <a:p>
            <a:pPr algn="ctr"/>
            <a:r>
              <a:rPr lang="en-US" sz="3199" b="1" dirty="0">
                <a:solidFill>
                  <a:schemeClr val="tx2"/>
                </a:solidFill>
                <a:latin typeface="Poppins" pitchFamily="2" charset="77"/>
                <a:ea typeface="League Spartan" charset="0"/>
                <a:cs typeface="Poppins" pitchFamily="2" charset="77"/>
              </a:rPr>
              <a:t>Hyperparameter Tuning</a:t>
            </a:r>
          </a:p>
        </p:txBody>
      </p:sp>
      <p:sp>
        <p:nvSpPr>
          <p:cNvPr id="80" name="Subtitle 2">
            <a:extLst>
              <a:ext uri="{FF2B5EF4-FFF2-40B4-BE49-F238E27FC236}">
                <a16:creationId xmlns:a16="http://schemas.microsoft.com/office/drawing/2014/main" id="{5D32078D-22E8-4A46-AA87-A02B9543B04B}"/>
              </a:ext>
            </a:extLst>
          </p:cNvPr>
          <p:cNvSpPr txBox="1">
            <a:spLocks/>
          </p:cNvSpPr>
          <p:nvPr/>
        </p:nvSpPr>
        <p:spPr>
          <a:xfrm>
            <a:off x="17733204" y="10231596"/>
            <a:ext cx="4945262" cy="831101"/>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999"/>
              </a:lnSpc>
            </a:pPr>
            <a:r>
              <a:rPr lang="en-US" sz="23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Hyperparameter Tuning using </a:t>
            </a:r>
            <a:r>
              <a:rPr lang="en-US" sz="2399" dirty="0" err="1">
                <a:solidFill>
                  <a:schemeClr val="tx1"/>
                </a:solidFill>
                <a:latin typeface="Lato Light" panose="020F0502020204030203" pitchFamily="34" charset="0"/>
                <a:ea typeface="Lato Light" panose="020F0502020204030203" pitchFamily="34" charset="0"/>
                <a:cs typeface="Mukta ExtraLight" panose="020B0000000000000000" pitchFamily="34" charset="77"/>
              </a:rPr>
              <a:t>GridSearch</a:t>
            </a:r>
            <a:endParaRPr lang="en-US" sz="23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81" name="TextBox 80">
            <a:extLst>
              <a:ext uri="{FF2B5EF4-FFF2-40B4-BE49-F238E27FC236}">
                <a16:creationId xmlns:a16="http://schemas.microsoft.com/office/drawing/2014/main" id="{B35A77D6-AC20-6343-81D2-340380D3F7CC}"/>
              </a:ext>
            </a:extLst>
          </p:cNvPr>
          <p:cNvSpPr txBox="1"/>
          <p:nvPr/>
        </p:nvSpPr>
        <p:spPr>
          <a:xfrm>
            <a:off x="19800914" y="7719857"/>
            <a:ext cx="809837" cy="1200008"/>
          </a:xfrm>
          <a:prstGeom prst="rect">
            <a:avLst/>
          </a:prstGeom>
          <a:noFill/>
        </p:spPr>
        <p:txBody>
          <a:bodyPr wrap="none" rtlCol="0" anchor="ctr">
            <a:spAutoFit/>
          </a:bodyPr>
          <a:lstStyle/>
          <a:p>
            <a:pPr algn="ctr"/>
            <a:r>
              <a:rPr lang="en-US" sz="7198" b="1" dirty="0">
                <a:solidFill>
                  <a:schemeClr val="accent4"/>
                </a:solidFill>
                <a:latin typeface="Poppins" pitchFamily="2" charset="77"/>
                <a:cs typeface="Poppins" pitchFamily="2" charset="77"/>
              </a:rPr>
              <a:t>4</a:t>
            </a:r>
          </a:p>
        </p:txBody>
      </p:sp>
    </p:spTree>
    <p:extLst>
      <p:ext uri="{BB962C8B-B14F-4D97-AF65-F5344CB8AC3E}">
        <p14:creationId xmlns:p14="http://schemas.microsoft.com/office/powerpoint/2010/main" val="45902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63B55D-D9A9-D833-8C2D-E2D4057DDA34}"/>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t="18517" b="6428"/>
          <a:stretch/>
        </p:blipFill>
        <p:spPr bwMode="auto">
          <a:xfrm>
            <a:off x="6604712" y="4692607"/>
            <a:ext cx="11408260" cy="2362527"/>
          </a:xfrm>
          <a:prstGeom prst="rect">
            <a:avLst/>
          </a:prstGeom>
          <a:ln w="38100" cap="flat" cmpd="sng" algn="ctr">
            <a:solidFill>
              <a:schemeClr val="accent1"/>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3" name="Chevron 2">
            <a:extLst>
              <a:ext uri="{FF2B5EF4-FFF2-40B4-BE49-F238E27FC236}">
                <a16:creationId xmlns:a16="http://schemas.microsoft.com/office/drawing/2014/main" id="{C8A22547-67E3-855D-6005-EA52DF979D7E}"/>
              </a:ext>
            </a:extLst>
          </p:cNvPr>
          <p:cNvSpPr/>
          <p:nvPr/>
        </p:nvSpPr>
        <p:spPr>
          <a:xfrm flipH="1">
            <a:off x="6439511" y="2700896"/>
            <a:ext cx="11573461" cy="1991711"/>
          </a:xfrm>
          <a:prstGeom prst="chevron">
            <a:avLst>
              <a:gd name="adj" fmla="val 29730"/>
            </a:avLst>
          </a:prstGeom>
          <a:gradFill flip="none" rotWithShape="1">
            <a:gsLst>
              <a:gs pos="0">
                <a:schemeClr val="accent1">
                  <a:lumMod val="75000"/>
                </a:schemeClr>
              </a:gs>
              <a:gs pos="100000">
                <a:schemeClr val="accent1"/>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latin typeface="Lato Light" panose="020F0502020204030203" pitchFamily="34" charset="0"/>
            </a:endParaRPr>
          </a:p>
        </p:txBody>
      </p:sp>
      <p:sp>
        <p:nvSpPr>
          <p:cNvPr id="4" name="Rectangle 3">
            <a:extLst>
              <a:ext uri="{FF2B5EF4-FFF2-40B4-BE49-F238E27FC236}">
                <a16:creationId xmlns:a16="http://schemas.microsoft.com/office/drawing/2014/main" id="{E7226A91-5F12-92EE-A326-C8A8F89E2BF7}"/>
              </a:ext>
            </a:extLst>
          </p:cNvPr>
          <p:cNvSpPr/>
          <p:nvPr/>
        </p:nvSpPr>
        <p:spPr>
          <a:xfrm>
            <a:off x="16501011" y="3188986"/>
            <a:ext cx="473206" cy="1015534"/>
          </a:xfrm>
          <a:prstGeom prst="rect">
            <a:avLst/>
          </a:prstGeom>
        </p:spPr>
        <p:txBody>
          <a:bodyPr wrap="none" anchor="ctr">
            <a:spAutoFit/>
          </a:bodyPr>
          <a:lstStyle/>
          <a:p>
            <a:pPr algn="ctr"/>
            <a:r>
              <a:rPr lang="en-US" sz="5999" b="1" dirty="0">
                <a:solidFill>
                  <a:schemeClr val="bg1"/>
                </a:solidFill>
                <a:latin typeface="Poppins" pitchFamily="2" charset="77"/>
                <a:cs typeface="Poppins" pitchFamily="2" charset="77"/>
              </a:rPr>
              <a:t>1</a:t>
            </a:r>
            <a:endParaRPr lang="en-US" sz="5999" dirty="0">
              <a:solidFill>
                <a:schemeClr val="bg1"/>
              </a:solidFill>
              <a:latin typeface="Lato Light" panose="020F0502020204030203" pitchFamily="34" charset="0"/>
            </a:endParaRPr>
          </a:p>
        </p:txBody>
      </p:sp>
      <p:sp>
        <p:nvSpPr>
          <p:cNvPr id="5" name="Subtitle 2">
            <a:extLst>
              <a:ext uri="{FF2B5EF4-FFF2-40B4-BE49-F238E27FC236}">
                <a16:creationId xmlns:a16="http://schemas.microsoft.com/office/drawing/2014/main" id="{7F6B8527-9C98-7980-DA37-F832475A29E1}"/>
              </a:ext>
            </a:extLst>
          </p:cNvPr>
          <p:cNvSpPr txBox="1">
            <a:spLocks/>
          </p:cNvSpPr>
          <p:nvPr/>
        </p:nvSpPr>
        <p:spPr>
          <a:xfrm>
            <a:off x="9387453" y="3458235"/>
            <a:ext cx="6892465" cy="477029"/>
          </a:xfrm>
          <a:prstGeom prst="rect">
            <a:avLst/>
          </a:prstGeom>
        </p:spPr>
        <p:txBody>
          <a:bodyPr vert="horz" wrap="square" lIns="91416" tIns="45708" rIns="91416" bIns="45708"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Comparison for Default Classifiers</a:t>
            </a:r>
          </a:p>
        </p:txBody>
      </p:sp>
      <p:sp>
        <p:nvSpPr>
          <p:cNvPr id="6" name="Freeform 975">
            <a:extLst>
              <a:ext uri="{FF2B5EF4-FFF2-40B4-BE49-F238E27FC236}">
                <a16:creationId xmlns:a16="http://schemas.microsoft.com/office/drawing/2014/main" id="{3338A00E-74B3-27FC-2A59-CB911814426C}"/>
              </a:ext>
            </a:extLst>
          </p:cNvPr>
          <p:cNvSpPr>
            <a:spLocks noChangeAspect="1" noChangeArrowheads="1"/>
          </p:cNvSpPr>
          <p:nvPr/>
        </p:nvSpPr>
        <p:spPr bwMode="auto">
          <a:xfrm>
            <a:off x="7296682" y="3216915"/>
            <a:ext cx="983146" cy="983146"/>
          </a:xfrm>
          <a:custGeom>
            <a:avLst/>
            <a:gdLst>
              <a:gd name="T0" fmla="*/ 353924 w 290152"/>
              <a:gd name="T1" fmla="*/ 466839 h 290152"/>
              <a:gd name="T2" fmla="*/ 40274 w 290152"/>
              <a:gd name="T3" fmla="*/ 450333 h 290152"/>
              <a:gd name="T4" fmla="*/ 15849 w 290152"/>
              <a:gd name="T5" fmla="*/ 402130 h 290152"/>
              <a:gd name="T6" fmla="*/ 103005 w 290152"/>
              <a:gd name="T7" fmla="*/ 331478 h 290152"/>
              <a:gd name="T8" fmla="*/ 452452 w 290152"/>
              <a:gd name="T9" fmla="*/ 318842 h 290152"/>
              <a:gd name="T10" fmla="*/ 368865 w 290152"/>
              <a:gd name="T11" fmla="*/ 310798 h 290152"/>
              <a:gd name="T12" fmla="*/ 210638 w 290152"/>
              <a:gd name="T13" fmla="*/ 267428 h 290152"/>
              <a:gd name="T14" fmla="*/ 484408 w 290152"/>
              <a:gd name="T15" fmla="*/ 263974 h 290152"/>
              <a:gd name="T16" fmla="*/ 368810 w 290152"/>
              <a:gd name="T17" fmla="*/ 255609 h 290152"/>
              <a:gd name="T18" fmla="*/ 103005 w 290152"/>
              <a:gd name="T19" fmla="*/ 258841 h 290152"/>
              <a:gd name="T20" fmla="*/ 317607 w 290152"/>
              <a:gd name="T21" fmla="*/ 386283 h 290152"/>
              <a:gd name="T22" fmla="*/ 178282 w 290152"/>
              <a:gd name="T23" fmla="*/ 190169 h 290152"/>
              <a:gd name="T24" fmla="*/ 48649 w 290152"/>
              <a:gd name="T25" fmla="*/ 159757 h 290152"/>
              <a:gd name="T26" fmla="*/ 48649 w 290152"/>
              <a:gd name="T27" fmla="*/ 176487 h 290152"/>
              <a:gd name="T28" fmla="*/ 285250 w 290152"/>
              <a:gd name="T29" fmla="*/ 139987 h 290152"/>
              <a:gd name="T30" fmla="*/ 103837 w 290152"/>
              <a:gd name="T31" fmla="*/ 107471 h 290152"/>
              <a:gd name="T32" fmla="*/ 103837 w 290152"/>
              <a:gd name="T33" fmla="*/ 124205 h 290152"/>
              <a:gd name="T34" fmla="*/ 58313 w 290152"/>
              <a:gd name="T35" fmla="*/ 107471 h 290152"/>
              <a:gd name="T36" fmla="*/ 40668 w 290152"/>
              <a:gd name="T37" fmla="*/ 115838 h 290152"/>
              <a:gd name="T38" fmla="*/ 333373 w 290152"/>
              <a:gd name="T39" fmla="*/ 62859 h 290152"/>
              <a:gd name="T40" fmla="*/ 208317 w 290152"/>
              <a:gd name="T41" fmla="*/ 55193 h 290152"/>
              <a:gd name="T42" fmla="*/ 162909 w 290152"/>
              <a:gd name="T43" fmla="*/ 71919 h 290152"/>
              <a:gd name="T44" fmla="*/ 48506 w 290152"/>
              <a:gd name="T45" fmla="*/ 55193 h 290152"/>
              <a:gd name="T46" fmla="*/ 48506 w 290152"/>
              <a:gd name="T47" fmla="*/ 71919 h 290152"/>
              <a:gd name="T48" fmla="*/ 429484 w 290152"/>
              <a:gd name="T49" fmla="*/ 60187 h 290152"/>
              <a:gd name="T50" fmla="*/ 446112 w 290152"/>
              <a:gd name="T51" fmla="*/ 101026 h 290152"/>
              <a:gd name="T52" fmla="*/ 464075 w 290152"/>
              <a:gd name="T53" fmla="*/ 172164 h 290152"/>
              <a:gd name="T54" fmla="*/ 412854 w 290152"/>
              <a:gd name="T55" fmla="*/ 220905 h 290152"/>
              <a:gd name="T56" fmla="*/ 395561 w 290152"/>
              <a:gd name="T57" fmla="*/ 180726 h 290152"/>
              <a:gd name="T58" fmla="*/ 377600 w 290152"/>
              <a:gd name="T59" fmla="*/ 108928 h 290152"/>
              <a:gd name="T60" fmla="*/ 40274 w 290152"/>
              <a:gd name="T61" fmla="*/ 15849 h 290152"/>
              <a:gd name="T62" fmla="*/ 87156 w 290152"/>
              <a:gd name="T63" fmla="*/ 226488 h 290152"/>
              <a:gd name="T64" fmla="*/ 194126 w 290152"/>
              <a:gd name="T65" fmla="*/ 157815 h 290152"/>
              <a:gd name="T66" fmla="*/ 301760 w 290152"/>
              <a:gd name="T67" fmla="*/ 107629 h 290152"/>
              <a:gd name="T68" fmla="*/ 226485 w 290152"/>
              <a:gd name="T69" fmla="*/ 184227 h 290152"/>
              <a:gd name="T70" fmla="*/ 117532 w 290152"/>
              <a:gd name="T71" fmla="*/ 248936 h 290152"/>
              <a:gd name="T72" fmla="*/ 15849 w 290152"/>
              <a:gd name="T73" fmla="*/ 281292 h 290152"/>
              <a:gd name="T74" fmla="*/ 62731 w 290152"/>
              <a:gd name="T75" fmla="*/ 315631 h 290152"/>
              <a:gd name="T76" fmla="*/ 162437 w 290152"/>
              <a:gd name="T77" fmla="*/ 386283 h 290152"/>
              <a:gd name="T78" fmla="*/ 226485 w 290152"/>
              <a:gd name="T79" fmla="*/ 258841 h 290152"/>
              <a:gd name="T80" fmla="*/ 277989 w 290152"/>
              <a:gd name="T81" fmla="*/ 204037 h 290152"/>
              <a:gd name="T82" fmla="*/ 515039 w 290152"/>
              <a:gd name="T83" fmla="*/ 386283 h 290152"/>
              <a:gd name="T84" fmla="*/ 40274 w 290152"/>
              <a:gd name="T85" fmla="*/ 0 h 290152"/>
              <a:gd name="T86" fmla="*/ 530884 w 290152"/>
              <a:gd name="T87" fmla="*/ 425901 h 290152"/>
              <a:gd name="T88" fmla="*/ 426557 w 290152"/>
              <a:gd name="T89" fmla="*/ 515044 h 290152"/>
              <a:gd name="T90" fmla="*/ 97063 w 290152"/>
              <a:gd name="T91" fmla="*/ 522968 h 290152"/>
              <a:gd name="T92" fmla="*/ 40274 w 290152"/>
              <a:gd name="T93" fmla="*/ 466839 h 290152"/>
              <a:gd name="T94" fmla="*/ 40274 w 290152"/>
              <a:gd name="T95" fmla="*/ 0 h 290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0152" h="290152">
                <a:moveTo>
                  <a:pt x="96717" y="255146"/>
                </a:moveTo>
                <a:lnTo>
                  <a:pt x="96717" y="281491"/>
                </a:lnTo>
                <a:lnTo>
                  <a:pt x="193435" y="281491"/>
                </a:lnTo>
                <a:lnTo>
                  <a:pt x="193435" y="255146"/>
                </a:lnTo>
                <a:lnTo>
                  <a:pt x="96717" y="255146"/>
                </a:lnTo>
                <a:close/>
                <a:moveTo>
                  <a:pt x="8661" y="219780"/>
                </a:moveTo>
                <a:lnTo>
                  <a:pt x="8661" y="232771"/>
                </a:lnTo>
                <a:cubicBezTo>
                  <a:pt x="8661" y="240350"/>
                  <a:pt x="14796" y="246124"/>
                  <a:pt x="22014" y="246124"/>
                </a:cubicBezTo>
                <a:lnTo>
                  <a:pt x="268138" y="246124"/>
                </a:lnTo>
                <a:cubicBezTo>
                  <a:pt x="275717" y="246124"/>
                  <a:pt x="281491" y="240350"/>
                  <a:pt x="281491" y="232771"/>
                </a:cubicBezTo>
                <a:lnTo>
                  <a:pt x="281491" y="219780"/>
                </a:lnTo>
                <a:lnTo>
                  <a:pt x="8661" y="219780"/>
                </a:lnTo>
                <a:close/>
                <a:moveTo>
                  <a:pt x="38975" y="181165"/>
                </a:moveTo>
                <a:lnTo>
                  <a:pt x="38975" y="211118"/>
                </a:lnTo>
                <a:lnTo>
                  <a:pt x="56298" y="211118"/>
                </a:lnTo>
                <a:lnTo>
                  <a:pt x="56298" y="181165"/>
                </a:lnTo>
                <a:lnTo>
                  <a:pt x="38975" y="181165"/>
                </a:lnTo>
                <a:close/>
                <a:moveTo>
                  <a:pt x="201601" y="169863"/>
                </a:moveTo>
                <a:lnTo>
                  <a:pt x="243265" y="169863"/>
                </a:lnTo>
                <a:cubicBezTo>
                  <a:pt x="245457" y="169863"/>
                  <a:pt x="247285" y="172061"/>
                  <a:pt x="247285" y="174259"/>
                </a:cubicBezTo>
                <a:cubicBezTo>
                  <a:pt x="247285" y="176824"/>
                  <a:pt x="245457" y="179022"/>
                  <a:pt x="243265" y="179022"/>
                </a:cubicBezTo>
                <a:lnTo>
                  <a:pt x="201601" y="179022"/>
                </a:lnTo>
                <a:cubicBezTo>
                  <a:pt x="199043" y="179022"/>
                  <a:pt x="196850" y="176824"/>
                  <a:pt x="196850" y="174259"/>
                </a:cubicBezTo>
                <a:cubicBezTo>
                  <a:pt x="196850" y="172061"/>
                  <a:pt x="199043" y="169863"/>
                  <a:pt x="201601" y="169863"/>
                </a:cubicBezTo>
                <a:close/>
                <a:moveTo>
                  <a:pt x="97439" y="146159"/>
                </a:moveTo>
                <a:lnTo>
                  <a:pt x="97439" y="211118"/>
                </a:lnTo>
                <a:lnTo>
                  <a:pt x="115122" y="211118"/>
                </a:lnTo>
                <a:lnTo>
                  <a:pt x="115122" y="146159"/>
                </a:lnTo>
                <a:lnTo>
                  <a:pt x="97439" y="146159"/>
                </a:lnTo>
                <a:close/>
                <a:moveTo>
                  <a:pt x="201571" y="139700"/>
                </a:moveTo>
                <a:lnTo>
                  <a:pt x="260393" y="139700"/>
                </a:lnTo>
                <a:cubicBezTo>
                  <a:pt x="262935" y="139700"/>
                  <a:pt x="264750" y="141605"/>
                  <a:pt x="264750" y="144272"/>
                </a:cubicBezTo>
                <a:cubicBezTo>
                  <a:pt x="264750" y="146939"/>
                  <a:pt x="262935" y="148844"/>
                  <a:pt x="260393" y="148844"/>
                </a:cubicBezTo>
                <a:lnTo>
                  <a:pt x="201571" y="148844"/>
                </a:lnTo>
                <a:cubicBezTo>
                  <a:pt x="199029" y="148844"/>
                  <a:pt x="196850" y="146939"/>
                  <a:pt x="196850" y="144272"/>
                </a:cubicBezTo>
                <a:cubicBezTo>
                  <a:pt x="196850" y="141605"/>
                  <a:pt x="199029" y="139700"/>
                  <a:pt x="201571" y="139700"/>
                </a:cubicBezTo>
                <a:close/>
                <a:moveTo>
                  <a:pt x="47637" y="132445"/>
                </a:moveTo>
                <a:cubicBezTo>
                  <a:pt x="42945" y="132445"/>
                  <a:pt x="38975" y="136415"/>
                  <a:pt x="38975" y="141467"/>
                </a:cubicBezTo>
                <a:cubicBezTo>
                  <a:pt x="38975" y="146159"/>
                  <a:pt x="42945" y="150128"/>
                  <a:pt x="47637" y="150128"/>
                </a:cubicBezTo>
                <a:cubicBezTo>
                  <a:pt x="52689" y="150128"/>
                  <a:pt x="56298" y="146159"/>
                  <a:pt x="56298" y="141467"/>
                </a:cubicBezTo>
                <a:cubicBezTo>
                  <a:pt x="56298" y="136415"/>
                  <a:pt x="52689" y="132445"/>
                  <a:pt x="47637" y="132445"/>
                </a:cubicBezTo>
                <a:close/>
                <a:moveTo>
                  <a:pt x="155902" y="120175"/>
                </a:moveTo>
                <a:lnTo>
                  <a:pt x="155902" y="211118"/>
                </a:lnTo>
                <a:lnTo>
                  <a:pt x="173586" y="211118"/>
                </a:lnTo>
                <a:lnTo>
                  <a:pt x="173586" y="120175"/>
                </a:lnTo>
                <a:lnTo>
                  <a:pt x="155902" y="120175"/>
                </a:lnTo>
                <a:close/>
                <a:moveTo>
                  <a:pt x="106100" y="94913"/>
                </a:moveTo>
                <a:cubicBezTo>
                  <a:pt x="101409" y="94913"/>
                  <a:pt x="97439" y="98883"/>
                  <a:pt x="97439" y="103935"/>
                </a:cubicBezTo>
                <a:cubicBezTo>
                  <a:pt x="97439" y="108626"/>
                  <a:pt x="101409" y="112596"/>
                  <a:pt x="106100" y="112596"/>
                </a:cubicBezTo>
                <a:cubicBezTo>
                  <a:pt x="111153" y="112596"/>
                  <a:pt x="115122" y="108626"/>
                  <a:pt x="115122" y="103935"/>
                </a:cubicBezTo>
                <a:cubicBezTo>
                  <a:pt x="115122" y="98883"/>
                  <a:pt x="111153" y="94913"/>
                  <a:pt x="106100" y="94913"/>
                </a:cubicBezTo>
                <a:close/>
                <a:moveTo>
                  <a:pt x="26590" y="87313"/>
                </a:moveTo>
                <a:lnTo>
                  <a:pt x="69519" y="87313"/>
                </a:lnTo>
                <a:cubicBezTo>
                  <a:pt x="72066" y="87313"/>
                  <a:pt x="74249" y="89218"/>
                  <a:pt x="74249" y="91885"/>
                </a:cubicBezTo>
                <a:cubicBezTo>
                  <a:pt x="74249" y="94552"/>
                  <a:pt x="72066" y="96457"/>
                  <a:pt x="69519" y="96457"/>
                </a:cubicBezTo>
                <a:lnTo>
                  <a:pt x="26590" y="96457"/>
                </a:lnTo>
                <a:cubicBezTo>
                  <a:pt x="24408" y="96457"/>
                  <a:pt x="22225" y="94552"/>
                  <a:pt x="22225" y="91885"/>
                </a:cubicBezTo>
                <a:cubicBezTo>
                  <a:pt x="22225" y="89218"/>
                  <a:pt x="24408" y="87313"/>
                  <a:pt x="26590" y="87313"/>
                </a:cubicBezTo>
                <a:close/>
                <a:moveTo>
                  <a:pt x="164925" y="67846"/>
                </a:moveTo>
                <a:cubicBezTo>
                  <a:pt x="160233" y="67846"/>
                  <a:pt x="155902" y="71455"/>
                  <a:pt x="155902" y="76508"/>
                </a:cubicBezTo>
                <a:cubicBezTo>
                  <a:pt x="155902" y="81560"/>
                  <a:pt x="160233" y="85530"/>
                  <a:pt x="164925" y="85530"/>
                </a:cubicBezTo>
                <a:cubicBezTo>
                  <a:pt x="169977" y="85530"/>
                  <a:pt x="173586" y="81560"/>
                  <a:pt x="173586" y="76508"/>
                </a:cubicBezTo>
                <a:cubicBezTo>
                  <a:pt x="173586" y="71455"/>
                  <a:pt x="169977" y="67846"/>
                  <a:pt x="164925" y="67846"/>
                </a:cubicBezTo>
                <a:close/>
                <a:moveTo>
                  <a:pt x="56750" y="58738"/>
                </a:moveTo>
                <a:lnTo>
                  <a:pt x="125813" y="58738"/>
                </a:lnTo>
                <a:cubicBezTo>
                  <a:pt x="127994" y="58738"/>
                  <a:pt x="129811" y="60643"/>
                  <a:pt x="129811" y="63310"/>
                </a:cubicBezTo>
                <a:cubicBezTo>
                  <a:pt x="129811" y="65977"/>
                  <a:pt x="127994" y="67882"/>
                  <a:pt x="125813" y="67882"/>
                </a:cubicBezTo>
                <a:lnTo>
                  <a:pt x="56750" y="67882"/>
                </a:lnTo>
                <a:cubicBezTo>
                  <a:pt x="54569" y="67882"/>
                  <a:pt x="52388" y="65977"/>
                  <a:pt x="52388" y="63310"/>
                </a:cubicBezTo>
                <a:cubicBezTo>
                  <a:pt x="52388" y="60643"/>
                  <a:pt x="54569" y="58738"/>
                  <a:pt x="56750" y="58738"/>
                </a:cubicBezTo>
                <a:close/>
                <a:moveTo>
                  <a:pt x="26511" y="58738"/>
                </a:moveTo>
                <a:lnTo>
                  <a:pt x="31869" y="58738"/>
                </a:lnTo>
                <a:cubicBezTo>
                  <a:pt x="34370" y="58738"/>
                  <a:pt x="36156" y="60643"/>
                  <a:pt x="36156" y="63310"/>
                </a:cubicBezTo>
                <a:cubicBezTo>
                  <a:pt x="36156" y="65977"/>
                  <a:pt x="34370" y="67882"/>
                  <a:pt x="31869" y="67882"/>
                </a:cubicBezTo>
                <a:lnTo>
                  <a:pt x="26511" y="67882"/>
                </a:lnTo>
                <a:cubicBezTo>
                  <a:pt x="24368" y="67882"/>
                  <a:pt x="22225" y="65977"/>
                  <a:pt x="22225" y="63310"/>
                </a:cubicBezTo>
                <a:cubicBezTo>
                  <a:pt x="22225" y="60643"/>
                  <a:pt x="24368" y="58738"/>
                  <a:pt x="26511" y="58738"/>
                </a:cubicBezTo>
                <a:close/>
                <a:moveTo>
                  <a:pt x="113854" y="30163"/>
                </a:moveTo>
                <a:lnTo>
                  <a:pt x="177886" y="30163"/>
                </a:lnTo>
                <a:cubicBezTo>
                  <a:pt x="180404" y="30163"/>
                  <a:pt x="182203" y="32068"/>
                  <a:pt x="182203" y="34354"/>
                </a:cubicBezTo>
                <a:cubicBezTo>
                  <a:pt x="182203" y="37021"/>
                  <a:pt x="180404" y="39307"/>
                  <a:pt x="177886" y="39307"/>
                </a:cubicBezTo>
                <a:lnTo>
                  <a:pt x="113854" y="39307"/>
                </a:lnTo>
                <a:cubicBezTo>
                  <a:pt x="111336" y="39307"/>
                  <a:pt x="109538" y="37021"/>
                  <a:pt x="109538" y="34354"/>
                </a:cubicBezTo>
                <a:cubicBezTo>
                  <a:pt x="109538" y="32068"/>
                  <a:pt x="111336" y="30163"/>
                  <a:pt x="113854" y="30163"/>
                </a:cubicBezTo>
                <a:close/>
                <a:moveTo>
                  <a:pt x="56658" y="30163"/>
                </a:moveTo>
                <a:lnTo>
                  <a:pt x="89037" y="30163"/>
                </a:lnTo>
                <a:cubicBezTo>
                  <a:pt x="91172" y="30163"/>
                  <a:pt x="93307" y="32068"/>
                  <a:pt x="93307" y="34354"/>
                </a:cubicBezTo>
                <a:cubicBezTo>
                  <a:pt x="93307" y="37021"/>
                  <a:pt x="91172" y="39307"/>
                  <a:pt x="89037" y="39307"/>
                </a:cubicBezTo>
                <a:lnTo>
                  <a:pt x="56658" y="39307"/>
                </a:lnTo>
                <a:cubicBezTo>
                  <a:pt x="54523" y="39307"/>
                  <a:pt x="52388" y="37021"/>
                  <a:pt x="52388" y="34354"/>
                </a:cubicBezTo>
                <a:cubicBezTo>
                  <a:pt x="52388" y="32068"/>
                  <a:pt x="54523" y="30163"/>
                  <a:pt x="56658" y="30163"/>
                </a:cubicBezTo>
                <a:close/>
                <a:moveTo>
                  <a:pt x="26511" y="30163"/>
                </a:moveTo>
                <a:lnTo>
                  <a:pt x="31869" y="30163"/>
                </a:lnTo>
                <a:cubicBezTo>
                  <a:pt x="34370" y="30163"/>
                  <a:pt x="36156" y="32068"/>
                  <a:pt x="36156" y="34354"/>
                </a:cubicBezTo>
                <a:cubicBezTo>
                  <a:pt x="36156" y="37021"/>
                  <a:pt x="34370" y="39307"/>
                  <a:pt x="31869" y="39307"/>
                </a:cubicBezTo>
                <a:lnTo>
                  <a:pt x="26511" y="39307"/>
                </a:lnTo>
                <a:cubicBezTo>
                  <a:pt x="24368" y="39307"/>
                  <a:pt x="22225" y="37021"/>
                  <a:pt x="22225" y="34354"/>
                </a:cubicBezTo>
                <a:cubicBezTo>
                  <a:pt x="22225" y="32068"/>
                  <a:pt x="24368" y="30163"/>
                  <a:pt x="26511" y="30163"/>
                </a:cubicBezTo>
                <a:close/>
                <a:moveTo>
                  <a:pt x="230006" y="28575"/>
                </a:moveTo>
                <a:cubicBezTo>
                  <a:pt x="232187" y="28575"/>
                  <a:pt x="234732" y="30735"/>
                  <a:pt x="234732" y="32895"/>
                </a:cubicBezTo>
                <a:lnTo>
                  <a:pt x="234732" y="38655"/>
                </a:lnTo>
                <a:cubicBezTo>
                  <a:pt x="242367" y="40095"/>
                  <a:pt x="248911" y="44775"/>
                  <a:pt x="251819" y="51974"/>
                </a:cubicBezTo>
                <a:cubicBezTo>
                  <a:pt x="252910" y="54134"/>
                  <a:pt x="251819" y="56654"/>
                  <a:pt x="249638" y="57734"/>
                </a:cubicBezTo>
                <a:cubicBezTo>
                  <a:pt x="247456" y="58814"/>
                  <a:pt x="244912" y="57734"/>
                  <a:pt x="243821" y="55214"/>
                </a:cubicBezTo>
                <a:cubicBezTo>
                  <a:pt x="241640" y="50534"/>
                  <a:pt x="235823" y="46934"/>
                  <a:pt x="230006" y="46934"/>
                </a:cubicBezTo>
                <a:cubicBezTo>
                  <a:pt x="222008" y="46934"/>
                  <a:pt x="215464" y="52694"/>
                  <a:pt x="215464" y="59534"/>
                </a:cubicBezTo>
                <a:cubicBezTo>
                  <a:pt x="215464" y="65654"/>
                  <a:pt x="218009" y="72494"/>
                  <a:pt x="230006" y="72494"/>
                </a:cubicBezTo>
                <a:cubicBezTo>
                  <a:pt x="247456" y="72494"/>
                  <a:pt x="253637" y="83654"/>
                  <a:pt x="253637" y="94094"/>
                </a:cubicBezTo>
                <a:cubicBezTo>
                  <a:pt x="253637" y="104893"/>
                  <a:pt x="245275" y="113533"/>
                  <a:pt x="234732" y="115333"/>
                </a:cubicBezTo>
                <a:lnTo>
                  <a:pt x="234732" y="120733"/>
                </a:lnTo>
                <a:cubicBezTo>
                  <a:pt x="234732" y="123253"/>
                  <a:pt x="232187" y="125053"/>
                  <a:pt x="230006" y="125053"/>
                </a:cubicBezTo>
                <a:cubicBezTo>
                  <a:pt x="227461" y="125053"/>
                  <a:pt x="225643" y="123253"/>
                  <a:pt x="225643" y="120733"/>
                </a:cubicBezTo>
                <a:lnTo>
                  <a:pt x="225643" y="115333"/>
                </a:lnTo>
                <a:cubicBezTo>
                  <a:pt x="217645" y="113893"/>
                  <a:pt x="211101" y="108853"/>
                  <a:pt x="208193" y="102013"/>
                </a:cubicBezTo>
                <a:cubicBezTo>
                  <a:pt x="207102" y="99853"/>
                  <a:pt x="208193" y="96973"/>
                  <a:pt x="210374" y="96253"/>
                </a:cubicBezTo>
                <a:cubicBezTo>
                  <a:pt x="212919" y="95173"/>
                  <a:pt x="215464" y="96253"/>
                  <a:pt x="216191" y="98773"/>
                </a:cubicBezTo>
                <a:cubicBezTo>
                  <a:pt x="218372" y="103453"/>
                  <a:pt x="223826" y="107053"/>
                  <a:pt x="230006" y="107053"/>
                </a:cubicBezTo>
                <a:cubicBezTo>
                  <a:pt x="238368" y="107053"/>
                  <a:pt x="244912" y="101293"/>
                  <a:pt x="244912" y="94094"/>
                </a:cubicBezTo>
                <a:cubicBezTo>
                  <a:pt x="244912" y="88334"/>
                  <a:pt x="242367" y="81134"/>
                  <a:pt x="230006" y="81134"/>
                </a:cubicBezTo>
                <a:cubicBezTo>
                  <a:pt x="212556" y="81134"/>
                  <a:pt x="206375" y="70334"/>
                  <a:pt x="206375" y="59534"/>
                </a:cubicBezTo>
                <a:cubicBezTo>
                  <a:pt x="206375" y="49454"/>
                  <a:pt x="214737" y="40455"/>
                  <a:pt x="225643" y="38655"/>
                </a:cubicBezTo>
                <a:lnTo>
                  <a:pt x="225643" y="32895"/>
                </a:lnTo>
                <a:cubicBezTo>
                  <a:pt x="225643" y="30735"/>
                  <a:pt x="227461" y="28575"/>
                  <a:pt x="230006" y="28575"/>
                </a:cubicBezTo>
                <a:close/>
                <a:moveTo>
                  <a:pt x="22014" y="8661"/>
                </a:moveTo>
                <a:cubicBezTo>
                  <a:pt x="14796" y="8661"/>
                  <a:pt x="8661" y="14796"/>
                  <a:pt x="8661" y="22014"/>
                </a:cubicBezTo>
                <a:lnTo>
                  <a:pt x="8661" y="144354"/>
                </a:lnTo>
                <a:lnTo>
                  <a:pt x="30314" y="140384"/>
                </a:lnTo>
                <a:cubicBezTo>
                  <a:pt x="30675" y="131362"/>
                  <a:pt x="38615" y="123784"/>
                  <a:pt x="47637" y="123784"/>
                </a:cubicBezTo>
                <a:cubicBezTo>
                  <a:pt x="52328" y="123784"/>
                  <a:pt x="56298" y="125588"/>
                  <a:pt x="59546" y="128475"/>
                </a:cubicBezTo>
                <a:lnTo>
                  <a:pt x="89860" y="108987"/>
                </a:lnTo>
                <a:cubicBezTo>
                  <a:pt x="89139" y="107544"/>
                  <a:pt x="88778" y="105739"/>
                  <a:pt x="88778" y="103935"/>
                </a:cubicBezTo>
                <a:cubicBezTo>
                  <a:pt x="88778" y="94191"/>
                  <a:pt x="96717" y="86252"/>
                  <a:pt x="106100" y="86252"/>
                </a:cubicBezTo>
                <a:cubicBezTo>
                  <a:pt x="111874" y="86252"/>
                  <a:pt x="116566" y="88778"/>
                  <a:pt x="119814" y="92747"/>
                </a:cubicBezTo>
                <a:lnTo>
                  <a:pt x="147602" y="79756"/>
                </a:lnTo>
                <a:cubicBezTo>
                  <a:pt x="147602" y="78673"/>
                  <a:pt x="147241" y="77590"/>
                  <a:pt x="147241" y="76508"/>
                </a:cubicBezTo>
                <a:cubicBezTo>
                  <a:pt x="147241" y="66764"/>
                  <a:pt x="155181" y="58824"/>
                  <a:pt x="164925" y="58824"/>
                </a:cubicBezTo>
                <a:cubicBezTo>
                  <a:pt x="174668" y="58824"/>
                  <a:pt x="182608" y="66764"/>
                  <a:pt x="182608" y="76508"/>
                </a:cubicBezTo>
                <a:cubicBezTo>
                  <a:pt x="182608" y="86252"/>
                  <a:pt x="174668" y="94191"/>
                  <a:pt x="164925" y="94191"/>
                </a:cubicBezTo>
                <a:cubicBezTo>
                  <a:pt x="159511" y="94191"/>
                  <a:pt x="154459" y="91665"/>
                  <a:pt x="151572" y="87695"/>
                </a:cubicBezTo>
                <a:lnTo>
                  <a:pt x="123784" y="100687"/>
                </a:lnTo>
                <a:cubicBezTo>
                  <a:pt x="123784" y="101409"/>
                  <a:pt x="123784" y="102491"/>
                  <a:pt x="123784" y="103935"/>
                </a:cubicBezTo>
                <a:cubicBezTo>
                  <a:pt x="123784" y="113318"/>
                  <a:pt x="115844" y="121618"/>
                  <a:pt x="106100" y="121618"/>
                </a:cubicBezTo>
                <a:cubicBezTo>
                  <a:pt x="101770" y="121618"/>
                  <a:pt x="97439" y="119453"/>
                  <a:pt x="94552" y="116566"/>
                </a:cubicBezTo>
                <a:lnTo>
                  <a:pt x="64237" y="136054"/>
                </a:lnTo>
                <a:cubicBezTo>
                  <a:pt x="64959" y="137497"/>
                  <a:pt x="65320" y="139663"/>
                  <a:pt x="65320" y="141467"/>
                </a:cubicBezTo>
                <a:cubicBezTo>
                  <a:pt x="65320" y="150850"/>
                  <a:pt x="57381" y="158790"/>
                  <a:pt x="47637" y="158790"/>
                </a:cubicBezTo>
                <a:cubicBezTo>
                  <a:pt x="40780" y="158790"/>
                  <a:pt x="35006" y="154820"/>
                  <a:pt x="31758" y="149046"/>
                </a:cubicBezTo>
                <a:lnTo>
                  <a:pt x="8661" y="153737"/>
                </a:lnTo>
                <a:lnTo>
                  <a:pt x="8661" y="211118"/>
                </a:lnTo>
                <a:lnTo>
                  <a:pt x="30314" y="211118"/>
                </a:lnTo>
                <a:lnTo>
                  <a:pt x="30314" y="176834"/>
                </a:lnTo>
                <a:cubicBezTo>
                  <a:pt x="30314" y="174308"/>
                  <a:pt x="32119" y="172504"/>
                  <a:pt x="34284" y="172504"/>
                </a:cubicBezTo>
                <a:lnTo>
                  <a:pt x="60989" y="172504"/>
                </a:lnTo>
                <a:cubicBezTo>
                  <a:pt x="63155" y="172504"/>
                  <a:pt x="65320" y="174308"/>
                  <a:pt x="65320" y="176834"/>
                </a:cubicBezTo>
                <a:lnTo>
                  <a:pt x="65320" y="211118"/>
                </a:lnTo>
                <a:lnTo>
                  <a:pt x="88778" y="211118"/>
                </a:lnTo>
                <a:lnTo>
                  <a:pt x="88778" y="141467"/>
                </a:lnTo>
                <a:cubicBezTo>
                  <a:pt x="88778" y="139302"/>
                  <a:pt x="90943" y="137136"/>
                  <a:pt x="93108" y="137136"/>
                </a:cubicBezTo>
                <a:lnTo>
                  <a:pt x="119453" y="137136"/>
                </a:lnTo>
                <a:cubicBezTo>
                  <a:pt x="121979" y="137136"/>
                  <a:pt x="123784" y="139302"/>
                  <a:pt x="123784" y="141467"/>
                </a:cubicBezTo>
                <a:lnTo>
                  <a:pt x="123784" y="211118"/>
                </a:lnTo>
                <a:lnTo>
                  <a:pt x="147241" y="211118"/>
                </a:lnTo>
                <a:lnTo>
                  <a:pt x="147241" y="115844"/>
                </a:lnTo>
                <a:cubicBezTo>
                  <a:pt x="147241" y="113318"/>
                  <a:pt x="149406" y="111514"/>
                  <a:pt x="151933" y="111514"/>
                </a:cubicBezTo>
                <a:lnTo>
                  <a:pt x="178277" y="111514"/>
                </a:lnTo>
                <a:cubicBezTo>
                  <a:pt x="180804" y="111514"/>
                  <a:pt x="182608" y="113318"/>
                  <a:pt x="182608" y="115844"/>
                </a:cubicBezTo>
                <a:lnTo>
                  <a:pt x="182608" y="211118"/>
                </a:lnTo>
                <a:lnTo>
                  <a:pt x="281491" y="211118"/>
                </a:lnTo>
                <a:lnTo>
                  <a:pt x="281491" y="22014"/>
                </a:lnTo>
                <a:cubicBezTo>
                  <a:pt x="281491" y="14796"/>
                  <a:pt x="275717" y="8661"/>
                  <a:pt x="268138" y="8661"/>
                </a:cubicBezTo>
                <a:lnTo>
                  <a:pt x="22014" y="8661"/>
                </a:lnTo>
                <a:close/>
                <a:moveTo>
                  <a:pt x="22014" y="0"/>
                </a:moveTo>
                <a:lnTo>
                  <a:pt x="268138" y="0"/>
                </a:lnTo>
                <a:cubicBezTo>
                  <a:pt x="280408" y="0"/>
                  <a:pt x="290152" y="9744"/>
                  <a:pt x="290152" y="22014"/>
                </a:cubicBezTo>
                <a:lnTo>
                  <a:pt x="290152" y="215449"/>
                </a:lnTo>
                <a:lnTo>
                  <a:pt x="290152" y="232771"/>
                </a:lnTo>
                <a:cubicBezTo>
                  <a:pt x="290152" y="245402"/>
                  <a:pt x="280408" y="255146"/>
                  <a:pt x="268138" y="255146"/>
                </a:cubicBezTo>
                <a:lnTo>
                  <a:pt x="202457" y="255146"/>
                </a:lnTo>
                <a:lnTo>
                  <a:pt x="202457" y="281491"/>
                </a:lnTo>
                <a:lnTo>
                  <a:pt x="233132" y="281491"/>
                </a:lnTo>
                <a:cubicBezTo>
                  <a:pt x="235659" y="281491"/>
                  <a:pt x="237463" y="283295"/>
                  <a:pt x="237463" y="285822"/>
                </a:cubicBezTo>
                <a:cubicBezTo>
                  <a:pt x="237463" y="288348"/>
                  <a:pt x="235659" y="290152"/>
                  <a:pt x="233132" y="290152"/>
                </a:cubicBezTo>
                <a:lnTo>
                  <a:pt x="57381" y="290152"/>
                </a:lnTo>
                <a:cubicBezTo>
                  <a:pt x="54854" y="290152"/>
                  <a:pt x="53050" y="288348"/>
                  <a:pt x="53050" y="285822"/>
                </a:cubicBezTo>
                <a:cubicBezTo>
                  <a:pt x="53050" y="283295"/>
                  <a:pt x="54854" y="281491"/>
                  <a:pt x="57381" y="281491"/>
                </a:cubicBezTo>
                <a:lnTo>
                  <a:pt x="88056" y="281491"/>
                </a:lnTo>
                <a:lnTo>
                  <a:pt x="88056" y="255146"/>
                </a:lnTo>
                <a:lnTo>
                  <a:pt x="22014" y="255146"/>
                </a:lnTo>
                <a:cubicBezTo>
                  <a:pt x="10105" y="255146"/>
                  <a:pt x="0" y="245402"/>
                  <a:pt x="0" y="232771"/>
                </a:cubicBezTo>
                <a:lnTo>
                  <a:pt x="0" y="215449"/>
                </a:lnTo>
                <a:lnTo>
                  <a:pt x="0" y="22014"/>
                </a:lnTo>
                <a:cubicBezTo>
                  <a:pt x="0" y="9744"/>
                  <a:pt x="10105" y="0"/>
                  <a:pt x="22014" y="0"/>
                </a:cubicBezTo>
                <a:close/>
              </a:path>
            </a:pathLst>
          </a:custGeom>
          <a:solidFill>
            <a:schemeClr val="bg1"/>
          </a:solidFill>
          <a:ln>
            <a:noFill/>
          </a:ln>
          <a:effectLst/>
        </p:spPr>
        <p:txBody>
          <a:bodyPr anchor="ctr"/>
          <a:lstStyle/>
          <a:p>
            <a:endParaRPr lang="en-US" sz="1800" dirty="0">
              <a:latin typeface="Lato Light" panose="020F0502020204030203" pitchFamily="34" charset="0"/>
            </a:endParaRPr>
          </a:p>
        </p:txBody>
      </p:sp>
      <p:sp>
        <p:nvSpPr>
          <p:cNvPr id="7" name="TextBox 6">
            <a:extLst>
              <a:ext uri="{FF2B5EF4-FFF2-40B4-BE49-F238E27FC236}">
                <a16:creationId xmlns:a16="http://schemas.microsoft.com/office/drawing/2014/main" id="{3DCF68E0-0E67-5B1C-81BD-6921A6E798BE}"/>
              </a:ext>
            </a:extLst>
          </p:cNvPr>
          <p:cNvSpPr txBox="1"/>
          <p:nvPr/>
        </p:nvSpPr>
        <p:spPr>
          <a:xfrm>
            <a:off x="9073267" y="613999"/>
            <a:ext cx="6231193" cy="1015534"/>
          </a:xfrm>
          <a:prstGeom prst="rect">
            <a:avLst/>
          </a:prstGeom>
          <a:noFill/>
        </p:spPr>
        <p:txBody>
          <a:bodyPr wrap="none" rtlCol="0">
            <a:spAutoFit/>
          </a:bodyPr>
          <a:lstStyle/>
          <a:p>
            <a:pPr algn="ctr"/>
            <a:r>
              <a:rPr lang="en-US" sz="5999" b="1" dirty="0">
                <a:solidFill>
                  <a:schemeClr val="tx2"/>
                </a:solidFill>
                <a:latin typeface="Poppins" pitchFamily="2" charset="77"/>
                <a:cs typeface="Poppins" pitchFamily="2" charset="77"/>
              </a:rPr>
              <a:t>MODEL RESULTS</a:t>
            </a:r>
          </a:p>
        </p:txBody>
      </p:sp>
      <p:sp>
        <p:nvSpPr>
          <p:cNvPr id="9" name="Chevron 8">
            <a:extLst>
              <a:ext uri="{FF2B5EF4-FFF2-40B4-BE49-F238E27FC236}">
                <a16:creationId xmlns:a16="http://schemas.microsoft.com/office/drawing/2014/main" id="{10274F52-6BE1-ACED-182A-50ED7C38A12C}"/>
              </a:ext>
            </a:extLst>
          </p:cNvPr>
          <p:cNvSpPr/>
          <p:nvPr/>
        </p:nvSpPr>
        <p:spPr>
          <a:xfrm>
            <a:off x="6604712" y="8324089"/>
            <a:ext cx="11573461" cy="1991711"/>
          </a:xfrm>
          <a:prstGeom prst="chevron">
            <a:avLst>
              <a:gd name="adj" fmla="val 29730"/>
            </a:avLst>
          </a:prstGeom>
          <a:gradFill>
            <a:gsLst>
              <a:gs pos="0">
                <a:schemeClr val="accent2">
                  <a:lumMod val="75000"/>
                </a:schemeClr>
              </a:gs>
              <a:gs pos="100000">
                <a:schemeClr val="accent2"/>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800" dirty="0">
              <a:solidFill>
                <a:schemeClr val="tx1"/>
              </a:solidFill>
              <a:latin typeface="Lato Light" panose="020F0502020204030203" pitchFamily="34" charset="0"/>
            </a:endParaRPr>
          </a:p>
        </p:txBody>
      </p:sp>
      <p:sp>
        <p:nvSpPr>
          <p:cNvPr id="10" name="Rectangle 9">
            <a:extLst>
              <a:ext uri="{FF2B5EF4-FFF2-40B4-BE49-F238E27FC236}">
                <a16:creationId xmlns:a16="http://schemas.microsoft.com/office/drawing/2014/main" id="{381DFEFE-D882-2AE7-65EC-F4785D5ACB87}"/>
              </a:ext>
            </a:extLst>
          </p:cNvPr>
          <p:cNvSpPr/>
          <p:nvPr/>
        </p:nvSpPr>
        <p:spPr>
          <a:xfrm>
            <a:off x="7641698" y="8811177"/>
            <a:ext cx="623889" cy="1015534"/>
          </a:xfrm>
          <a:prstGeom prst="rect">
            <a:avLst/>
          </a:prstGeom>
        </p:spPr>
        <p:txBody>
          <a:bodyPr wrap="none" anchor="ctr">
            <a:spAutoFit/>
          </a:bodyPr>
          <a:lstStyle/>
          <a:p>
            <a:pPr algn="ctr"/>
            <a:r>
              <a:rPr lang="en-US" sz="5999" b="1" dirty="0">
                <a:solidFill>
                  <a:schemeClr val="bg1"/>
                </a:solidFill>
                <a:latin typeface="Poppins" pitchFamily="2" charset="77"/>
                <a:cs typeface="Poppins" pitchFamily="2" charset="77"/>
              </a:rPr>
              <a:t>2</a:t>
            </a:r>
            <a:endParaRPr lang="en-US" sz="5999" dirty="0">
              <a:solidFill>
                <a:schemeClr val="bg1"/>
              </a:solidFill>
              <a:latin typeface="Lato Light" panose="020F0502020204030203" pitchFamily="34" charset="0"/>
            </a:endParaRPr>
          </a:p>
        </p:txBody>
      </p:sp>
      <p:sp>
        <p:nvSpPr>
          <p:cNvPr id="12" name="Freeform 995">
            <a:extLst>
              <a:ext uri="{FF2B5EF4-FFF2-40B4-BE49-F238E27FC236}">
                <a16:creationId xmlns:a16="http://schemas.microsoft.com/office/drawing/2014/main" id="{290D0AA0-890E-F8CD-32E9-ED7111364B73}"/>
              </a:ext>
            </a:extLst>
          </p:cNvPr>
          <p:cNvSpPr>
            <a:spLocks noChangeAspect="1" noChangeArrowheads="1"/>
          </p:cNvSpPr>
          <p:nvPr/>
        </p:nvSpPr>
        <p:spPr bwMode="auto">
          <a:xfrm>
            <a:off x="16504950" y="8827374"/>
            <a:ext cx="983146" cy="983146"/>
          </a:xfrm>
          <a:custGeom>
            <a:avLst/>
            <a:gdLst>
              <a:gd name="T0" fmla="*/ 402125 w 290152"/>
              <a:gd name="T1" fmla="*/ 506459 h 290151"/>
              <a:gd name="T2" fmla="*/ 515039 w 290152"/>
              <a:gd name="T3" fmla="*/ 506459 h 290151"/>
              <a:gd name="T4" fmla="*/ 410709 w 290152"/>
              <a:gd name="T5" fmla="*/ 477405 h 290151"/>
              <a:gd name="T6" fmla="*/ 273366 w 290152"/>
              <a:gd name="T7" fmla="*/ 506459 h 290151"/>
              <a:gd name="T8" fmla="*/ 386279 w 290152"/>
              <a:gd name="T9" fmla="*/ 506459 h 290151"/>
              <a:gd name="T10" fmla="*/ 281291 w 290152"/>
              <a:gd name="T11" fmla="*/ 477405 h 290151"/>
              <a:gd name="T12" fmla="*/ 144608 w 290152"/>
              <a:gd name="T13" fmla="*/ 506459 h 290151"/>
              <a:gd name="T14" fmla="*/ 257518 w 290152"/>
              <a:gd name="T15" fmla="*/ 506459 h 290151"/>
              <a:gd name="T16" fmla="*/ 153189 w 290152"/>
              <a:gd name="T17" fmla="*/ 477405 h 290151"/>
              <a:gd name="T18" fmla="*/ 15849 w 290152"/>
              <a:gd name="T19" fmla="*/ 506459 h 290151"/>
              <a:gd name="T20" fmla="*/ 128761 w 290152"/>
              <a:gd name="T21" fmla="*/ 506459 h 290151"/>
              <a:gd name="T22" fmla="*/ 24436 w 290152"/>
              <a:gd name="T23" fmla="*/ 477405 h 290151"/>
              <a:gd name="T24" fmla="*/ 402125 w 290152"/>
              <a:gd name="T25" fmla="*/ 452973 h 290151"/>
              <a:gd name="T26" fmla="*/ 515039 w 290152"/>
              <a:gd name="T27" fmla="*/ 452973 h 290151"/>
              <a:gd name="T28" fmla="*/ 410709 w 290152"/>
              <a:gd name="T29" fmla="*/ 423919 h 290151"/>
              <a:gd name="T30" fmla="*/ 273366 w 290152"/>
              <a:gd name="T31" fmla="*/ 452973 h 290151"/>
              <a:gd name="T32" fmla="*/ 386279 w 290152"/>
              <a:gd name="T33" fmla="*/ 452973 h 290151"/>
              <a:gd name="T34" fmla="*/ 281291 w 290152"/>
              <a:gd name="T35" fmla="*/ 423919 h 290151"/>
              <a:gd name="T36" fmla="*/ 144608 w 290152"/>
              <a:gd name="T37" fmla="*/ 452973 h 290151"/>
              <a:gd name="T38" fmla="*/ 257518 w 290152"/>
              <a:gd name="T39" fmla="*/ 452973 h 290151"/>
              <a:gd name="T40" fmla="*/ 153189 w 290152"/>
              <a:gd name="T41" fmla="*/ 423919 h 290151"/>
              <a:gd name="T42" fmla="*/ 273366 w 290152"/>
              <a:gd name="T43" fmla="*/ 399487 h 290151"/>
              <a:gd name="T44" fmla="*/ 386279 w 290152"/>
              <a:gd name="T45" fmla="*/ 399487 h 290151"/>
              <a:gd name="T46" fmla="*/ 281291 w 290152"/>
              <a:gd name="T47" fmla="*/ 370433 h 290151"/>
              <a:gd name="T48" fmla="*/ 256857 w 290152"/>
              <a:gd name="T49" fmla="*/ 353927 h 290151"/>
              <a:gd name="T50" fmla="*/ 329494 w 290152"/>
              <a:gd name="T51" fmla="*/ 252240 h 290151"/>
              <a:gd name="T52" fmla="*/ 385618 w 290152"/>
              <a:gd name="T53" fmla="*/ 252240 h 290151"/>
              <a:gd name="T54" fmla="*/ 330456 w 290152"/>
              <a:gd name="T55" fmla="*/ 103897 h 290151"/>
              <a:gd name="T56" fmla="*/ 322415 w 290152"/>
              <a:gd name="T57" fmla="*/ 95852 h 290151"/>
              <a:gd name="T58" fmla="*/ 205878 w 290152"/>
              <a:gd name="T59" fmla="*/ 112613 h 290151"/>
              <a:gd name="T60" fmla="*/ 262545 w 290152"/>
              <a:gd name="T61" fmla="*/ 37762 h 290151"/>
              <a:gd name="T62" fmla="*/ 293675 w 290152"/>
              <a:gd name="T63" fmla="*/ 69854 h 290151"/>
              <a:gd name="T64" fmla="*/ 262545 w 290152"/>
              <a:gd name="T65" fmla="*/ 65923 h 290151"/>
              <a:gd name="T66" fmla="*/ 295622 w 290152"/>
              <a:gd name="T67" fmla="*/ 126835 h 290151"/>
              <a:gd name="T68" fmla="*/ 262545 w 290152"/>
              <a:gd name="T69" fmla="*/ 170719 h 290151"/>
              <a:gd name="T70" fmla="*/ 232059 w 290152"/>
              <a:gd name="T71" fmla="*/ 138625 h 290151"/>
              <a:gd name="T72" fmla="*/ 262545 w 290152"/>
              <a:gd name="T73" fmla="*/ 142555 h 290151"/>
              <a:gd name="T74" fmla="*/ 229465 w 290152"/>
              <a:gd name="T75" fmla="*/ 80985 h 290151"/>
              <a:gd name="T76" fmla="*/ 262545 w 290152"/>
              <a:gd name="T77" fmla="*/ 37762 h 290151"/>
              <a:gd name="T78" fmla="*/ 265444 w 290152"/>
              <a:gd name="T79" fmla="*/ 192810 h 290151"/>
              <a:gd name="T80" fmla="*/ 265444 w 290152"/>
              <a:gd name="T81" fmla="*/ 0 h 290151"/>
              <a:gd name="T82" fmla="*/ 273366 w 290152"/>
              <a:gd name="T83" fmla="*/ 262804 h 290151"/>
              <a:gd name="T84" fmla="*/ 402125 w 290152"/>
              <a:gd name="T85" fmla="*/ 244314 h 290151"/>
              <a:gd name="T86" fmla="*/ 273366 w 290152"/>
              <a:gd name="T87" fmla="*/ 355247 h 290151"/>
              <a:gd name="T88" fmla="*/ 402125 w 290152"/>
              <a:gd name="T89" fmla="*/ 377696 h 290151"/>
              <a:gd name="T90" fmla="*/ 410709 w 290152"/>
              <a:gd name="T91" fmla="*/ 407411 h 290151"/>
              <a:gd name="T92" fmla="*/ 530884 w 290152"/>
              <a:gd name="T93" fmla="*/ 452973 h 290151"/>
              <a:gd name="T94" fmla="*/ 530884 w 290152"/>
              <a:gd name="T95" fmla="*/ 506459 h 290151"/>
              <a:gd name="T96" fmla="*/ 394203 w 290152"/>
              <a:gd name="T97" fmla="*/ 524945 h 290151"/>
              <a:gd name="T98" fmla="*/ 265444 w 290152"/>
              <a:gd name="T99" fmla="*/ 524945 h 290151"/>
              <a:gd name="T100" fmla="*/ 137346 w 290152"/>
              <a:gd name="T101" fmla="*/ 524945 h 290151"/>
              <a:gd name="T102" fmla="*/ 0 w 290152"/>
              <a:gd name="T103" fmla="*/ 506459 h 290151"/>
              <a:gd name="T104" fmla="*/ 120832 w 290152"/>
              <a:gd name="T105" fmla="*/ 461556 h 290151"/>
              <a:gd name="T106" fmla="*/ 128761 w 290152"/>
              <a:gd name="T107" fmla="*/ 431843 h 290151"/>
              <a:gd name="T108" fmla="*/ 257518 w 290152"/>
              <a:gd name="T109" fmla="*/ 408733 h 290151"/>
              <a:gd name="T110" fmla="*/ 128761 w 290152"/>
              <a:gd name="T111" fmla="*/ 297802 h 290151"/>
              <a:gd name="T112" fmla="*/ 257518 w 290152"/>
              <a:gd name="T113" fmla="*/ 316951 h 290151"/>
              <a:gd name="T114" fmla="*/ 265444 w 290152"/>
              <a:gd name="T115" fmla="*/ 0 h 2901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0152" h="290151">
                <a:moveTo>
                  <a:pt x="224471" y="260920"/>
                </a:moveTo>
                <a:cubicBezTo>
                  <a:pt x="221945" y="260920"/>
                  <a:pt x="219780" y="262724"/>
                  <a:pt x="219780" y="265250"/>
                </a:cubicBezTo>
                <a:lnTo>
                  <a:pt x="219780" y="276799"/>
                </a:lnTo>
                <a:cubicBezTo>
                  <a:pt x="219780" y="279686"/>
                  <a:pt x="221945" y="281490"/>
                  <a:pt x="224471" y="281490"/>
                </a:cubicBezTo>
                <a:lnTo>
                  <a:pt x="277160" y="281490"/>
                </a:lnTo>
                <a:cubicBezTo>
                  <a:pt x="279326" y="281490"/>
                  <a:pt x="281491" y="279686"/>
                  <a:pt x="281491" y="276799"/>
                </a:cubicBezTo>
                <a:lnTo>
                  <a:pt x="281491" y="265250"/>
                </a:lnTo>
                <a:cubicBezTo>
                  <a:pt x="281491" y="262724"/>
                  <a:pt x="279326" y="260920"/>
                  <a:pt x="277160" y="260920"/>
                </a:cubicBezTo>
                <a:lnTo>
                  <a:pt x="224471" y="260920"/>
                </a:lnTo>
                <a:close/>
                <a:moveTo>
                  <a:pt x="153737" y="260920"/>
                </a:moveTo>
                <a:cubicBezTo>
                  <a:pt x="151572" y="260920"/>
                  <a:pt x="149406" y="262724"/>
                  <a:pt x="149406" y="265250"/>
                </a:cubicBezTo>
                <a:lnTo>
                  <a:pt x="149406" y="276799"/>
                </a:lnTo>
                <a:cubicBezTo>
                  <a:pt x="149406" y="279686"/>
                  <a:pt x="151572" y="281490"/>
                  <a:pt x="153737" y="281490"/>
                </a:cubicBezTo>
                <a:lnTo>
                  <a:pt x="206788" y="281490"/>
                </a:lnTo>
                <a:cubicBezTo>
                  <a:pt x="208953" y="281490"/>
                  <a:pt x="211118" y="279686"/>
                  <a:pt x="211118" y="276799"/>
                </a:cubicBezTo>
                <a:lnTo>
                  <a:pt x="211118" y="265250"/>
                </a:lnTo>
                <a:cubicBezTo>
                  <a:pt x="211118" y="262724"/>
                  <a:pt x="208953" y="260920"/>
                  <a:pt x="206788" y="260920"/>
                </a:cubicBezTo>
                <a:lnTo>
                  <a:pt x="153737" y="260920"/>
                </a:lnTo>
                <a:close/>
                <a:moveTo>
                  <a:pt x="83725" y="260920"/>
                </a:moveTo>
                <a:cubicBezTo>
                  <a:pt x="81199" y="260920"/>
                  <a:pt x="79034" y="262724"/>
                  <a:pt x="79034" y="265250"/>
                </a:cubicBezTo>
                <a:lnTo>
                  <a:pt x="79034" y="276799"/>
                </a:lnTo>
                <a:cubicBezTo>
                  <a:pt x="79034" y="279686"/>
                  <a:pt x="81199" y="281490"/>
                  <a:pt x="83725" y="281490"/>
                </a:cubicBezTo>
                <a:lnTo>
                  <a:pt x="136415" y="281490"/>
                </a:lnTo>
                <a:cubicBezTo>
                  <a:pt x="138580" y="281490"/>
                  <a:pt x="140745" y="279686"/>
                  <a:pt x="140745" y="276799"/>
                </a:cubicBezTo>
                <a:lnTo>
                  <a:pt x="140745" y="265250"/>
                </a:lnTo>
                <a:cubicBezTo>
                  <a:pt x="140745" y="262724"/>
                  <a:pt x="138580" y="260920"/>
                  <a:pt x="136415" y="260920"/>
                </a:cubicBezTo>
                <a:lnTo>
                  <a:pt x="83725" y="260920"/>
                </a:lnTo>
                <a:close/>
                <a:moveTo>
                  <a:pt x="13353" y="260920"/>
                </a:moveTo>
                <a:cubicBezTo>
                  <a:pt x="10826" y="260920"/>
                  <a:pt x="8661" y="262724"/>
                  <a:pt x="8661" y="265250"/>
                </a:cubicBezTo>
                <a:lnTo>
                  <a:pt x="8661" y="276799"/>
                </a:lnTo>
                <a:cubicBezTo>
                  <a:pt x="8661" y="279686"/>
                  <a:pt x="10826" y="281490"/>
                  <a:pt x="13353" y="281490"/>
                </a:cubicBezTo>
                <a:lnTo>
                  <a:pt x="66042" y="281490"/>
                </a:lnTo>
                <a:cubicBezTo>
                  <a:pt x="68568" y="281490"/>
                  <a:pt x="70372" y="279686"/>
                  <a:pt x="70372" y="276799"/>
                </a:cubicBezTo>
                <a:lnTo>
                  <a:pt x="70372" y="265250"/>
                </a:lnTo>
                <a:cubicBezTo>
                  <a:pt x="70372" y="262724"/>
                  <a:pt x="68568" y="260920"/>
                  <a:pt x="66042" y="260920"/>
                </a:cubicBezTo>
                <a:lnTo>
                  <a:pt x="13353" y="260920"/>
                </a:lnTo>
                <a:close/>
                <a:moveTo>
                  <a:pt x="224471" y="231688"/>
                </a:moveTo>
                <a:cubicBezTo>
                  <a:pt x="221945" y="231688"/>
                  <a:pt x="219780" y="233492"/>
                  <a:pt x="219780" y="236019"/>
                </a:cubicBezTo>
                <a:lnTo>
                  <a:pt x="219780" y="247567"/>
                </a:lnTo>
                <a:cubicBezTo>
                  <a:pt x="219780" y="250093"/>
                  <a:pt x="221945" y="252258"/>
                  <a:pt x="224471" y="252258"/>
                </a:cubicBezTo>
                <a:lnTo>
                  <a:pt x="277160" y="252258"/>
                </a:lnTo>
                <a:cubicBezTo>
                  <a:pt x="279326" y="252258"/>
                  <a:pt x="281491" y="250093"/>
                  <a:pt x="281491" y="247567"/>
                </a:cubicBezTo>
                <a:lnTo>
                  <a:pt x="281491" y="236019"/>
                </a:lnTo>
                <a:cubicBezTo>
                  <a:pt x="281491" y="233492"/>
                  <a:pt x="279326" y="231688"/>
                  <a:pt x="277160" y="231688"/>
                </a:cubicBezTo>
                <a:lnTo>
                  <a:pt x="224471" y="231688"/>
                </a:lnTo>
                <a:close/>
                <a:moveTo>
                  <a:pt x="153737" y="231688"/>
                </a:moveTo>
                <a:cubicBezTo>
                  <a:pt x="151572" y="231688"/>
                  <a:pt x="149406" y="233492"/>
                  <a:pt x="149406" y="236019"/>
                </a:cubicBezTo>
                <a:lnTo>
                  <a:pt x="149406" y="247567"/>
                </a:lnTo>
                <a:cubicBezTo>
                  <a:pt x="149406" y="250093"/>
                  <a:pt x="151572" y="252258"/>
                  <a:pt x="153737" y="252258"/>
                </a:cubicBezTo>
                <a:lnTo>
                  <a:pt x="206788" y="252258"/>
                </a:lnTo>
                <a:cubicBezTo>
                  <a:pt x="208953" y="252258"/>
                  <a:pt x="211118" y="250093"/>
                  <a:pt x="211118" y="247567"/>
                </a:cubicBezTo>
                <a:lnTo>
                  <a:pt x="211118" y="236019"/>
                </a:lnTo>
                <a:cubicBezTo>
                  <a:pt x="211118" y="233492"/>
                  <a:pt x="208953" y="231688"/>
                  <a:pt x="206788" y="231688"/>
                </a:cubicBezTo>
                <a:lnTo>
                  <a:pt x="153737" y="231688"/>
                </a:lnTo>
                <a:close/>
                <a:moveTo>
                  <a:pt x="83725" y="231688"/>
                </a:moveTo>
                <a:cubicBezTo>
                  <a:pt x="81199" y="231688"/>
                  <a:pt x="79034" y="233492"/>
                  <a:pt x="79034" y="236019"/>
                </a:cubicBezTo>
                <a:lnTo>
                  <a:pt x="79034" y="247567"/>
                </a:lnTo>
                <a:cubicBezTo>
                  <a:pt x="79034" y="250093"/>
                  <a:pt x="81199" y="252258"/>
                  <a:pt x="83725" y="252258"/>
                </a:cubicBezTo>
                <a:lnTo>
                  <a:pt x="136415" y="252258"/>
                </a:lnTo>
                <a:cubicBezTo>
                  <a:pt x="138580" y="252258"/>
                  <a:pt x="140745" y="250093"/>
                  <a:pt x="140745" y="247567"/>
                </a:cubicBezTo>
                <a:lnTo>
                  <a:pt x="140745" y="236019"/>
                </a:lnTo>
                <a:cubicBezTo>
                  <a:pt x="140745" y="233492"/>
                  <a:pt x="138580" y="231688"/>
                  <a:pt x="136415" y="231688"/>
                </a:cubicBezTo>
                <a:lnTo>
                  <a:pt x="83725" y="231688"/>
                </a:lnTo>
                <a:close/>
                <a:moveTo>
                  <a:pt x="153737" y="202456"/>
                </a:moveTo>
                <a:cubicBezTo>
                  <a:pt x="151572" y="202456"/>
                  <a:pt x="149406" y="204261"/>
                  <a:pt x="149406" y="206426"/>
                </a:cubicBezTo>
                <a:lnTo>
                  <a:pt x="149406" y="218335"/>
                </a:lnTo>
                <a:cubicBezTo>
                  <a:pt x="149406" y="220862"/>
                  <a:pt x="151572" y="222666"/>
                  <a:pt x="153737" y="222666"/>
                </a:cubicBezTo>
                <a:lnTo>
                  <a:pt x="206788" y="222666"/>
                </a:lnTo>
                <a:cubicBezTo>
                  <a:pt x="208953" y="222666"/>
                  <a:pt x="211118" y="220862"/>
                  <a:pt x="211118" y="218335"/>
                </a:cubicBezTo>
                <a:lnTo>
                  <a:pt x="211118" y="206426"/>
                </a:lnTo>
                <a:cubicBezTo>
                  <a:pt x="211118" y="204261"/>
                  <a:pt x="208953" y="202456"/>
                  <a:pt x="206788" y="202456"/>
                </a:cubicBezTo>
                <a:lnTo>
                  <a:pt x="153737" y="202456"/>
                </a:lnTo>
                <a:close/>
                <a:moveTo>
                  <a:pt x="79395" y="167090"/>
                </a:moveTo>
                <a:cubicBezTo>
                  <a:pt x="81560" y="181886"/>
                  <a:pt x="94552" y="193434"/>
                  <a:pt x="110070" y="193434"/>
                </a:cubicBezTo>
                <a:lnTo>
                  <a:pt x="140384" y="193434"/>
                </a:lnTo>
                <a:cubicBezTo>
                  <a:pt x="138219" y="178638"/>
                  <a:pt x="125588" y="167090"/>
                  <a:pt x="110070" y="167090"/>
                </a:cubicBezTo>
                <a:lnTo>
                  <a:pt x="79395" y="167090"/>
                </a:lnTo>
                <a:close/>
                <a:moveTo>
                  <a:pt x="180082" y="137858"/>
                </a:moveTo>
                <a:cubicBezTo>
                  <a:pt x="164564" y="137858"/>
                  <a:pt x="151933" y="149046"/>
                  <a:pt x="149767" y="164203"/>
                </a:cubicBezTo>
                <a:lnTo>
                  <a:pt x="180082" y="164203"/>
                </a:lnTo>
                <a:cubicBezTo>
                  <a:pt x="195600" y="164203"/>
                  <a:pt x="208592" y="152654"/>
                  <a:pt x="210757" y="137858"/>
                </a:cubicBezTo>
                <a:lnTo>
                  <a:pt x="180082" y="137858"/>
                </a:lnTo>
                <a:close/>
                <a:moveTo>
                  <a:pt x="176213" y="52387"/>
                </a:moveTo>
                <a:cubicBezTo>
                  <a:pt x="178411" y="52387"/>
                  <a:pt x="180609" y="54585"/>
                  <a:pt x="180609" y="56783"/>
                </a:cubicBezTo>
                <a:cubicBezTo>
                  <a:pt x="180609" y="59348"/>
                  <a:pt x="178411" y="61546"/>
                  <a:pt x="176213" y="61546"/>
                </a:cubicBezTo>
                <a:cubicBezTo>
                  <a:pt x="173648" y="61546"/>
                  <a:pt x="171450" y="59348"/>
                  <a:pt x="171450" y="56783"/>
                </a:cubicBezTo>
                <a:cubicBezTo>
                  <a:pt x="171450" y="54585"/>
                  <a:pt x="173648" y="52387"/>
                  <a:pt x="176213" y="52387"/>
                </a:cubicBezTo>
                <a:close/>
                <a:moveTo>
                  <a:pt x="112522" y="52387"/>
                </a:moveTo>
                <a:cubicBezTo>
                  <a:pt x="115189" y="52387"/>
                  <a:pt x="117094" y="54585"/>
                  <a:pt x="117094" y="56783"/>
                </a:cubicBezTo>
                <a:cubicBezTo>
                  <a:pt x="117094" y="59348"/>
                  <a:pt x="115189" y="61546"/>
                  <a:pt x="112522" y="61546"/>
                </a:cubicBezTo>
                <a:cubicBezTo>
                  <a:pt x="109855" y="61546"/>
                  <a:pt x="107950" y="59348"/>
                  <a:pt x="107950" y="56783"/>
                </a:cubicBezTo>
                <a:cubicBezTo>
                  <a:pt x="107950" y="54585"/>
                  <a:pt x="109855" y="52387"/>
                  <a:pt x="112522" y="52387"/>
                </a:cubicBezTo>
                <a:close/>
                <a:moveTo>
                  <a:pt x="143492" y="20637"/>
                </a:moveTo>
                <a:cubicBezTo>
                  <a:pt x="145973" y="20637"/>
                  <a:pt x="147745" y="22427"/>
                  <a:pt x="147745" y="24932"/>
                </a:cubicBezTo>
                <a:lnTo>
                  <a:pt x="147745" y="27796"/>
                </a:lnTo>
                <a:cubicBezTo>
                  <a:pt x="153417" y="29228"/>
                  <a:pt x="158025" y="32808"/>
                  <a:pt x="160507" y="38177"/>
                </a:cubicBezTo>
                <a:cubicBezTo>
                  <a:pt x="161216" y="40325"/>
                  <a:pt x="160152" y="43189"/>
                  <a:pt x="158025" y="43905"/>
                </a:cubicBezTo>
                <a:cubicBezTo>
                  <a:pt x="155544" y="44979"/>
                  <a:pt x="153417" y="43905"/>
                  <a:pt x="152354" y="41757"/>
                </a:cubicBezTo>
                <a:cubicBezTo>
                  <a:pt x="150936" y="38535"/>
                  <a:pt x="147391" y="36029"/>
                  <a:pt x="143492" y="36029"/>
                </a:cubicBezTo>
                <a:cubicBezTo>
                  <a:pt x="138529" y="36029"/>
                  <a:pt x="133920" y="39967"/>
                  <a:pt x="133920" y="44263"/>
                </a:cubicBezTo>
                <a:cubicBezTo>
                  <a:pt x="133920" y="49990"/>
                  <a:pt x="137111" y="52496"/>
                  <a:pt x="143492" y="52496"/>
                </a:cubicBezTo>
                <a:cubicBezTo>
                  <a:pt x="154481" y="52496"/>
                  <a:pt x="161570" y="59297"/>
                  <a:pt x="161570" y="69320"/>
                </a:cubicBezTo>
                <a:cubicBezTo>
                  <a:pt x="161570" y="77196"/>
                  <a:pt x="155544" y="83997"/>
                  <a:pt x="147745" y="85787"/>
                </a:cubicBezTo>
                <a:lnTo>
                  <a:pt x="147745" y="89009"/>
                </a:lnTo>
                <a:cubicBezTo>
                  <a:pt x="147745" y="91514"/>
                  <a:pt x="145973" y="93304"/>
                  <a:pt x="143492" y="93304"/>
                </a:cubicBezTo>
                <a:cubicBezTo>
                  <a:pt x="141010" y="93304"/>
                  <a:pt x="139238" y="91514"/>
                  <a:pt x="139238" y="89009"/>
                </a:cubicBezTo>
                <a:lnTo>
                  <a:pt x="139238" y="85787"/>
                </a:lnTo>
                <a:cubicBezTo>
                  <a:pt x="133566" y="84355"/>
                  <a:pt x="128958" y="80775"/>
                  <a:pt x="126831" y="75764"/>
                </a:cubicBezTo>
                <a:cubicBezTo>
                  <a:pt x="126122" y="73258"/>
                  <a:pt x="126831" y="70752"/>
                  <a:pt x="128958" y="70036"/>
                </a:cubicBezTo>
                <a:cubicBezTo>
                  <a:pt x="131439" y="68962"/>
                  <a:pt x="133920" y="70036"/>
                  <a:pt x="134629" y="72184"/>
                </a:cubicBezTo>
                <a:cubicBezTo>
                  <a:pt x="136047" y="75406"/>
                  <a:pt x="139592" y="77912"/>
                  <a:pt x="143492" y="77912"/>
                </a:cubicBezTo>
                <a:cubicBezTo>
                  <a:pt x="148454" y="77912"/>
                  <a:pt x="153063" y="73974"/>
                  <a:pt x="153063" y="69320"/>
                </a:cubicBezTo>
                <a:cubicBezTo>
                  <a:pt x="153063" y="63951"/>
                  <a:pt x="149872" y="61445"/>
                  <a:pt x="143492" y="61445"/>
                </a:cubicBezTo>
                <a:cubicBezTo>
                  <a:pt x="130376" y="61445"/>
                  <a:pt x="125413" y="52496"/>
                  <a:pt x="125413" y="44263"/>
                </a:cubicBezTo>
                <a:cubicBezTo>
                  <a:pt x="125413" y="36387"/>
                  <a:pt x="131439" y="29586"/>
                  <a:pt x="139238" y="28154"/>
                </a:cubicBezTo>
                <a:lnTo>
                  <a:pt x="139238" y="24932"/>
                </a:lnTo>
                <a:cubicBezTo>
                  <a:pt x="139238" y="22427"/>
                  <a:pt x="141010" y="20637"/>
                  <a:pt x="143492" y="20637"/>
                </a:cubicBezTo>
                <a:close/>
                <a:moveTo>
                  <a:pt x="145076" y="8661"/>
                </a:moveTo>
                <a:cubicBezTo>
                  <a:pt x="118731" y="8661"/>
                  <a:pt x="96717" y="30314"/>
                  <a:pt x="96717" y="57020"/>
                </a:cubicBezTo>
                <a:cubicBezTo>
                  <a:pt x="96717" y="83725"/>
                  <a:pt x="118731" y="105378"/>
                  <a:pt x="145076" y="105378"/>
                </a:cubicBezTo>
                <a:cubicBezTo>
                  <a:pt x="171782" y="105378"/>
                  <a:pt x="193435" y="83725"/>
                  <a:pt x="193435" y="57020"/>
                </a:cubicBezTo>
                <a:cubicBezTo>
                  <a:pt x="193435" y="30314"/>
                  <a:pt x="171782" y="8661"/>
                  <a:pt x="145076" y="8661"/>
                </a:cubicBezTo>
                <a:close/>
                <a:moveTo>
                  <a:pt x="145076" y="0"/>
                </a:moveTo>
                <a:cubicBezTo>
                  <a:pt x="176473" y="0"/>
                  <a:pt x="202457" y="25623"/>
                  <a:pt x="202457" y="57020"/>
                </a:cubicBezTo>
                <a:cubicBezTo>
                  <a:pt x="202457" y="87334"/>
                  <a:pt x="179000" y="111874"/>
                  <a:pt x="149406" y="114040"/>
                </a:cubicBezTo>
                <a:lnTo>
                  <a:pt x="149406" y="143632"/>
                </a:lnTo>
                <a:cubicBezTo>
                  <a:pt x="156624" y="134610"/>
                  <a:pt x="167812" y="128836"/>
                  <a:pt x="180082" y="128836"/>
                </a:cubicBezTo>
                <a:lnTo>
                  <a:pt x="215449" y="128836"/>
                </a:lnTo>
                <a:cubicBezTo>
                  <a:pt x="217975" y="128836"/>
                  <a:pt x="219780" y="131001"/>
                  <a:pt x="219780" y="133527"/>
                </a:cubicBezTo>
                <a:cubicBezTo>
                  <a:pt x="219780" y="155181"/>
                  <a:pt x="202096" y="172864"/>
                  <a:pt x="180082" y="172864"/>
                </a:cubicBezTo>
                <a:lnTo>
                  <a:pt x="149406" y="172864"/>
                </a:lnTo>
                <a:lnTo>
                  <a:pt x="149406" y="194156"/>
                </a:lnTo>
                <a:cubicBezTo>
                  <a:pt x="150850" y="193795"/>
                  <a:pt x="152294" y="193434"/>
                  <a:pt x="153737" y="193434"/>
                </a:cubicBezTo>
                <a:lnTo>
                  <a:pt x="206788" y="193434"/>
                </a:lnTo>
                <a:cubicBezTo>
                  <a:pt x="214005" y="193434"/>
                  <a:pt x="219780" y="199569"/>
                  <a:pt x="219780" y="206426"/>
                </a:cubicBezTo>
                <a:lnTo>
                  <a:pt x="219780" y="218335"/>
                </a:lnTo>
                <a:cubicBezTo>
                  <a:pt x="219780" y="220501"/>
                  <a:pt x="219419" y="222305"/>
                  <a:pt x="218697" y="224109"/>
                </a:cubicBezTo>
                <a:cubicBezTo>
                  <a:pt x="220141" y="223388"/>
                  <a:pt x="222306" y="222666"/>
                  <a:pt x="224471" y="222666"/>
                </a:cubicBezTo>
                <a:lnTo>
                  <a:pt x="277160" y="222666"/>
                </a:lnTo>
                <a:cubicBezTo>
                  <a:pt x="284378" y="222666"/>
                  <a:pt x="290152" y="228801"/>
                  <a:pt x="290152" y="236019"/>
                </a:cubicBezTo>
                <a:lnTo>
                  <a:pt x="290152" y="247567"/>
                </a:lnTo>
                <a:cubicBezTo>
                  <a:pt x="290152" y="251176"/>
                  <a:pt x="289070" y="254063"/>
                  <a:pt x="286904" y="256228"/>
                </a:cubicBezTo>
                <a:cubicBezTo>
                  <a:pt x="289070" y="258754"/>
                  <a:pt x="290152" y="262002"/>
                  <a:pt x="290152" y="265250"/>
                </a:cubicBezTo>
                <a:lnTo>
                  <a:pt x="290152" y="276799"/>
                </a:lnTo>
                <a:cubicBezTo>
                  <a:pt x="290152" y="284016"/>
                  <a:pt x="284378" y="290151"/>
                  <a:pt x="277160" y="290151"/>
                </a:cubicBezTo>
                <a:lnTo>
                  <a:pt x="224471" y="290151"/>
                </a:lnTo>
                <a:cubicBezTo>
                  <a:pt x="220862" y="290151"/>
                  <a:pt x="217614" y="288708"/>
                  <a:pt x="215449" y="286903"/>
                </a:cubicBezTo>
                <a:cubicBezTo>
                  <a:pt x="212923" y="288708"/>
                  <a:pt x="210036" y="290151"/>
                  <a:pt x="206788" y="290151"/>
                </a:cubicBezTo>
                <a:lnTo>
                  <a:pt x="153737" y="290151"/>
                </a:lnTo>
                <a:cubicBezTo>
                  <a:pt x="150489" y="290151"/>
                  <a:pt x="147602" y="288708"/>
                  <a:pt x="145076" y="286903"/>
                </a:cubicBezTo>
                <a:cubicBezTo>
                  <a:pt x="142550" y="288708"/>
                  <a:pt x="139663" y="290151"/>
                  <a:pt x="136415" y="290151"/>
                </a:cubicBezTo>
                <a:lnTo>
                  <a:pt x="83725" y="290151"/>
                </a:lnTo>
                <a:cubicBezTo>
                  <a:pt x="80116" y="290151"/>
                  <a:pt x="77229" y="288708"/>
                  <a:pt x="75064" y="286903"/>
                </a:cubicBezTo>
                <a:cubicBezTo>
                  <a:pt x="72538" y="288708"/>
                  <a:pt x="69290" y="290151"/>
                  <a:pt x="66042" y="290151"/>
                </a:cubicBezTo>
                <a:lnTo>
                  <a:pt x="13353" y="290151"/>
                </a:lnTo>
                <a:cubicBezTo>
                  <a:pt x="6135" y="290151"/>
                  <a:pt x="0" y="284016"/>
                  <a:pt x="0" y="276799"/>
                </a:cubicBezTo>
                <a:lnTo>
                  <a:pt x="0" y="265250"/>
                </a:lnTo>
                <a:cubicBezTo>
                  <a:pt x="0" y="258033"/>
                  <a:pt x="6135" y="252258"/>
                  <a:pt x="13353" y="252258"/>
                </a:cubicBezTo>
                <a:lnTo>
                  <a:pt x="66042" y="252258"/>
                </a:lnTo>
                <a:cubicBezTo>
                  <a:pt x="68207" y="252258"/>
                  <a:pt x="70012" y="252619"/>
                  <a:pt x="71816" y="253341"/>
                </a:cubicBezTo>
                <a:cubicBezTo>
                  <a:pt x="70733" y="251537"/>
                  <a:pt x="70372" y="249732"/>
                  <a:pt x="70372" y="247567"/>
                </a:cubicBezTo>
                <a:lnTo>
                  <a:pt x="70372" y="236019"/>
                </a:lnTo>
                <a:cubicBezTo>
                  <a:pt x="70372" y="228801"/>
                  <a:pt x="76508" y="222666"/>
                  <a:pt x="83725" y="222666"/>
                </a:cubicBezTo>
                <a:lnTo>
                  <a:pt x="136415" y="222666"/>
                </a:lnTo>
                <a:cubicBezTo>
                  <a:pt x="137858" y="222666"/>
                  <a:pt x="139302" y="223027"/>
                  <a:pt x="140745" y="223388"/>
                </a:cubicBezTo>
                <a:lnTo>
                  <a:pt x="140745" y="202456"/>
                </a:lnTo>
                <a:lnTo>
                  <a:pt x="110070" y="202456"/>
                </a:lnTo>
                <a:cubicBezTo>
                  <a:pt x="88056" y="202456"/>
                  <a:pt x="70372" y="184412"/>
                  <a:pt x="70372" y="162759"/>
                </a:cubicBezTo>
                <a:cubicBezTo>
                  <a:pt x="70372" y="160233"/>
                  <a:pt x="72177" y="158068"/>
                  <a:pt x="75064" y="158068"/>
                </a:cubicBezTo>
                <a:lnTo>
                  <a:pt x="110070" y="158068"/>
                </a:lnTo>
                <a:cubicBezTo>
                  <a:pt x="122340" y="158068"/>
                  <a:pt x="133527" y="163842"/>
                  <a:pt x="140745" y="173225"/>
                </a:cubicBezTo>
                <a:lnTo>
                  <a:pt x="140745" y="114040"/>
                </a:lnTo>
                <a:cubicBezTo>
                  <a:pt x="111513" y="111874"/>
                  <a:pt x="88056" y="87334"/>
                  <a:pt x="88056" y="57020"/>
                </a:cubicBezTo>
                <a:cubicBezTo>
                  <a:pt x="88056" y="25623"/>
                  <a:pt x="113679" y="0"/>
                  <a:pt x="145076" y="0"/>
                </a:cubicBezTo>
                <a:close/>
              </a:path>
            </a:pathLst>
          </a:custGeom>
          <a:solidFill>
            <a:schemeClr val="bg1"/>
          </a:solidFill>
          <a:ln>
            <a:noFill/>
          </a:ln>
          <a:effectLst/>
        </p:spPr>
        <p:txBody>
          <a:bodyPr anchor="ctr"/>
          <a:lstStyle/>
          <a:p>
            <a:endParaRPr lang="en-US" sz="1800" dirty="0">
              <a:latin typeface="Lato Light" panose="020F0502020204030203" pitchFamily="34" charset="0"/>
            </a:endParaRPr>
          </a:p>
        </p:txBody>
      </p:sp>
      <p:pic>
        <p:nvPicPr>
          <p:cNvPr id="13" name="Picture 12">
            <a:extLst>
              <a:ext uri="{FF2B5EF4-FFF2-40B4-BE49-F238E27FC236}">
                <a16:creationId xmlns:a16="http://schemas.microsoft.com/office/drawing/2014/main" id="{DAE64DE6-AC04-6169-8ECD-2F4476A8B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259" y="10322029"/>
            <a:ext cx="11523914" cy="2386476"/>
          </a:xfrm>
          <a:prstGeom prst="rect">
            <a:avLst/>
          </a:prstGeom>
          <a:ln w="38100">
            <a:solidFill>
              <a:schemeClr val="accent2"/>
            </a:solidFill>
          </a:ln>
        </p:spPr>
      </p:pic>
      <p:sp>
        <p:nvSpPr>
          <p:cNvPr id="14" name="Subtitle 2">
            <a:extLst>
              <a:ext uri="{FF2B5EF4-FFF2-40B4-BE49-F238E27FC236}">
                <a16:creationId xmlns:a16="http://schemas.microsoft.com/office/drawing/2014/main" id="{C9B19488-EC18-786D-7FEF-682CA04E8930}"/>
              </a:ext>
            </a:extLst>
          </p:cNvPr>
          <p:cNvSpPr txBox="1">
            <a:spLocks/>
          </p:cNvSpPr>
          <p:nvPr/>
        </p:nvSpPr>
        <p:spPr>
          <a:xfrm>
            <a:off x="8405055" y="9080430"/>
            <a:ext cx="7874863" cy="477029"/>
          </a:xfrm>
          <a:prstGeom prst="rect">
            <a:avLst/>
          </a:prstGeom>
        </p:spPr>
        <p:txBody>
          <a:bodyPr vert="horz" wrap="square" lIns="91416" tIns="45708" rIns="91416" bIns="45708"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Comparison after Hyperparameter Tuning</a:t>
            </a:r>
          </a:p>
        </p:txBody>
      </p:sp>
      <p:sp>
        <p:nvSpPr>
          <p:cNvPr id="8" name="TextBox 7">
            <a:extLst>
              <a:ext uri="{FF2B5EF4-FFF2-40B4-BE49-F238E27FC236}">
                <a16:creationId xmlns:a16="http://schemas.microsoft.com/office/drawing/2014/main" id="{DD047186-7B30-11EA-E5CB-F4DF63D447AA}"/>
              </a:ext>
            </a:extLst>
          </p:cNvPr>
          <p:cNvSpPr txBox="1"/>
          <p:nvPr/>
        </p:nvSpPr>
        <p:spPr>
          <a:xfrm>
            <a:off x="6484695" y="7055131"/>
            <a:ext cx="11408260" cy="446404"/>
          </a:xfrm>
          <a:prstGeom prst="rect">
            <a:avLst/>
          </a:prstGeom>
          <a:noFill/>
        </p:spPr>
        <p:txBody>
          <a:bodyPr wrap="square" rtlCol="0">
            <a:spAutoFit/>
          </a:bodyPr>
          <a:lstStyle/>
          <a:p>
            <a:pPr defTabSz="1087636">
              <a:lnSpc>
                <a:spcPts val="2999"/>
              </a:lnSpc>
              <a:spcBef>
                <a:spcPct val="20000"/>
              </a:spcBef>
            </a:pPr>
            <a:r>
              <a:rPr lang="en-CA" sz="2400" b="1" dirty="0">
                <a:latin typeface="Lato Light" panose="020F0502020204030203" pitchFamily="34" charset="0"/>
                <a:ea typeface="Lato Light" panose="020F0502020204030203" pitchFamily="34" charset="0"/>
              </a:rPr>
              <a:t>Table 2: Comparison table results of classifiers models with default parameters</a:t>
            </a:r>
          </a:p>
        </p:txBody>
      </p:sp>
      <p:sp>
        <p:nvSpPr>
          <p:cNvPr id="11" name="TextBox 10">
            <a:extLst>
              <a:ext uri="{FF2B5EF4-FFF2-40B4-BE49-F238E27FC236}">
                <a16:creationId xmlns:a16="http://schemas.microsoft.com/office/drawing/2014/main" id="{95100AD9-82DB-F5B2-AC34-B79DAC4D0383}"/>
              </a:ext>
            </a:extLst>
          </p:cNvPr>
          <p:cNvSpPr txBox="1"/>
          <p:nvPr/>
        </p:nvSpPr>
        <p:spPr>
          <a:xfrm>
            <a:off x="6604712" y="12708504"/>
            <a:ext cx="11623008" cy="461537"/>
          </a:xfrm>
          <a:prstGeom prst="rect">
            <a:avLst/>
          </a:prstGeom>
          <a:noFill/>
        </p:spPr>
        <p:txBody>
          <a:bodyPr wrap="square" rtlCol="0">
            <a:spAutoFit/>
          </a:bodyPr>
          <a:lstStyle/>
          <a:p>
            <a:pPr defTabSz="1087636">
              <a:lnSpc>
                <a:spcPts val="2999"/>
              </a:lnSpc>
              <a:spcBef>
                <a:spcPct val="20000"/>
              </a:spcBef>
            </a:pPr>
            <a:r>
              <a:rPr lang="en-CA" sz="2400" b="1" dirty="0">
                <a:latin typeface="Lato Light" panose="020F0502020204030203" pitchFamily="34" charset="0"/>
                <a:ea typeface="Lato Light" panose="020F0502020204030203" pitchFamily="34" charset="0"/>
              </a:rPr>
              <a:t>Table 3: Comparison table for the result of the models – Hyperparameter Tuning</a:t>
            </a:r>
          </a:p>
        </p:txBody>
      </p:sp>
    </p:spTree>
    <p:extLst>
      <p:ext uri="{BB962C8B-B14F-4D97-AF65-F5344CB8AC3E}">
        <p14:creationId xmlns:p14="http://schemas.microsoft.com/office/powerpoint/2010/main" val="2781573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F03E6D76-738C-F246-A45B-555E9DA715E0}"/>
              </a:ext>
            </a:extLst>
          </p:cNvPr>
          <p:cNvSpPr txBox="1"/>
          <p:nvPr/>
        </p:nvSpPr>
        <p:spPr>
          <a:xfrm>
            <a:off x="7927918" y="613999"/>
            <a:ext cx="8521885" cy="1015534"/>
          </a:xfrm>
          <a:prstGeom prst="rect">
            <a:avLst/>
          </a:prstGeom>
          <a:noFill/>
        </p:spPr>
        <p:txBody>
          <a:bodyPr wrap="none" rtlCol="0">
            <a:spAutoFit/>
          </a:bodyPr>
          <a:lstStyle/>
          <a:p>
            <a:pPr algn="ctr"/>
            <a:r>
              <a:rPr lang="en-US" sz="5999" b="1" dirty="0">
                <a:solidFill>
                  <a:schemeClr val="tx2"/>
                </a:solidFill>
                <a:latin typeface="Poppins" pitchFamily="2" charset="77"/>
                <a:cs typeface="Poppins" pitchFamily="2" charset="77"/>
              </a:rPr>
              <a:t>MODELING SELECTION</a:t>
            </a:r>
          </a:p>
        </p:txBody>
      </p:sp>
      <p:pic>
        <p:nvPicPr>
          <p:cNvPr id="3" name="Picture 2">
            <a:extLst>
              <a:ext uri="{FF2B5EF4-FFF2-40B4-BE49-F238E27FC236}">
                <a16:creationId xmlns:a16="http://schemas.microsoft.com/office/drawing/2014/main" id="{2884E718-4371-F54E-85BA-96C91D446E1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294" r="28455"/>
          <a:stretch/>
        </p:blipFill>
        <p:spPr bwMode="auto">
          <a:xfrm>
            <a:off x="5121389" y="2391423"/>
            <a:ext cx="14134872" cy="9515691"/>
          </a:xfrm>
          <a:prstGeom prst="rect">
            <a:avLst/>
          </a:prstGeom>
          <a:ln w="9525" cap="flat" cmpd="sng" algn="ctr">
            <a:solidFill>
              <a:srgbClr val="4472C4"/>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D4734F45-5F89-05AF-86AC-EAFB62FA1B5D}"/>
              </a:ext>
            </a:extLst>
          </p:cNvPr>
          <p:cNvSpPr txBox="1"/>
          <p:nvPr/>
        </p:nvSpPr>
        <p:spPr>
          <a:xfrm>
            <a:off x="5121389" y="12114431"/>
            <a:ext cx="14134872" cy="461537"/>
          </a:xfrm>
          <a:prstGeom prst="rect">
            <a:avLst/>
          </a:prstGeom>
          <a:noFill/>
        </p:spPr>
        <p:txBody>
          <a:bodyPr wrap="square" rtlCol="0">
            <a:spAutoFit/>
          </a:bodyPr>
          <a:lstStyle/>
          <a:p>
            <a:pPr algn="ctr"/>
            <a:r>
              <a:rPr lang="en-CA" sz="2399" dirty="0">
                <a:latin typeface="Times New Roman" panose="02020603050405020304" pitchFamily="18" charset="0"/>
                <a:cs typeface="Times New Roman" panose="02020603050405020304" pitchFamily="18" charset="0"/>
              </a:rPr>
              <a:t>Figure 1: Plot - </a:t>
            </a:r>
            <a:r>
              <a:rPr lang="en-CA" sz="2399" dirty="0">
                <a:solidFill>
                  <a:srgbClr val="000000"/>
                </a:solidFill>
                <a:latin typeface="Times New Roman" panose="02020603050405020304" pitchFamily="18" charset="0"/>
                <a:cs typeface="Times New Roman" panose="02020603050405020304" pitchFamily="18" charset="0"/>
              </a:rPr>
              <a:t>Accuracy score of all classification models. </a:t>
            </a:r>
            <a:endParaRPr lang="en-CA" sz="2399"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624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61666">
            <a:extLst>
              <a:ext uri="{FF2B5EF4-FFF2-40B4-BE49-F238E27FC236}">
                <a16:creationId xmlns:a16="http://schemas.microsoft.com/office/drawing/2014/main" id="{20E46F23-CD1D-3741-91C5-88C00BD698AA}"/>
              </a:ext>
            </a:extLst>
          </p:cNvPr>
          <p:cNvSpPr/>
          <p:nvPr/>
        </p:nvSpPr>
        <p:spPr>
          <a:xfrm>
            <a:off x="2898022" y="2907516"/>
            <a:ext cx="5512674" cy="2002084"/>
          </a:xfrm>
          <a:prstGeom prst="roundRect">
            <a:avLst>
              <a:gd name="adj" fmla="val 9057"/>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5" name="Shape 61667">
            <a:extLst>
              <a:ext uri="{FF2B5EF4-FFF2-40B4-BE49-F238E27FC236}">
                <a16:creationId xmlns:a16="http://schemas.microsoft.com/office/drawing/2014/main" id="{C2CF8F28-9053-A548-A5C1-FD88F6462CA3}"/>
              </a:ext>
            </a:extLst>
          </p:cNvPr>
          <p:cNvSpPr/>
          <p:nvPr/>
        </p:nvSpPr>
        <p:spPr>
          <a:xfrm>
            <a:off x="8062035" y="2907516"/>
            <a:ext cx="4126795" cy="2002084"/>
          </a:xfrm>
          <a:prstGeom prst="rect">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Shape 61668">
            <a:extLst>
              <a:ext uri="{FF2B5EF4-FFF2-40B4-BE49-F238E27FC236}">
                <a16:creationId xmlns:a16="http://schemas.microsoft.com/office/drawing/2014/main" id="{22FC83EC-2057-D241-BF8C-E5480979C498}"/>
              </a:ext>
            </a:extLst>
          </p:cNvPr>
          <p:cNvSpPr/>
          <p:nvPr/>
        </p:nvSpPr>
        <p:spPr>
          <a:xfrm>
            <a:off x="12188828" y="2907650"/>
            <a:ext cx="4126795" cy="2002084"/>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Shape 61669">
            <a:extLst>
              <a:ext uri="{FF2B5EF4-FFF2-40B4-BE49-F238E27FC236}">
                <a16:creationId xmlns:a16="http://schemas.microsoft.com/office/drawing/2014/main" id="{8D0F540B-55B0-544E-A01F-90582D32CA07}"/>
              </a:ext>
            </a:extLst>
          </p:cNvPr>
          <p:cNvSpPr/>
          <p:nvPr/>
        </p:nvSpPr>
        <p:spPr>
          <a:xfrm>
            <a:off x="16295600" y="2907515"/>
            <a:ext cx="4131802" cy="3001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409"/>
                </a:lnTo>
                <a:lnTo>
                  <a:pt x="11134" y="14409"/>
                </a:lnTo>
                <a:lnTo>
                  <a:pt x="11134" y="21600"/>
                </a:lnTo>
                <a:lnTo>
                  <a:pt x="21600" y="21600"/>
                </a:lnTo>
                <a:lnTo>
                  <a:pt x="21600" y="12198"/>
                </a:lnTo>
                <a:lnTo>
                  <a:pt x="21600" y="2202"/>
                </a:lnTo>
                <a:cubicBezTo>
                  <a:pt x="21600" y="1886"/>
                  <a:pt x="21600" y="1647"/>
                  <a:pt x="21590" y="1445"/>
                </a:cubicBezTo>
                <a:cubicBezTo>
                  <a:pt x="21580" y="1244"/>
                  <a:pt x="21561" y="1080"/>
                  <a:pt x="21521" y="910"/>
                </a:cubicBezTo>
                <a:cubicBezTo>
                  <a:pt x="21472" y="723"/>
                  <a:pt x="21395" y="556"/>
                  <a:pt x="21296" y="419"/>
                </a:cubicBezTo>
                <a:cubicBezTo>
                  <a:pt x="21196" y="282"/>
                  <a:pt x="21075" y="176"/>
                  <a:pt x="20939" y="108"/>
                </a:cubicBezTo>
                <a:cubicBezTo>
                  <a:pt x="20816" y="54"/>
                  <a:pt x="20697" y="27"/>
                  <a:pt x="20550" y="14"/>
                </a:cubicBezTo>
                <a:cubicBezTo>
                  <a:pt x="20403" y="0"/>
                  <a:pt x="20227" y="0"/>
                  <a:pt x="19994" y="0"/>
                </a:cubicBezTo>
                <a:lnTo>
                  <a:pt x="12733" y="0"/>
                </a:lnTo>
                <a:lnTo>
                  <a:pt x="0" y="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61670">
            <a:extLst>
              <a:ext uri="{FF2B5EF4-FFF2-40B4-BE49-F238E27FC236}">
                <a16:creationId xmlns:a16="http://schemas.microsoft.com/office/drawing/2014/main" id="{C621FF9B-ED81-B544-979F-FA242304F876}"/>
              </a:ext>
            </a:extLst>
          </p:cNvPr>
          <p:cNvSpPr/>
          <p:nvPr/>
        </p:nvSpPr>
        <p:spPr>
          <a:xfrm>
            <a:off x="16295600" y="5905010"/>
            <a:ext cx="4131802" cy="3015638"/>
          </a:xfrm>
          <a:custGeom>
            <a:avLst/>
            <a:gdLst/>
            <a:ahLst/>
            <a:cxnLst>
              <a:cxn ang="0">
                <a:pos x="wd2" y="hd2"/>
              </a:cxn>
              <a:cxn ang="5400000">
                <a:pos x="wd2" y="hd2"/>
              </a:cxn>
              <a:cxn ang="10800000">
                <a:pos x="wd2" y="hd2"/>
              </a:cxn>
              <a:cxn ang="16200000">
                <a:pos x="wd2" y="hd2"/>
              </a:cxn>
            </a:cxnLst>
            <a:rect l="0" t="0" r="r" b="b"/>
            <a:pathLst>
              <a:path w="21600" h="21600" extrusionOk="0">
                <a:moveTo>
                  <a:pt x="11134" y="0"/>
                </a:moveTo>
                <a:lnTo>
                  <a:pt x="11134" y="7260"/>
                </a:lnTo>
                <a:lnTo>
                  <a:pt x="0" y="7260"/>
                </a:lnTo>
                <a:lnTo>
                  <a:pt x="0" y="21600"/>
                </a:lnTo>
                <a:lnTo>
                  <a:pt x="19994" y="21600"/>
                </a:lnTo>
                <a:lnTo>
                  <a:pt x="20001" y="21600"/>
                </a:lnTo>
                <a:cubicBezTo>
                  <a:pt x="20231" y="21600"/>
                  <a:pt x="20404" y="21600"/>
                  <a:pt x="20550" y="21586"/>
                </a:cubicBezTo>
                <a:cubicBezTo>
                  <a:pt x="20696" y="21573"/>
                  <a:pt x="20816" y="21546"/>
                  <a:pt x="20939" y="21492"/>
                </a:cubicBezTo>
                <a:cubicBezTo>
                  <a:pt x="21075" y="21425"/>
                  <a:pt x="21196" y="21319"/>
                  <a:pt x="21296" y="21183"/>
                </a:cubicBezTo>
                <a:cubicBezTo>
                  <a:pt x="21395" y="21047"/>
                  <a:pt x="21472" y="20880"/>
                  <a:pt x="21521" y="20695"/>
                </a:cubicBezTo>
                <a:cubicBezTo>
                  <a:pt x="21561" y="20525"/>
                  <a:pt x="21580" y="20362"/>
                  <a:pt x="21590" y="20161"/>
                </a:cubicBezTo>
                <a:cubicBezTo>
                  <a:pt x="21600" y="19961"/>
                  <a:pt x="21600" y="19723"/>
                  <a:pt x="21600" y="19409"/>
                </a:cubicBezTo>
                <a:lnTo>
                  <a:pt x="21600" y="19261"/>
                </a:lnTo>
                <a:lnTo>
                  <a:pt x="21600" y="19252"/>
                </a:lnTo>
                <a:lnTo>
                  <a:pt x="21600" y="9460"/>
                </a:lnTo>
                <a:lnTo>
                  <a:pt x="21600" y="0"/>
                </a:lnTo>
                <a:lnTo>
                  <a:pt x="11134"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9" name="Shape 61671">
            <a:extLst>
              <a:ext uri="{FF2B5EF4-FFF2-40B4-BE49-F238E27FC236}">
                <a16:creationId xmlns:a16="http://schemas.microsoft.com/office/drawing/2014/main" id="{0602D1FA-330D-254F-8A23-57968B7A520C}"/>
              </a:ext>
            </a:extLst>
          </p:cNvPr>
          <p:cNvSpPr/>
          <p:nvPr/>
        </p:nvSpPr>
        <p:spPr>
          <a:xfrm>
            <a:off x="12188828" y="6918667"/>
            <a:ext cx="4126795" cy="2002084"/>
          </a:xfrm>
          <a:prstGeom prst="rect">
            <a:avLst/>
          </a:prstGeom>
          <a:solidFill>
            <a:schemeClr val="accent6">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0" name="Shape 61672">
            <a:extLst>
              <a:ext uri="{FF2B5EF4-FFF2-40B4-BE49-F238E27FC236}">
                <a16:creationId xmlns:a16="http://schemas.microsoft.com/office/drawing/2014/main" id="{1D1D708C-8480-A646-8CBA-BAF3145E1ED0}"/>
              </a:ext>
            </a:extLst>
          </p:cNvPr>
          <p:cNvSpPr/>
          <p:nvPr/>
        </p:nvSpPr>
        <p:spPr>
          <a:xfrm>
            <a:off x="8062035" y="6918174"/>
            <a:ext cx="4126795" cy="2002084"/>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1" name="Shape 61673">
            <a:extLst>
              <a:ext uri="{FF2B5EF4-FFF2-40B4-BE49-F238E27FC236}">
                <a16:creationId xmlns:a16="http://schemas.microsoft.com/office/drawing/2014/main" id="{EE537255-40EE-BE47-B459-7326ABE092CB}"/>
              </a:ext>
            </a:extLst>
          </p:cNvPr>
          <p:cNvSpPr/>
          <p:nvPr/>
        </p:nvSpPr>
        <p:spPr>
          <a:xfrm rot="10800000">
            <a:off x="3930236" y="6918356"/>
            <a:ext cx="4131800" cy="3015640"/>
          </a:xfrm>
          <a:custGeom>
            <a:avLst/>
            <a:gdLst/>
            <a:ahLst/>
            <a:cxnLst>
              <a:cxn ang="0">
                <a:pos x="wd2" y="hd2"/>
              </a:cxn>
              <a:cxn ang="5400000">
                <a:pos x="wd2" y="hd2"/>
              </a:cxn>
              <a:cxn ang="10800000">
                <a:pos x="wd2" y="hd2"/>
              </a:cxn>
              <a:cxn ang="16200000">
                <a:pos x="wd2" y="hd2"/>
              </a:cxn>
            </a:cxnLst>
            <a:rect l="0" t="0" r="r" b="b"/>
            <a:pathLst>
              <a:path w="21600" h="21600" extrusionOk="0">
                <a:moveTo>
                  <a:pt x="11134" y="0"/>
                </a:moveTo>
                <a:lnTo>
                  <a:pt x="11134" y="7260"/>
                </a:lnTo>
                <a:lnTo>
                  <a:pt x="0" y="7260"/>
                </a:lnTo>
                <a:lnTo>
                  <a:pt x="0" y="21600"/>
                </a:lnTo>
                <a:lnTo>
                  <a:pt x="19994" y="21600"/>
                </a:lnTo>
                <a:lnTo>
                  <a:pt x="20001" y="21600"/>
                </a:lnTo>
                <a:cubicBezTo>
                  <a:pt x="20231" y="21600"/>
                  <a:pt x="20404" y="21600"/>
                  <a:pt x="20550" y="21586"/>
                </a:cubicBezTo>
                <a:cubicBezTo>
                  <a:pt x="20696" y="21573"/>
                  <a:pt x="20816" y="21546"/>
                  <a:pt x="20939" y="21492"/>
                </a:cubicBezTo>
                <a:cubicBezTo>
                  <a:pt x="21075" y="21425"/>
                  <a:pt x="21196" y="21319"/>
                  <a:pt x="21296" y="21183"/>
                </a:cubicBezTo>
                <a:cubicBezTo>
                  <a:pt x="21395" y="21047"/>
                  <a:pt x="21472" y="20880"/>
                  <a:pt x="21521" y="20695"/>
                </a:cubicBezTo>
                <a:cubicBezTo>
                  <a:pt x="21561" y="20525"/>
                  <a:pt x="21580" y="20362"/>
                  <a:pt x="21590" y="20161"/>
                </a:cubicBezTo>
                <a:cubicBezTo>
                  <a:pt x="21600" y="19961"/>
                  <a:pt x="21600" y="19723"/>
                  <a:pt x="21600" y="19409"/>
                </a:cubicBezTo>
                <a:lnTo>
                  <a:pt x="21600" y="19265"/>
                </a:lnTo>
                <a:lnTo>
                  <a:pt x="21600" y="19256"/>
                </a:lnTo>
                <a:lnTo>
                  <a:pt x="21600" y="9460"/>
                </a:lnTo>
                <a:lnTo>
                  <a:pt x="21600" y="0"/>
                </a:lnTo>
                <a:lnTo>
                  <a:pt x="11134"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2" name="Shape 61674">
            <a:extLst>
              <a:ext uri="{FF2B5EF4-FFF2-40B4-BE49-F238E27FC236}">
                <a16:creationId xmlns:a16="http://schemas.microsoft.com/office/drawing/2014/main" id="{85E1124F-8A89-464D-B475-FF6D69C000CD}"/>
              </a:ext>
            </a:extLst>
          </p:cNvPr>
          <p:cNvSpPr/>
          <p:nvPr/>
        </p:nvSpPr>
        <p:spPr>
          <a:xfrm>
            <a:off x="3930236" y="9934203"/>
            <a:ext cx="4131800" cy="30156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460"/>
                </a:lnTo>
                <a:lnTo>
                  <a:pt x="0" y="19252"/>
                </a:lnTo>
                <a:lnTo>
                  <a:pt x="0" y="19261"/>
                </a:lnTo>
                <a:lnTo>
                  <a:pt x="0" y="19409"/>
                </a:lnTo>
                <a:cubicBezTo>
                  <a:pt x="0" y="19723"/>
                  <a:pt x="0" y="19961"/>
                  <a:pt x="10" y="20161"/>
                </a:cubicBezTo>
                <a:cubicBezTo>
                  <a:pt x="20" y="20362"/>
                  <a:pt x="39" y="20525"/>
                  <a:pt x="79" y="20695"/>
                </a:cubicBezTo>
                <a:cubicBezTo>
                  <a:pt x="128" y="20880"/>
                  <a:pt x="205" y="21047"/>
                  <a:pt x="304" y="21183"/>
                </a:cubicBezTo>
                <a:cubicBezTo>
                  <a:pt x="404" y="21319"/>
                  <a:pt x="525" y="21425"/>
                  <a:pt x="661" y="21492"/>
                </a:cubicBezTo>
                <a:cubicBezTo>
                  <a:pt x="784" y="21546"/>
                  <a:pt x="904" y="21573"/>
                  <a:pt x="1050" y="21586"/>
                </a:cubicBezTo>
                <a:cubicBezTo>
                  <a:pt x="1196" y="21600"/>
                  <a:pt x="1369" y="21600"/>
                  <a:pt x="1599" y="21600"/>
                </a:cubicBezTo>
                <a:lnTo>
                  <a:pt x="1606" y="21600"/>
                </a:lnTo>
                <a:lnTo>
                  <a:pt x="21600" y="21600"/>
                </a:lnTo>
                <a:lnTo>
                  <a:pt x="21600" y="7260"/>
                </a:lnTo>
                <a:lnTo>
                  <a:pt x="10466" y="7260"/>
                </a:lnTo>
                <a:lnTo>
                  <a:pt x="10466" y="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3" name="Shape 61675">
            <a:extLst>
              <a:ext uri="{FF2B5EF4-FFF2-40B4-BE49-F238E27FC236}">
                <a16:creationId xmlns:a16="http://schemas.microsoft.com/office/drawing/2014/main" id="{568FDBCC-036A-C341-BD8B-A4E34DB6DA61}"/>
              </a:ext>
            </a:extLst>
          </p:cNvPr>
          <p:cNvSpPr/>
          <p:nvPr/>
        </p:nvSpPr>
        <p:spPr>
          <a:xfrm flipH="1">
            <a:off x="15993921" y="10950329"/>
            <a:ext cx="5512674" cy="2002084"/>
          </a:xfrm>
          <a:prstGeom prst="roundRect">
            <a:avLst>
              <a:gd name="adj" fmla="val 9234"/>
            </a:avLst>
          </a:prstGeom>
          <a:solidFill>
            <a:schemeClr val="accent6">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Shape 61676">
            <a:extLst>
              <a:ext uri="{FF2B5EF4-FFF2-40B4-BE49-F238E27FC236}">
                <a16:creationId xmlns:a16="http://schemas.microsoft.com/office/drawing/2014/main" id="{C6AF9EFE-E915-0846-971C-02B978E0E00C}"/>
              </a:ext>
            </a:extLst>
          </p:cNvPr>
          <p:cNvSpPr/>
          <p:nvPr/>
        </p:nvSpPr>
        <p:spPr>
          <a:xfrm>
            <a:off x="12188828" y="10950335"/>
            <a:ext cx="4126795" cy="2002084"/>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Shape 61677">
            <a:extLst>
              <a:ext uri="{FF2B5EF4-FFF2-40B4-BE49-F238E27FC236}">
                <a16:creationId xmlns:a16="http://schemas.microsoft.com/office/drawing/2014/main" id="{E6997867-3EF5-9B4D-B60B-85396AC8BBF3}"/>
              </a:ext>
            </a:extLst>
          </p:cNvPr>
          <p:cNvSpPr/>
          <p:nvPr/>
        </p:nvSpPr>
        <p:spPr>
          <a:xfrm>
            <a:off x="8062035" y="10949839"/>
            <a:ext cx="4126795" cy="2002084"/>
          </a:xfrm>
          <a:prstGeom prst="rect">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TextBox 14">
            <a:extLst>
              <a:ext uri="{FF2B5EF4-FFF2-40B4-BE49-F238E27FC236}">
                <a16:creationId xmlns:a16="http://schemas.microsoft.com/office/drawing/2014/main" id="{4970D999-DD8D-3D4F-BF3C-DEB3F25BA056}"/>
              </a:ext>
            </a:extLst>
          </p:cNvPr>
          <p:cNvSpPr txBox="1"/>
          <p:nvPr/>
        </p:nvSpPr>
        <p:spPr>
          <a:xfrm>
            <a:off x="9169430" y="613999"/>
            <a:ext cx="6038833" cy="1015534"/>
          </a:xfrm>
          <a:prstGeom prst="rect">
            <a:avLst/>
          </a:prstGeom>
          <a:noFill/>
        </p:spPr>
        <p:txBody>
          <a:bodyPr wrap="none" rtlCol="0">
            <a:spAutoFit/>
          </a:bodyPr>
          <a:lstStyle/>
          <a:p>
            <a:pPr algn="ctr"/>
            <a:r>
              <a:rPr lang="en-US" sz="5999" b="1" dirty="0">
                <a:solidFill>
                  <a:schemeClr val="tx2"/>
                </a:solidFill>
                <a:latin typeface="Poppins" pitchFamily="2" charset="77"/>
                <a:cs typeface="Poppins" pitchFamily="2" charset="77"/>
              </a:rPr>
              <a:t>PROJECT FLOW</a:t>
            </a:r>
          </a:p>
        </p:txBody>
      </p:sp>
      <p:sp>
        <p:nvSpPr>
          <p:cNvPr id="17" name="Rectangle 16">
            <a:extLst>
              <a:ext uri="{FF2B5EF4-FFF2-40B4-BE49-F238E27FC236}">
                <a16:creationId xmlns:a16="http://schemas.microsoft.com/office/drawing/2014/main" id="{BEDCF685-1D9F-8E41-8E10-95D513D6A481}"/>
              </a:ext>
            </a:extLst>
          </p:cNvPr>
          <p:cNvSpPr/>
          <p:nvPr/>
        </p:nvSpPr>
        <p:spPr>
          <a:xfrm>
            <a:off x="3187631" y="3400789"/>
            <a:ext cx="473206" cy="1015534"/>
          </a:xfrm>
          <a:prstGeom prst="rect">
            <a:avLst/>
          </a:prstGeom>
        </p:spPr>
        <p:txBody>
          <a:bodyPr wrap="none" anchor="ctr">
            <a:spAutoFit/>
          </a:bodyPr>
          <a:lstStyle/>
          <a:p>
            <a:pPr algn="ctr"/>
            <a:r>
              <a:rPr lang="en-US" sz="5999" b="1" dirty="0">
                <a:solidFill>
                  <a:schemeClr val="bg1"/>
                </a:solidFill>
                <a:latin typeface="Poppins" pitchFamily="2" charset="77"/>
                <a:cs typeface="Poppins" pitchFamily="2" charset="77"/>
              </a:rPr>
              <a:t>1</a:t>
            </a:r>
            <a:endParaRPr lang="en-US" sz="5999" dirty="0">
              <a:solidFill>
                <a:schemeClr val="bg1"/>
              </a:solidFill>
              <a:latin typeface="Lato Light" panose="020F0502020204030203" pitchFamily="34" charset="0"/>
            </a:endParaRPr>
          </a:p>
        </p:txBody>
      </p:sp>
      <p:sp>
        <p:nvSpPr>
          <p:cNvPr id="18" name="Subtitle 2">
            <a:extLst>
              <a:ext uri="{FF2B5EF4-FFF2-40B4-BE49-F238E27FC236}">
                <a16:creationId xmlns:a16="http://schemas.microsoft.com/office/drawing/2014/main" id="{3E3E00A8-6F7F-AE40-9BE9-7549CA8FFB11}"/>
              </a:ext>
            </a:extLst>
          </p:cNvPr>
          <p:cNvSpPr txBox="1">
            <a:spLocks/>
          </p:cNvSpPr>
          <p:nvPr/>
        </p:nvSpPr>
        <p:spPr>
          <a:xfrm>
            <a:off x="4378612" y="3670089"/>
            <a:ext cx="3628909" cy="477029"/>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Data Source</a:t>
            </a:r>
          </a:p>
        </p:txBody>
      </p:sp>
      <p:sp>
        <p:nvSpPr>
          <p:cNvPr id="21" name="Rectangle 20">
            <a:extLst>
              <a:ext uri="{FF2B5EF4-FFF2-40B4-BE49-F238E27FC236}">
                <a16:creationId xmlns:a16="http://schemas.microsoft.com/office/drawing/2014/main" id="{14E66740-283F-374C-83C5-480A297CD028}"/>
              </a:ext>
            </a:extLst>
          </p:cNvPr>
          <p:cNvSpPr/>
          <p:nvPr/>
        </p:nvSpPr>
        <p:spPr>
          <a:xfrm>
            <a:off x="8298015" y="3400789"/>
            <a:ext cx="623889" cy="1015534"/>
          </a:xfrm>
          <a:prstGeom prst="rect">
            <a:avLst/>
          </a:prstGeom>
        </p:spPr>
        <p:txBody>
          <a:bodyPr wrap="none" anchor="ctr">
            <a:spAutoFit/>
          </a:bodyPr>
          <a:lstStyle/>
          <a:p>
            <a:pPr algn="ctr"/>
            <a:r>
              <a:rPr lang="en-US" sz="5999" b="1" dirty="0">
                <a:solidFill>
                  <a:schemeClr val="bg1"/>
                </a:solidFill>
                <a:latin typeface="Poppins" pitchFamily="2" charset="77"/>
                <a:cs typeface="Poppins" pitchFamily="2" charset="77"/>
              </a:rPr>
              <a:t>2</a:t>
            </a:r>
            <a:endParaRPr lang="en-US" sz="5999" dirty="0">
              <a:solidFill>
                <a:schemeClr val="bg1"/>
              </a:solidFill>
              <a:latin typeface="Lato Light" panose="020F0502020204030203" pitchFamily="34" charset="0"/>
            </a:endParaRPr>
          </a:p>
        </p:txBody>
      </p:sp>
      <p:sp>
        <p:nvSpPr>
          <p:cNvPr id="24" name="Rectangle 23">
            <a:extLst>
              <a:ext uri="{FF2B5EF4-FFF2-40B4-BE49-F238E27FC236}">
                <a16:creationId xmlns:a16="http://schemas.microsoft.com/office/drawing/2014/main" id="{D90B7783-F527-DC4E-8CC6-99BDB9D902A1}"/>
              </a:ext>
            </a:extLst>
          </p:cNvPr>
          <p:cNvSpPr/>
          <p:nvPr/>
        </p:nvSpPr>
        <p:spPr>
          <a:xfrm>
            <a:off x="12406783" y="3400789"/>
            <a:ext cx="649537" cy="1015534"/>
          </a:xfrm>
          <a:prstGeom prst="rect">
            <a:avLst/>
          </a:prstGeom>
        </p:spPr>
        <p:txBody>
          <a:bodyPr wrap="none" anchor="ctr">
            <a:spAutoFit/>
          </a:bodyPr>
          <a:lstStyle/>
          <a:p>
            <a:pPr algn="ctr"/>
            <a:r>
              <a:rPr lang="en-US" sz="5999" b="1" dirty="0">
                <a:solidFill>
                  <a:schemeClr val="bg1"/>
                </a:solidFill>
                <a:latin typeface="Poppins" pitchFamily="2" charset="77"/>
                <a:cs typeface="Poppins" pitchFamily="2" charset="77"/>
              </a:rPr>
              <a:t>3</a:t>
            </a:r>
            <a:endParaRPr lang="en-US" sz="5999" dirty="0">
              <a:solidFill>
                <a:schemeClr val="bg1"/>
              </a:solidFill>
              <a:latin typeface="Lato Light" panose="020F0502020204030203" pitchFamily="34" charset="0"/>
            </a:endParaRPr>
          </a:p>
        </p:txBody>
      </p:sp>
      <p:sp>
        <p:nvSpPr>
          <p:cNvPr id="27" name="Rectangle 26">
            <a:extLst>
              <a:ext uri="{FF2B5EF4-FFF2-40B4-BE49-F238E27FC236}">
                <a16:creationId xmlns:a16="http://schemas.microsoft.com/office/drawing/2014/main" id="{0B34A24F-CA15-9E45-B10D-2144341DB7B6}"/>
              </a:ext>
            </a:extLst>
          </p:cNvPr>
          <p:cNvSpPr/>
          <p:nvPr/>
        </p:nvSpPr>
        <p:spPr>
          <a:xfrm>
            <a:off x="16498020" y="3400789"/>
            <a:ext cx="705642" cy="1015534"/>
          </a:xfrm>
          <a:prstGeom prst="rect">
            <a:avLst/>
          </a:prstGeom>
        </p:spPr>
        <p:txBody>
          <a:bodyPr wrap="none" anchor="ctr">
            <a:spAutoFit/>
          </a:bodyPr>
          <a:lstStyle/>
          <a:p>
            <a:pPr algn="ctr"/>
            <a:r>
              <a:rPr lang="en-US" sz="5999" b="1" dirty="0">
                <a:solidFill>
                  <a:schemeClr val="bg1"/>
                </a:solidFill>
                <a:latin typeface="Poppins" pitchFamily="2" charset="77"/>
                <a:cs typeface="Poppins" pitchFamily="2" charset="77"/>
              </a:rPr>
              <a:t>4</a:t>
            </a:r>
            <a:endParaRPr lang="en-US" sz="5999" dirty="0">
              <a:solidFill>
                <a:schemeClr val="bg1"/>
              </a:solidFill>
              <a:latin typeface="Lato Light" panose="020F0502020204030203" pitchFamily="34" charset="0"/>
            </a:endParaRPr>
          </a:p>
        </p:txBody>
      </p:sp>
      <p:sp>
        <p:nvSpPr>
          <p:cNvPr id="30" name="Rectangle 29">
            <a:extLst>
              <a:ext uri="{FF2B5EF4-FFF2-40B4-BE49-F238E27FC236}">
                <a16:creationId xmlns:a16="http://schemas.microsoft.com/office/drawing/2014/main" id="{3CFF322D-7A09-444D-96B7-462C1958114C}"/>
              </a:ext>
            </a:extLst>
          </p:cNvPr>
          <p:cNvSpPr/>
          <p:nvPr/>
        </p:nvSpPr>
        <p:spPr>
          <a:xfrm>
            <a:off x="16508439" y="7411448"/>
            <a:ext cx="684803" cy="1015534"/>
          </a:xfrm>
          <a:prstGeom prst="rect">
            <a:avLst/>
          </a:prstGeom>
        </p:spPr>
        <p:txBody>
          <a:bodyPr wrap="none" anchor="ctr">
            <a:spAutoFit/>
          </a:bodyPr>
          <a:lstStyle/>
          <a:p>
            <a:pPr algn="ctr"/>
            <a:r>
              <a:rPr lang="en-US" sz="5999" b="1" dirty="0">
                <a:solidFill>
                  <a:schemeClr val="bg1"/>
                </a:solidFill>
                <a:latin typeface="Poppins" pitchFamily="2" charset="77"/>
                <a:cs typeface="Poppins" pitchFamily="2" charset="77"/>
              </a:rPr>
              <a:t>5</a:t>
            </a:r>
            <a:endParaRPr lang="en-US" sz="5999" dirty="0">
              <a:solidFill>
                <a:schemeClr val="bg1"/>
              </a:solidFill>
              <a:latin typeface="Lato Light" panose="020F0502020204030203" pitchFamily="34" charset="0"/>
            </a:endParaRPr>
          </a:p>
        </p:txBody>
      </p:sp>
      <p:sp>
        <p:nvSpPr>
          <p:cNvPr id="37" name="Rectangle 36">
            <a:extLst>
              <a:ext uri="{FF2B5EF4-FFF2-40B4-BE49-F238E27FC236}">
                <a16:creationId xmlns:a16="http://schemas.microsoft.com/office/drawing/2014/main" id="{E87C44B9-B392-114D-818B-DF67752276A7}"/>
              </a:ext>
            </a:extLst>
          </p:cNvPr>
          <p:cNvSpPr/>
          <p:nvPr/>
        </p:nvSpPr>
        <p:spPr>
          <a:xfrm>
            <a:off x="12393959" y="7411448"/>
            <a:ext cx="675185" cy="1015534"/>
          </a:xfrm>
          <a:prstGeom prst="rect">
            <a:avLst/>
          </a:prstGeom>
        </p:spPr>
        <p:txBody>
          <a:bodyPr wrap="none" anchor="ctr">
            <a:spAutoFit/>
          </a:bodyPr>
          <a:lstStyle/>
          <a:p>
            <a:pPr algn="ctr"/>
            <a:r>
              <a:rPr lang="en-US" sz="5999" b="1" dirty="0">
                <a:solidFill>
                  <a:schemeClr val="bg1"/>
                </a:solidFill>
                <a:latin typeface="Poppins" pitchFamily="2" charset="77"/>
                <a:cs typeface="Poppins" pitchFamily="2" charset="77"/>
              </a:rPr>
              <a:t>6</a:t>
            </a:r>
            <a:endParaRPr lang="en-US" sz="5999" dirty="0">
              <a:solidFill>
                <a:schemeClr val="bg1"/>
              </a:solidFill>
              <a:latin typeface="Lato Light" panose="020F0502020204030203" pitchFamily="34" charset="0"/>
            </a:endParaRPr>
          </a:p>
        </p:txBody>
      </p:sp>
      <p:sp>
        <p:nvSpPr>
          <p:cNvPr id="40" name="Rectangle 39">
            <a:extLst>
              <a:ext uri="{FF2B5EF4-FFF2-40B4-BE49-F238E27FC236}">
                <a16:creationId xmlns:a16="http://schemas.microsoft.com/office/drawing/2014/main" id="{398E4381-415E-A445-BE63-1604D3A83B92}"/>
              </a:ext>
            </a:extLst>
          </p:cNvPr>
          <p:cNvSpPr/>
          <p:nvPr/>
        </p:nvSpPr>
        <p:spPr>
          <a:xfrm>
            <a:off x="8306440" y="7411448"/>
            <a:ext cx="596637" cy="1015534"/>
          </a:xfrm>
          <a:prstGeom prst="rect">
            <a:avLst/>
          </a:prstGeom>
        </p:spPr>
        <p:txBody>
          <a:bodyPr wrap="none" anchor="ctr">
            <a:spAutoFit/>
          </a:bodyPr>
          <a:lstStyle/>
          <a:p>
            <a:pPr algn="ctr"/>
            <a:r>
              <a:rPr lang="en-US" sz="5999" b="1" dirty="0">
                <a:solidFill>
                  <a:schemeClr val="bg1"/>
                </a:solidFill>
                <a:latin typeface="Poppins" pitchFamily="2" charset="77"/>
                <a:cs typeface="Poppins" pitchFamily="2" charset="77"/>
              </a:rPr>
              <a:t>7</a:t>
            </a:r>
            <a:endParaRPr lang="en-US" sz="5999" dirty="0">
              <a:solidFill>
                <a:schemeClr val="bg1"/>
              </a:solidFill>
              <a:latin typeface="Lato Light" panose="020F0502020204030203" pitchFamily="34" charset="0"/>
            </a:endParaRPr>
          </a:p>
        </p:txBody>
      </p:sp>
      <p:sp>
        <p:nvSpPr>
          <p:cNvPr id="43" name="Rectangle 42">
            <a:extLst>
              <a:ext uri="{FF2B5EF4-FFF2-40B4-BE49-F238E27FC236}">
                <a16:creationId xmlns:a16="http://schemas.microsoft.com/office/drawing/2014/main" id="{40932CB5-A9FC-F44B-B875-FC2B6B93BE20}"/>
              </a:ext>
            </a:extLst>
          </p:cNvPr>
          <p:cNvSpPr/>
          <p:nvPr/>
        </p:nvSpPr>
        <p:spPr>
          <a:xfrm>
            <a:off x="4133864" y="7411448"/>
            <a:ext cx="683199" cy="1015534"/>
          </a:xfrm>
          <a:prstGeom prst="rect">
            <a:avLst/>
          </a:prstGeom>
        </p:spPr>
        <p:txBody>
          <a:bodyPr wrap="none" anchor="ctr">
            <a:spAutoFit/>
          </a:bodyPr>
          <a:lstStyle/>
          <a:p>
            <a:pPr algn="ctr"/>
            <a:r>
              <a:rPr lang="en-US" sz="5999" b="1" dirty="0">
                <a:solidFill>
                  <a:schemeClr val="bg1"/>
                </a:solidFill>
                <a:latin typeface="Poppins" pitchFamily="2" charset="77"/>
                <a:cs typeface="Poppins" pitchFamily="2" charset="77"/>
              </a:rPr>
              <a:t>8</a:t>
            </a:r>
            <a:endParaRPr lang="en-US" sz="5999" dirty="0">
              <a:solidFill>
                <a:schemeClr val="bg1"/>
              </a:solidFill>
              <a:latin typeface="Lato Light" panose="020F0502020204030203" pitchFamily="34" charset="0"/>
            </a:endParaRPr>
          </a:p>
        </p:txBody>
      </p:sp>
      <p:sp>
        <p:nvSpPr>
          <p:cNvPr id="58" name="Rectangle 57">
            <a:extLst>
              <a:ext uri="{FF2B5EF4-FFF2-40B4-BE49-F238E27FC236}">
                <a16:creationId xmlns:a16="http://schemas.microsoft.com/office/drawing/2014/main" id="{11DF218C-076D-A649-B96F-788150672821}"/>
              </a:ext>
            </a:extLst>
          </p:cNvPr>
          <p:cNvSpPr/>
          <p:nvPr/>
        </p:nvSpPr>
        <p:spPr>
          <a:xfrm>
            <a:off x="12265060" y="11434982"/>
            <a:ext cx="761747" cy="1015534"/>
          </a:xfrm>
          <a:prstGeom prst="rect">
            <a:avLst/>
          </a:prstGeom>
        </p:spPr>
        <p:txBody>
          <a:bodyPr wrap="none" anchor="ctr">
            <a:spAutoFit/>
          </a:bodyPr>
          <a:lstStyle/>
          <a:p>
            <a:pPr algn="ctr"/>
            <a:r>
              <a:rPr lang="en-US" sz="5999" b="1" dirty="0">
                <a:solidFill>
                  <a:schemeClr val="bg1"/>
                </a:solidFill>
                <a:latin typeface="Poppins" pitchFamily="2" charset="77"/>
                <a:cs typeface="Poppins" pitchFamily="2" charset="77"/>
              </a:rPr>
              <a:t>11</a:t>
            </a:r>
            <a:endParaRPr lang="en-US" sz="5999" dirty="0">
              <a:solidFill>
                <a:schemeClr val="bg1"/>
              </a:solidFill>
              <a:latin typeface="Lato Light" panose="020F0502020204030203" pitchFamily="34" charset="0"/>
            </a:endParaRPr>
          </a:p>
        </p:txBody>
      </p:sp>
      <p:sp>
        <p:nvSpPr>
          <p:cNvPr id="61" name="Rectangle 60">
            <a:extLst>
              <a:ext uri="{FF2B5EF4-FFF2-40B4-BE49-F238E27FC236}">
                <a16:creationId xmlns:a16="http://schemas.microsoft.com/office/drawing/2014/main" id="{58B40060-E820-7745-9AF8-8F5C919E87FE}"/>
              </a:ext>
            </a:extLst>
          </p:cNvPr>
          <p:cNvSpPr/>
          <p:nvPr/>
        </p:nvSpPr>
        <p:spPr>
          <a:xfrm>
            <a:off x="8086038" y="11434982"/>
            <a:ext cx="974946" cy="1015534"/>
          </a:xfrm>
          <a:prstGeom prst="rect">
            <a:avLst/>
          </a:prstGeom>
        </p:spPr>
        <p:txBody>
          <a:bodyPr wrap="none" anchor="ctr">
            <a:spAutoFit/>
          </a:bodyPr>
          <a:lstStyle/>
          <a:p>
            <a:pPr algn="ctr"/>
            <a:r>
              <a:rPr lang="en-US" sz="5999" b="1" dirty="0">
                <a:solidFill>
                  <a:schemeClr val="bg1"/>
                </a:solidFill>
                <a:latin typeface="Poppins" pitchFamily="2" charset="77"/>
                <a:cs typeface="Poppins" pitchFamily="2" charset="77"/>
              </a:rPr>
              <a:t>10</a:t>
            </a:r>
            <a:endParaRPr lang="en-US" sz="5999" dirty="0">
              <a:solidFill>
                <a:schemeClr val="bg1"/>
              </a:solidFill>
              <a:latin typeface="Lato Light" panose="020F0502020204030203" pitchFamily="34" charset="0"/>
            </a:endParaRPr>
          </a:p>
        </p:txBody>
      </p:sp>
      <p:sp>
        <p:nvSpPr>
          <p:cNvPr id="64" name="Rectangle 63">
            <a:extLst>
              <a:ext uri="{FF2B5EF4-FFF2-40B4-BE49-F238E27FC236}">
                <a16:creationId xmlns:a16="http://schemas.microsoft.com/office/drawing/2014/main" id="{C7083EE1-FDDC-7B45-BC82-07F728996BF1}"/>
              </a:ext>
            </a:extLst>
          </p:cNvPr>
          <p:cNvSpPr/>
          <p:nvPr/>
        </p:nvSpPr>
        <p:spPr>
          <a:xfrm>
            <a:off x="4146688" y="11434982"/>
            <a:ext cx="657552" cy="1015534"/>
          </a:xfrm>
          <a:prstGeom prst="rect">
            <a:avLst/>
          </a:prstGeom>
        </p:spPr>
        <p:txBody>
          <a:bodyPr wrap="none" anchor="ctr">
            <a:spAutoFit/>
          </a:bodyPr>
          <a:lstStyle/>
          <a:p>
            <a:pPr algn="ctr"/>
            <a:r>
              <a:rPr lang="en-US" sz="5999" b="1" dirty="0">
                <a:solidFill>
                  <a:schemeClr val="bg1"/>
                </a:solidFill>
                <a:latin typeface="Poppins" pitchFamily="2" charset="77"/>
                <a:cs typeface="Poppins" pitchFamily="2" charset="77"/>
              </a:rPr>
              <a:t>9</a:t>
            </a:r>
            <a:endParaRPr lang="en-US" sz="5999" dirty="0">
              <a:solidFill>
                <a:schemeClr val="bg1"/>
              </a:solidFill>
              <a:latin typeface="Lato Light" panose="020F0502020204030203" pitchFamily="34" charset="0"/>
            </a:endParaRPr>
          </a:p>
        </p:txBody>
      </p:sp>
      <p:sp>
        <p:nvSpPr>
          <p:cNvPr id="67" name="Rectangle 66">
            <a:extLst>
              <a:ext uri="{FF2B5EF4-FFF2-40B4-BE49-F238E27FC236}">
                <a16:creationId xmlns:a16="http://schemas.microsoft.com/office/drawing/2014/main" id="{6CDA68B4-7335-9245-8A38-00079495F184}"/>
              </a:ext>
            </a:extLst>
          </p:cNvPr>
          <p:cNvSpPr/>
          <p:nvPr/>
        </p:nvSpPr>
        <p:spPr>
          <a:xfrm>
            <a:off x="16495702" y="11443114"/>
            <a:ext cx="912429" cy="1015534"/>
          </a:xfrm>
          <a:prstGeom prst="rect">
            <a:avLst/>
          </a:prstGeom>
        </p:spPr>
        <p:txBody>
          <a:bodyPr wrap="none" anchor="ctr">
            <a:spAutoFit/>
          </a:bodyPr>
          <a:lstStyle/>
          <a:p>
            <a:pPr algn="ctr"/>
            <a:r>
              <a:rPr lang="en-US" sz="5999" b="1" dirty="0">
                <a:solidFill>
                  <a:schemeClr val="bg1"/>
                </a:solidFill>
                <a:latin typeface="Poppins" pitchFamily="2" charset="77"/>
                <a:cs typeface="Poppins" pitchFamily="2" charset="77"/>
              </a:rPr>
              <a:t>12</a:t>
            </a:r>
            <a:endParaRPr lang="en-US" sz="5999" dirty="0">
              <a:solidFill>
                <a:schemeClr val="bg1"/>
              </a:solidFill>
              <a:latin typeface="Lato Light" panose="020F0502020204030203" pitchFamily="34" charset="0"/>
            </a:endParaRPr>
          </a:p>
        </p:txBody>
      </p:sp>
      <p:sp>
        <p:nvSpPr>
          <p:cNvPr id="2" name="Subtitle 2">
            <a:extLst>
              <a:ext uri="{FF2B5EF4-FFF2-40B4-BE49-F238E27FC236}">
                <a16:creationId xmlns:a16="http://schemas.microsoft.com/office/drawing/2014/main" id="{14DEA433-A669-D280-090D-22BF50ABBAE1}"/>
              </a:ext>
            </a:extLst>
          </p:cNvPr>
          <p:cNvSpPr txBox="1">
            <a:spLocks/>
          </p:cNvSpPr>
          <p:nvPr/>
        </p:nvSpPr>
        <p:spPr>
          <a:xfrm>
            <a:off x="9233014" y="3533201"/>
            <a:ext cx="3628909" cy="861750"/>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Structure Investigation</a:t>
            </a:r>
          </a:p>
        </p:txBody>
      </p:sp>
      <p:sp>
        <p:nvSpPr>
          <p:cNvPr id="3" name="Subtitle 2">
            <a:extLst>
              <a:ext uri="{FF2B5EF4-FFF2-40B4-BE49-F238E27FC236}">
                <a16:creationId xmlns:a16="http://schemas.microsoft.com/office/drawing/2014/main" id="{B13C0004-E6CB-EF08-1327-640E32DC11A3}"/>
              </a:ext>
            </a:extLst>
          </p:cNvPr>
          <p:cNvSpPr txBox="1">
            <a:spLocks/>
          </p:cNvSpPr>
          <p:nvPr/>
        </p:nvSpPr>
        <p:spPr>
          <a:xfrm>
            <a:off x="13339784" y="3475288"/>
            <a:ext cx="3628909" cy="861750"/>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Variables Investigation</a:t>
            </a:r>
          </a:p>
        </p:txBody>
      </p:sp>
      <p:sp>
        <p:nvSpPr>
          <p:cNvPr id="4" name="Subtitle 2">
            <a:extLst>
              <a:ext uri="{FF2B5EF4-FFF2-40B4-BE49-F238E27FC236}">
                <a16:creationId xmlns:a16="http://schemas.microsoft.com/office/drawing/2014/main" id="{E9F81C63-264E-0BD9-D5E5-7C69C1BC1F5A}"/>
              </a:ext>
            </a:extLst>
          </p:cNvPr>
          <p:cNvSpPr txBox="1">
            <a:spLocks/>
          </p:cNvSpPr>
          <p:nvPr/>
        </p:nvSpPr>
        <p:spPr>
          <a:xfrm>
            <a:off x="17500320" y="3525868"/>
            <a:ext cx="3628909" cy="960239"/>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Deal with</a:t>
            </a:r>
          </a:p>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Outliers</a:t>
            </a:r>
          </a:p>
        </p:txBody>
      </p:sp>
      <p:sp>
        <p:nvSpPr>
          <p:cNvPr id="5" name="Subtitle 2">
            <a:extLst>
              <a:ext uri="{FF2B5EF4-FFF2-40B4-BE49-F238E27FC236}">
                <a16:creationId xmlns:a16="http://schemas.microsoft.com/office/drawing/2014/main" id="{3C8BEC70-E455-7FFE-FB71-C8B90754CE55}"/>
              </a:ext>
            </a:extLst>
          </p:cNvPr>
          <p:cNvSpPr txBox="1">
            <a:spLocks/>
          </p:cNvSpPr>
          <p:nvPr/>
        </p:nvSpPr>
        <p:spPr>
          <a:xfrm>
            <a:off x="17386058" y="7412830"/>
            <a:ext cx="3628909" cy="960239"/>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Handle missing</a:t>
            </a:r>
          </a:p>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values</a:t>
            </a:r>
          </a:p>
        </p:txBody>
      </p:sp>
      <p:sp>
        <p:nvSpPr>
          <p:cNvPr id="6" name="Subtitle 2">
            <a:extLst>
              <a:ext uri="{FF2B5EF4-FFF2-40B4-BE49-F238E27FC236}">
                <a16:creationId xmlns:a16="http://schemas.microsoft.com/office/drawing/2014/main" id="{E5383F72-53AB-F787-4DBF-1028A01D701B}"/>
              </a:ext>
            </a:extLst>
          </p:cNvPr>
          <p:cNvSpPr txBox="1">
            <a:spLocks/>
          </p:cNvSpPr>
          <p:nvPr/>
        </p:nvSpPr>
        <p:spPr>
          <a:xfrm>
            <a:off x="13169584" y="7492195"/>
            <a:ext cx="3628909" cy="960239"/>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Check for</a:t>
            </a:r>
          </a:p>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Class Imbalance</a:t>
            </a:r>
          </a:p>
        </p:txBody>
      </p:sp>
      <p:sp>
        <p:nvSpPr>
          <p:cNvPr id="7" name="Subtitle 2">
            <a:extLst>
              <a:ext uri="{FF2B5EF4-FFF2-40B4-BE49-F238E27FC236}">
                <a16:creationId xmlns:a16="http://schemas.microsoft.com/office/drawing/2014/main" id="{5960D176-7C52-6ADC-74F1-445388E9C473}"/>
              </a:ext>
            </a:extLst>
          </p:cNvPr>
          <p:cNvSpPr txBox="1">
            <a:spLocks/>
          </p:cNvSpPr>
          <p:nvPr/>
        </p:nvSpPr>
        <p:spPr>
          <a:xfrm>
            <a:off x="9135535" y="7492196"/>
            <a:ext cx="3628909" cy="960239"/>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Transform</a:t>
            </a:r>
          </a:p>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Variables</a:t>
            </a:r>
          </a:p>
        </p:txBody>
      </p:sp>
      <p:sp>
        <p:nvSpPr>
          <p:cNvPr id="8" name="Subtitle 2">
            <a:extLst>
              <a:ext uri="{FF2B5EF4-FFF2-40B4-BE49-F238E27FC236}">
                <a16:creationId xmlns:a16="http://schemas.microsoft.com/office/drawing/2014/main" id="{84961F08-16CC-5BE0-E329-D6BB2B3A31B5}"/>
              </a:ext>
            </a:extLst>
          </p:cNvPr>
          <p:cNvSpPr txBox="1">
            <a:spLocks/>
          </p:cNvSpPr>
          <p:nvPr/>
        </p:nvSpPr>
        <p:spPr>
          <a:xfrm>
            <a:off x="4919062" y="7733734"/>
            <a:ext cx="3628909" cy="477029"/>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Train Test Split</a:t>
            </a:r>
          </a:p>
        </p:txBody>
      </p:sp>
      <p:sp>
        <p:nvSpPr>
          <p:cNvPr id="9" name="Subtitle 2">
            <a:extLst>
              <a:ext uri="{FF2B5EF4-FFF2-40B4-BE49-F238E27FC236}">
                <a16:creationId xmlns:a16="http://schemas.microsoft.com/office/drawing/2014/main" id="{4519EF09-3C93-0D02-58F1-AAEE8AABD70A}"/>
              </a:ext>
            </a:extLst>
          </p:cNvPr>
          <p:cNvSpPr txBox="1">
            <a:spLocks/>
          </p:cNvSpPr>
          <p:nvPr/>
        </p:nvSpPr>
        <p:spPr>
          <a:xfrm>
            <a:off x="4919553" y="11704284"/>
            <a:ext cx="3628909" cy="477029"/>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Modeling</a:t>
            </a:r>
          </a:p>
        </p:txBody>
      </p:sp>
      <p:sp>
        <p:nvSpPr>
          <p:cNvPr id="10" name="Subtitle 2">
            <a:extLst>
              <a:ext uri="{FF2B5EF4-FFF2-40B4-BE49-F238E27FC236}">
                <a16:creationId xmlns:a16="http://schemas.microsoft.com/office/drawing/2014/main" id="{35D45B1B-9A5D-B617-4503-ED572937A457}"/>
              </a:ext>
            </a:extLst>
          </p:cNvPr>
          <p:cNvSpPr txBox="1">
            <a:spLocks/>
          </p:cNvSpPr>
          <p:nvPr/>
        </p:nvSpPr>
        <p:spPr>
          <a:xfrm>
            <a:off x="8988493" y="11536592"/>
            <a:ext cx="3628909" cy="960239"/>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Hyperparameter</a:t>
            </a:r>
          </a:p>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Tuning</a:t>
            </a:r>
          </a:p>
        </p:txBody>
      </p:sp>
      <p:sp>
        <p:nvSpPr>
          <p:cNvPr id="11" name="Subtitle 2">
            <a:extLst>
              <a:ext uri="{FF2B5EF4-FFF2-40B4-BE49-F238E27FC236}">
                <a16:creationId xmlns:a16="http://schemas.microsoft.com/office/drawing/2014/main" id="{7FFDFFC8-0002-4D41-7729-5343F43B9DC7}"/>
              </a:ext>
            </a:extLst>
          </p:cNvPr>
          <p:cNvSpPr txBox="1">
            <a:spLocks/>
          </p:cNvSpPr>
          <p:nvPr/>
        </p:nvSpPr>
        <p:spPr>
          <a:xfrm>
            <a:off x="12966891" y="11718144"/>
            <a:ext cx="3628909" cy="477029"/>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Model Selection</a:t>
            </a:r>
          </a:p>
        </p:txBody>
      </p:sp>
      <p:sp>
        <p:nvSpPr>
          <p:cNvPr id="12" name="Subtitle 2">
            <a:extLst>
              <a:ext uri="{FF2B5EF4-FFF2-40B4-BE49-F238E27FC236}">
                <a16:creationId xmlns:a16="http://schemas.microsoft.com/office/drawing/2014/main" id="{CAD236B7-1CE0-E2EE-9D9B-CF8E053D5001}"/>
              </a:ext>
            </a:extLst>
          </p:cNvPr>
          <p:cNvSpPr txBox="1">
            <a:spLocks/>
          </p:cNvSpPr>
          <p:nvPr/>
        </p:nvSpPr>
        <p:spPr>
          <a:xfrm>
            <a:off x="17487338" y="11529416"/>
            <a:ext cx="3628909" cy="861750"/>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31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Conclusions and Recommendations</a:t>
            </a:r>
          </a:p>
        </p:txBody>
      </p:sp>
    </p:spTree>
    <p:extLst>
      <p:ext uri="{BB962C8B-B14F-4D97-AF65-F5344CB8AC3E}">
        <p14:creationId xmlns:p14="http://schemas.microsoft.com/office/powerpoint/2010/main" val="189443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61906">
            <a:extLst>
              <a:ext uri="{FF2B5EF4-FFF2-40B4-BE49-F238E27FC236}">
                <a16:creationId xmlns:a16="http://schemas.microsoft.com/office/drawing/2014/main" id="{8B4E8B67-07BE-6343-808D-F003F5DA777A}"/>
              </a:ext>
            </a:extLst>
          </p:cNvPr>
          <p:cNvSpPr/>
          <p:nvPr/>
        </p:nvSpPr>
        <p:spPr>
          <a:xfrm>
            <a:off x="6542007" y="5215244"/>
            <a:ext cx="10051007" cy="1463040"/>
          </a:xfrm>
          <a:prstGeom prst="rect">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61909">
            <a:extLst>
              <a:ext uri="{FF2B5EF4-FFF2-40B4-BE49-F238E27FC236}">
                <a16:creationId xmlns:a16="http://schemas.microsoft.com/office/drawing/2014/main" id="{A7B13DB4-87A6-4140-8675-42EC025B3832}"/>
              </a:ext>
            </a:extLst>
          </p:cNvPr>
          <p:cNvSpPr/>
          <p:nvPr/>
        </p:nvSpPr>
        <p:spPr>
          <a:xfrm>
            <a:off x="6558414" y="6678282"/>
            <a:ext cx="11127419" cy="1463040"/>
          </a:xfrm>
          <a:prstGeom prst="rect">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0" name="Shape 61915">
            <a:extLst>
              <a:ext uri="{FF2B5EF4-FFF2-40B4-BE49-F238E27FC236}">
                <a16:creationId xmlns:a16="http://schemas.microsoft.com/office/drawing/2014/main" id="{54393649-9D95-8847-AEC0-8191B7048DE6}"/>
              </a:ext>
            </a:extLst>
          </p:cNvPr>
          <p:cNvSpPr/>
          <p:nvPr/>
        </p:nvSpPr>
        <p:spPr>
          <a:xfrm>
            <a:off x="5216504" y="8046720"/>
            <a:ext cx="13472940" cy="1463040"/>
          </a:xfrm>
          <a:prstGeom prst="rect">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61918">
            <a:extLst>
              <a:ext uri="{FF2B5EF4-FFF2-40B4-BE49-F238E27FC236}">
                <a16:creationId xmlns:a16="http://schemas.microsoft.com/office/drawing/2014/main" id="{D79527A3-22D9-044B-80DB-17E294F1E2C4}"/>
              </a:ext>
            </a:extLst>
          </p:cNvPr>
          <p:cNvSpPr/>
          <p:nvPr/>
        </p:nvSpPr>
        <p:spPr>
          <a:xfrm>
            <a:off x="5216505" y="9509760"/>
            <a:ext cx="14409641" cy="1463040"/>
          </a:xfrm>
          <a:prstGeom prst="rect">
            <a:avLst/>
          </a:pr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 name="Shape 61928">
            <a:extLst>
              <a:ext uri="{FF2B5EF4-FFF2-40B4-BE49-F238E27FC236}">
                <a16:creationId xmlns:a16="http://schemas.microsoft.com/office/drawing/2014/main" id="{16319D17-B5D5-B24A-89E9-80DB610C806E}"/>
              </a:ext>
            </a:extLst>
          </p:cNvPr>
          <p:cNvSpPr/>
          <p:nvPr/>
        </p:nvSpPr>
        <p:spPr>
          <a:xfrm>
            <a:off x="5950003" y="7409804"/>
            <a:ext cx="1260674" cy="2099266"/>
          </a:xfrm>
          <a:custGeom>
            <a:avLst/>
            <a:gdLst/>
            <a:ahLst/>
            <a:cxnLst>
              <a:cxn ang="0">
                <a:pos x="wd2" y="hd2"/>
              </a:cxn>
              <a:cxn ang="5400000">
                <a:pos x="wd2" y="hd2"/>
              </a:cxn>
              <a:cxn ang="10800000">
                <a:pos x="wd2" y="hd2"/>
              </a:cxn>
              <a:cxn ang="16200000">
                <a:pos x="wd2" y="hd2"/>
              </a:cxn>
            </a:cxnLst>
            <a:rect l="0" t="0" r="r" b="b"/>
            <a:pathLst>
              <a:path w="21589" h="21600" extrusionOk="0">
                <a:moveTo>
                  <a:pt x="20321" y="0"/>
                </a:moveTo>
                <a:cubicBezTo>
                  <a:pt x="20318" y="15"/>
                  <a:pt x="20315" y="30"/>
                  <a:pt x="20311" y="44"/>
                </a:cubicBezTo>
                <a:cubicBezTo>
                  <a:pt x="20002" y="1094"/>
                  <a:pt x="19479" y="2127"/>
                  <a:pt x="18522" y="3035"/>
                </a:cubicBezTo>
                <a:cubicBezTo>
                  <a:pt x="17150" y="4337"/>
                  <a:pt x="15191" y="5383"/>
                  <a:pt x="12881" y="6051"/>
                </a:cubicBezTo>
                <a:cubicBezTo>
                  <a:pt x="11667" y="7242"/>
                  <a:pt x="10671" y="8494"/>
                  <a:pt x="9882" y="9807"/>
                </a:cubicBezTo>
                <a:cubicBezTo>
                  <a:pt x="9358" y="10679"/>
                  <a:pt x="8933" y="11570"/>
                  <a:pt x="8608" y="12476"/>
                </a:cubicBezTo>
                <a:cubicBezTo>
                  <a:pt x="7750" y="10468"/>
                  <a:pt x="7215" y="8406"/>
                  <a:pt x="7030" y="6336"/>
                </a:cubicBezTo>
                <a:cubicBezTo>
                  <a:pt x="6999" y="5991"/>
                  <a:pt x="6979" y="5657"/>
                  <a:pt x="6967" y="5311"/>
                </a:cubicBezTo>
                <a:cubicBezTo>
                  <a:pt x="6024" y="4742"/>
                  <a:pt x="5212" y="4090"/>
                  <a:pt x="4578" y="3383"/>
                </a:cubicBezTo>
                <a:cubicBezTo>
                  <a:pt x="3760" y="2471"/>
                  <a:pt x="3296" y="1473"/>
                  <a:pt x="3084" y="449"/>
                </a:cubicBezTo>
                <a:cubicBezTo>
                  <a:pt x="2785" y="967"/>
                  <a:pt x="2541" y="1516"/>
                  <a:pt x="2305" y="2068"/>
                </a:cubicBezTo>
                <a:cubicBezTo>
                  <a:pt x="2303" y="2072"/>
                  <a:pt x="2298" y="2076"/>
                  <a:pt x="2294" y="2080"/>
                </a:cubicBezTo>
                <a:cubicBezTo>
                  <a:pt x="2043" y="2939"/>
                  <a:pt x="1807" y="3798"/>
                  <a:pt x="1515" y="4654"/>
                </a:cubicBezTo>
                <a:cubicBezTo>
                  <a:pt x="1203" y="5573"/>
                  <a:pt x="870" y="6501"/>
                  <a:pt x="558" y="7417"/>
                </a:cubicBezTo>
                <a:cubicBezTo>
                  <a:pt x="272" y="8254"/>
                  <a:pt x="0" y="9093"/>
                  <a:pt x="0" y="9953"/>
                </a:cubicBezTo>
                <a:cubicBezTo>
                  <a:pt x="0" y="11732"/>
                  <a:pt x="1151" y="13442"/>
                  <a:pt x="3210" y="14720"/>
                </a:cubicBezTo>
                <a:lnTo>
                  <a:pt x="4746" y="16232"/>
                </a:lnTo>
                <a:lnTo>
                  <a:pt x="9777" y="21600"/>
                </a:lnTo>
                <a:cubicBezTo>
                  <a:pt x="10808" y="20029"/>
                  <a:pt x="11964" y="18489"/>
                  <a:pt x="13239" y="16984"/>
                </a:cubicBezTo>
                <a:cubicBezTo>
                  <a:pt x="14940" y="14977"/>
                  <a:pt x="16851" y="13038"/>
                  <a:pt x="18680" y="11072"/>
                </a:cubicBezTo>
                <a:cubicBezTo>
                  <a:pt x="19497" y="10194"/>
                  <a:pt x="20298" y="9290"/>
                  <a:pt x="20490" y="8290"/>
                </a:cubicBezTo>
                <a:cubicBezTo>
                  <a:pt x="20609" y="7668"/>
                  <a:pt x="20474" y="7049"/>
                  <a:pt x="20490" y="6424"/>
                </a:cubicBezTo>
                <a:cubicBezTo>
                  <a:pt x="20529" y="4904"/>
                  <a:pt x="21446" y="3435"/>
                  <a:pt x="21584" y="1922"/>
                </a:cubicBezTo>
                <a:cubicBezTo>
                  <a:pt x="21600" y="1750"/>
                  <a:pt x="21570" y="1576"/>
                  <a:pt x="21542" y="1404"/>
                </a:cubicBezTo>
                <a:cubicBezTo>
                  <a:pt x="21539" y="1402"/>
                  <a:pt x="21534" y="1400"/>
                  <a:pt x="21532" y="1397"/>
                </a:cubicBezTo>
                <a:cubicBezTo>
                  <a:pt x="21152" y="914"/>
                  <a:pt x="20747" y="449"/>
                  <a:pt x="20321" y="0"/>
                </a:cubicBezTo>
                <a:close/>
              </a:path>
            </a:pathLst>
          </a:custGeom>
          <a:solidFill>
            <a:schemeClr val="bg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 name="Shape 61929">
            <a:extLst>
              <a:ext uri="{FF2B5EF4-FFF2-40B4-BE49-F238E27FC236}">
                <a16:creationId xmlns:a16="http://schemas.microsoft.com/office/drawing/2014/main" id="{90734A3F-42F7-774B-B92C-C8E97C73CBD7}"/>
              </a:ext>
            </a:extLst>
          </p:cNvPr>
          <p:cNvSpPr/>
          <p:nvPr/>
        </p:nvSpPr>
        <p:spPr>
          <a:xfrm>
            <a:off x="3230565" y="2743200"/>
            <a:ext cx="5139995" cy="10972802"/>
          </a:xfrm>
          <a:custGeom>
            <a:avLst/>
            <a:gdLst/>
            <a:ahLst/>
            <a:cxnLst>
              <a:cxn ang="0">
                <a:pos x="wd2" y="hd2"/>
              </a:cxn>
              <a:cxn ang="5400000">
                <a:pos x="wd2" y="hd2"/>
              </a:cxn>
              <a:cxn ang="10800000">
                <a:pos x="wd2" y="hd2"/>
              </a:cxn>
              <a:cxn ang="16200000">
                <a:pos x="wd2" y="hd2"/>
              </a:cxn>
            </a:cxnLst>
            <a:rect l="0" t="0" r="r" b="b"/>
            <a:pathLst>
              <a:path w="21027" h="21569" extrusionOk="0">
                <a:moveTo>
                  <a:pt x="11848" y="7"/>
                </a:moveTo>
                <a:cubicBezTo>
                  <a:pt x="10987" y="-31"/>
                  <a:pt x="10174" y="99"/>
                  <a:pt x="9482" y="324"/>
                </a:cubicBezTo>
                <a:cubicBezTo>
                  <a:pt x="8811" y="543"/>
                  <a:pt x="8230" y="859"/>
                  <a:pt x="8019" y="1257"/>
                </a:cubicBezTo>
                <a:cubicBezTo>
                  <a:pt x="7875" y="1527"/>
                  <a:pt x="7918" y="1812"/>
                  <a:pt x="8142" y="2070"/>
                </a:cubicBezTo>
                <a:cubicBezTo>
                  <a:pt x="7993" y="2126"/>
                  <a:pt x="7880" y="2202"/>
                  <a:pt x="7818" y="2287"/>
                </a:cubicBezTo>
                <a:cubicBezTo>
                  <a:pt x="7690" y="2461"/>
                  <a:pt x="7780" y="2647"/>
                  <a:pt x="7780" y="2828"/>
                </a:cubicBezTo>
                <a:cubicBezTo>
                  <a:pt x="7780" y="3036"/>
                  <a:pt x="7802" y="3275"/>
                  <a:pt x="8190" y="3312"/>
                </a:cubicBezTo>
                <a:cubicBezTo>
                  <a:pt x="8329" y="3325"/>
                  <a:pt x="8467" y="3296"/>
                  <a:pt x="8547" y="3240"/>
                </a:cubicBezTo>
                <a:cubicBezTo>
                  <a:pt x="8448" y="3505"/>
                  <a:pt x="8560" y="3777"/>
                  <a:pt x="8841" y="4009"/>
                </a:cubicBezTo>
                <a:cubicBezTo>
                  <a:pt x="8966" y="4112"/>
                  <a:pt x="9128" y="4209"/>
                  <a:pt x="9178" y="4326"/>
                </a:cubicBezTo>
                <a:cubicBezTo>
                  <a:pt x="9179" y="4324"/>
                  <a:pt x="9182" y="4321"/>
                  <a:pt x="9183" y="4319"/>
                </a:cubicBezTo>
                <a:cubicBezTo>
                  <a:pt x="9214" y="4548"/>
                  <a:pt x="9346" y="4771"/>
                  <a:pt x="9572" y="4973"/>
                </a:cubicBezTo>
                <a:cubicBezTo>
                  <a:pt x="9724" y="5108"/>
                  <a:pt x="9918" y="5232"/>
                  <a:pt x="10143" y="5341"/>
                </a:cubicBezTo>
                <a:cubicBezTo>
                  <a:pt x="10146" y="5407"/>
                  <a:pt x="10151" y="5471"/>
                  <a:pt x="10158" y="5537"/>
                </a:cubicBezTo>
                <a:cubicBezTo>
                  <a:pt x="10202" y="5932"/>
                  <a:pt x="10330" y="6326"/>
                  <a:pt x="10535" y="6710"/>
                </a:cubicBezTo>
                <a:cubicBezTo>
                  <a:pt x="10612" y="6537"/>
                  <a:pt x="10715" y="6366"/>
                  <a:pt x="10840" y="6200"/>
                </a:cubicBezTo>
                <a:cubicBezTo>
                  <a:pt x="11028" y="5949"/>
                  <a:pt x="11266" y="5710"/>
                  <a:pt x="11556" y="5482"/>
                </a:cubicBezTo>
                <a:cubicBezTo>
                  <a:pt x="12108" y="5355"/>
                  <a:pt x="12576" y="5155"/>
                  <a:pt x="12904" y="4906"/>
                </a:cubicBezTo>
                <a:cubicBezTo>
                  <a:pt x="13132" y="4733"/>
                  <a:pt x="13257" y="4535"/>
                  <a:pt x="13331" y="4335"/>
                </a:cubicBezTo>
                <a:cubicBezTo>
                  <a:pt x="13364" y="4245"/>
                  <a:pt x="13411" y="4157"/>
                  <a:pt x="13411" y="4065"/>
                </a:cubicBezTo>
                <a:cubicBezTo>
                  <a:pt x="13424" y="4080"/>
                  <a:pt x="13427" y="4096"/>
                  <a:pt x="13439" y="4111"/>
                </a:cubicBezTo>
                <a:cubicBezTo>
                  <a:pt x="13492" y="4060"/>
                  <a:pt x="13553" y="4009"/>
                  <a:pt x="13607" y="3958"/>
                </a:cubicBezTo>
                <a:cubicBezTo>
                  <a:pt x="13784" y="3794"/>
                  <a:pt x="13864" y="3610"/>
                  <a:pt x="13849" y="3425"/>
                </a:cubicBezTo>
                <a:cubicBezTo>
                  <a:pt x="14004" y="3411"/>
                  <a:pt x="14146" y="3374"/>
                  <a:pt x="14254" y="3318"/>
                </a:cubicBezTo>
                <a:cubicBezTo>
                  <a:pt x="14484" y="3198"/>
                  <a:pt x="14511" y="3030"/>
                  <a:pt x="14543" y="2877"/>
                </a:cubicBezTo>
                <a:cubicBezTo>
                  <a:pt x="14579" y="2700"/>
                  <a:pt x="14624" y="2524"/>
                  <a:pt x="14671" y="2344"/>
                </a:cubicBezTo>
                <a:cubicBezTo>
                  <a:pt x="14674" y="2160"/>
                  <a:pt x="14680" y="1976"/>
                  <a:pt x="14686" y="1793"/>
                </a:cubicBezTo>
                <a:cubicBezTo>
                  <a:pt x="14692" y="1611"/>
                  <a:pt x="14700" y="1426"/>
                  <a:pt x="14633" y="1245"/>
                </a:cubicBezTo>
                <a:cubicBezTo>
                  <a:pt x="14388" y="576"/>
                  <a:pt x="13253" y="68"/>
                  <a:pt x="11848" y="7"/>
                </a:cubicBezTo>
                <a:close/>
                <a:moveTo>
                  <a:pt x="13620" y="4561"/>
                </a:moveTo>
                <a:cubicBezTo>
                  <a:pt x="13624" y="4605"/>
                  <a:pt x="13640" y="4649"/>
                  <a:pt x="13635" y="4694"/>
                </a:cubicBezTo>
                <a:cubicBezTo>
                  <a:pt x="13602" y="4983"/>
                  <a:pt x="13383" y="5263"/>
                  <a:pt x="13374" y="5554"/>
                </a:cubicBezTo>
                <a:cubicBezTo>
                  <a:pt x="13370" y="5673"/>
                  <a:pt x="13402" y="5791"/>
                  <a:pt x="13374" y="5910"/>
                </a:cubicBezTo>
                <a:cubicBezTo>
                  <a:pt x="13328" y="6101"/>
                  <a:pt x="13136" y="6274"/>
                  <a:pt x="12941" y="6442"/>
                </a:cubicBezTo>
                <a:cubicBezTo>
                  <a:pt x="12504" y="6817"/>
                  <a:pt x="12047" y="7187"/>
                  <a:pt x="11641" y="7571"/>
                </a:cubicBezTo>
                <a:cubicBezTo>
                  <a:pt x="11337" y="7859"/>
                  <a:pt x="11060" y="8153"/>
                  <a:pt x="10814" y="8453"/>
                </a:cubicBezTo>
                <a:lnTo>
                  <a:pt x="9613" y="7427"/>
                </a:lnTo>
                <a:lnTo>
                  <a:pt x="9246" y="7139"/>
                </a:lnTo>
                <a:cubicBezTo>
                  <a:pt x="8753" y="6894"/>
                  <a:pt x="8479" y="6568"/>
                  <a:pt x="8479" y="6228"/>
                </a:cubicBezTo>
                <a:cubicBezTo>
                  <a:pt x="8479" y="6063"/>
                  <a:pt x="8544" y="5903"/>
                  <a:pt x="8612" y="5743"/>
                </a:cubicBezTo>
                <a:cubicBezTo>
                  <a:pt x="8686" y="5568"/>
                  <a:pt x="8766" y="5391"/>
                  <a:pt x="8841" y="5215"/>
                </a:cubicBezTo>
                <a:cubicBezTo>
                  <a:pt x="8922" y="5024"/>
                  <a:pt x="8988" y="4832"/>
                  <a:pt x="9060" y="4639"/>
                </a:cubicBezTo>
                <a:cubicBezTo>
                  <a:pt x="8860" y="4823"/>
                  <a:pt x="8475" y="4978"/>
                  <a:pt x="8207" y="5149"/>
                </a:cubicBezTo>
                <a:cubicBezTo>
                  <a:pt x="8128" y="5199"/>
                  <a:pt x="8049" y="5249"/>
                  <a:pt x="7976" y="5301"/>
                </a:cubicBezTo>
                <a:cubicBezTo>
                  <a:pt x="7536" y="5262"/>
                  <a:pt x="7083" y="5262"/>
                  <a:pt x="6644" y="5301"/>
                </a:cubicBezTo>
                <a:cubicBezTo>
                  <a:pt x="6038" y="5355"/>
                  <a:pt x="5468" y="5481"/>
                  <a:pt x="5032" y="5690"/>
                </a:cubicBezTo>
                <a:cubicBezTo>
                  <a:pt x="4894" y="5756"/>
                  <a:pt x="4772" y="5831"/>
                  <a:pt x="4655" y="5905"/>
                </a:cubicBezTo>
                <a:cubicBezTo>
                  <a:pt x="3825" y="6432"/>
                  <a:pt x="3036" y="7007"/>
                  <a:pt x="2800" y="7658"/>
                </a:cubicBezTo>
                <a:cubicBezTo>
                  <a:pt x="2498" y="8489"/>
                  <a:pt x="2632" y="11453"/>
                  <a:pt x="2515" y="12235"/>
                </a:cubicBezTo>
                <a:cubicBezTo>
                  <a:pt x="2411" y="12939"/>
                  <a:pt x="1162" y="16013"/>
                  <a:pt x="570" y="17290"/>
                </a:cubicBezTo>
                <a:cubicBezTo>
                  <a:pt x="-20" y="18563"/>
                  <a:pt x="-367" y="19657"/>
                  <a:pt x="627" y="20198"/>
                </a:cubicBezTo>
                <a:cubicBezTo>
                  <a:pt x="1621" y="20738"/>
                  <a:pt x="2679" y="20769"/>
                  <a:pt x="1988" y="20191"/>
                </a:cubicBezTo>
                <a:cubicBezTo>
                  <a:pt x="1296" y="19613"/>
                  <a:pt x="1361" y="19069"/>
                  <a:pt x="1822" y="19430"/>
                </a:cubicBezTo>
                <a:cubicBezTo>
                  <a:pt x="2282" y="19791"/>
                  <a:pt x="2819" y="20224"/>
                  <a:pt x="2878" y="19352"/>
                </a:cubicBezTo>
                <a:cubicBezTo>
                  <a:pt x="2936" y="18480"/>
                  <a:pt x="2777" y="17973"/>
                  <a:pt x="3071" y="17536"/>
                </a:cubicBezTo>
                <a:cubicBezTo>
                  <a:pt x="3365" y="17098"/>
                  <a:pt x="3770" y="18474"/>
                  <a:pt x="3599" y="21344"/>
                </a:cubicBezTo>
                <a:cubicBezTo>
                  <a:pt x="3593" y="21439"/>
                  <a:pt x="3594" y="21480"/>
                  <a:pt x="3589" y="21569"/>
                </a:cubicBezTo>
                <a:lnTo>
                  <a:pt x="17472" y="21569"/>
                </a:lnTo>
                <a:cubicBezTo>
                  <a:pt x="17517" y="20576"/>
                  <a:pt x="17552" y="19602"/>
                  <a:pt x="17522" y="19340"/>
                </a:cubicBezTo>
                <a:cubicBezTo>
                  <a:pt x="18142" y="19092"/>
                  <a:pt x="18936" y="18895"/>
                  <a:pt x="19081" y="17752"/>
                </a:cubicBezTo>
                <a:cubicBezTo>
                  <a:pt x="19225" y="16608"/>
                  <a:pt x="19371" y="15599"/>
                  <a:pt x="19875" y="14861"/>
                </a:cubicBezTo>
                <a:cubicBezTo>
                  <a:pt x="20407" y="14083"/>
                  <a:pt x="20756" y="13282"/>
                  <a:pt x="20961" y="12471"/>
                </a:cubicBezTo>
                <a:cubicBezTo>
                  <a:pt x="21233" y="11393"/>
                  <a:pt x="20579" y="10316"/>
                  <a:pt x="20556" y="9249"/>
                </a:cubicBezTo>
                <a:cubicBezTo>
                  <a:pt x="20534" y="8163"/>
                  <a:pt x="20856" y="7039"/>
                  <a:pt x="19943" y="6039"/>
                </a:cubicBezTo>
                <a:cubicBezTo>
                  <a:pt x="19821" y="5906"/>
                  <a:pt x="19676" y="5778"/>
                  <a:pt x="19463" y="5674"/>
                </a:cubicBezTo>
                <a:cubicBezTo>
                  <a:pt x="18965" y="5434"/>
                  <a:pt x="18304" y="5382"/>
                  <a:pt x="17617" y="5352"/>
                </a:cubicBezTo>
                <a:cubicBezTo>
                  <a:pt x="17005" y="5325"/>
                  <a:pt x="16389" y="5304"/>
                  <a:pt x="15775" y="5301"/>
                </a:cubicBezTo>
                <a:cubicBezTo>
                  <a:pt x="15622" y="5281"/>
                  <a:pt x="15471" y="5257"/>
                  <a:pt x="15330" y="5221"/>
                </a:cubicBezTo>
                <a:cubicBezTo>
                  <a:pt x="14808" y="5092"/>
                  <a:pt x="14437" y="4857"/>
                  <a:pt x="13982" y="4696"/>
                </a:cubicBezTo>
                <a:cubicBezTo>
                  <a:pt x="13857" y="4652"/>
                  <a:pt x="13732" y="4608"/>
                  <a:pt x="13620" y="4561"/>
                </a:cubicBezTo>
                <a:close/>
                <a:moveTo>
                  <a:pt x="10591" y="7110"/>
                </a:moveTo>
                <a:cubicBezTo>
                  <a:pt x="10510" y="7110"/>
                  <a:pt x="10429" y="7126"/>
                  <a:pt x="10367" y="7155"/>
                </a:cubicBezTo>
                <a:cubicBezTo>
                  <a:pt x="10243" y="7215"/>
                  <a:pt x="10243" y="7311"/>
                  <a:pt x="10367" y="7370"/>
                </a:cubicBezTo>
                <a:cubicBezTo>
                  <a:pt x="10490" y="7430"/>
                  <a:pt x="10691" y="7430"/>
                  <a:pt x="10814" y="7370"/>
                </a:cubicBezTo>
                <a:cubicBezTo>
                  <a:pt x="10938" y="7311"/>
                  <a:pt x="10938" y="7215"/>
                  <a:pt x="10814" y="7155"/>
                </a:cubicBezTo>
                <a:cubicBezTo>
                  <a:pt x="10753" y="7126"/>
                  <a:pt x="10672" y="7110"/>
                  <a:pt x="10591" y="7110"/>
                </a:cubicBezTo>
                <a:close/>
                <a:moveTo>
                  <a:pt x="17341" y="10421"/>
                </a:moveTo>
                <a:cubicBezTo>
                  <a:pt x="17845" y="10868"/>
                  <a:pt x="17732" y="11445"/>
                  <a:pt x="18035" y="11920"/>
                </a:cubicBezTo>
                <a:cubicBezTo>
                  <a:pt x="18386" y="12470"/>
                  <a:pt x="18333" y="13029"/>
                  <a:pt x="18183" y="13600"/>
                </a:cubicBezTo>
                <a:cubicBezTo>
                  <a:pt x="18151" y="13724"/>
                  <a:pt x="17306" y="14648"/>
                  <a:pt x="17326" y="14661"/>
                </a:cubicBezTo>
                <a:cubicBezTo>
                  <a:pt x="17013" y="14458"/>
                  <a:pt x="17046" y="14052"/>
                  <a:pt x="17006" y="13810"/>
                </a:cubicBezTo>
                <a:cubicBezTo>
                  <a:pt x="16944" y="13430"/>
                  <a:pt x="16768" y="13043"/>
                  <a:pt x="16732" y="12663"/>
                </a:cubicBezTo>
                <a:cubicBezTo>
                  <a:pt x="16663" y="11925"/>
                  <a:pt x="16879" y="11125"/>
                  <a:pt x="17341" y="10421"/>
                </a:cubicBezTo>
                <a:close/>
                <a:moveTo>
                  <a:pt x="5844" y="10494"/>
                </a:moveTo>
                <a:cubicBezTo>
                  <a:pt x="5844" y="10494"/>
                  <a:pt x="6209" y="11945"/>
                  <a:pt x="6178" y="12291"/>
                </a:cubicBezTo>
                <a:cubicBezTo>
                  <a:pt x="6147" y="12636"/>
                  <a:pt x="5473" y="12964"/>
                  <a:pt x="5288" y="13183"/>
                </a:cubicBezTo>
                <a:cubicBezTo>
                  <a:pt x="5286" y="13056"/>
                  <a:pt x="5426" y="12548"/>
                  <a:pt x="5568" y="11989"/>
                </a:cubicBezTo>
                <a:cubicBezTo>
                  <a:pt x="5709" y="11430"/>
                  <a:pt x="5850" y="10821"/>
                  <a:pt x="5844" y="10494"/>
                </a:cubicBezTo>
                <a:close/>
              </a:path>
            </a:pathLst>
          </a:custGeom>
          <a:solidFill>
            <a:schemeClr val="bg1">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Freeform 944">
            <a:extLst>
              <a:ext uri="{FF2B5EF4-FFF2-40B4-BE49-F238E27FC236}">
                <a16:creationId xmlns:a16="http://schemas.microsoft.com/office/drawing/2014/main" id="{BA53B668-0EEF-7D4C-B994-C2B48AF5D496}"/>
              </a:ext>
            </a:extLst>
          </p:cNvPr>
          <p:cNvSpPr>
            <a:spLocks noChangeArrowheads="1"/>
          </p:cNvSpPr>
          <p:nvPr/>
        </p:nvSpPr>
        <p:spPr bwMode="auto">
          <a:xfrm>
            <a:off x="8557355" y="5536859"/>
            <a:ext cx="728290" cy="914408"/>
          </a:xfrm>
          <a:custGeom>
            <a:avLst/>
            <a:gdLst>
              <a:gd name="T0" fmla="*/ 873157 w 236178"/>
              <a:gd name="T1" fmla="*/ 2885453 h 296502"/>
              <a:gd name="T2" fmla="*/ 1655872 w 236178"/>
              <a:gd name="T3" fmla="*/ 2885453 h 296502"/>
              <a:gd name="T4" fmla="*/ 2029527 w 236178"/>
              <a:gd name="T5" fmla="*/ 2350830 h 296502"/>
              <a:gd name="T6" fmla="*/ 1163196 w 236178"/>
              <a:gd name="T7" fmla="*/ 849826 h 296502"/>
              <a:gd name="T8" fmla="*/ 1424861 w 236178"/>
              <a:gd name="T9" fmla="*/ 951573 h 296502"/>
              <a:gd name="T10" fmla="*/ 1424861 w 236178"/>
              <a:gd name="T11" fmla="*/ 1632569 h 296502"/>
              <a:gd name="T12" fmla="*/ 1163196 w 236178"/>
              <a:gd name="T13" fmla="*/ 1730421 h 296502"/>
              <a:gd name="T14" fmla="*/ 1242486 w 236178"/>
              <a:gd name="T15" fmla="*/ 1632569 h 296502"/>
              <a:gd name="T16" fmla="*/ 1111640 w 236178"/>
              <a:gd name="T17" fmla="*/ 900687 h 296502"/>
              <a:gd name="T18" fmla="*/ 1136125 w 236178"/>
              <a:gd name="T19" fmla="*/ 568016 h 296502"/>
              <a:gd name="T20" fmla="*/ 845506 w 236178"/>
              <a:gd name="T21" fmla="*/ 701296 h 296502"/>
              <a:gd name="T22" fmla="*/ 637391 w 236178"/>
              <a:gd name="T23" fmla="*/ 948271 h 296502"/>
              <a:gd name="T24" fmla="*/ 558849 w 236178"/>
              <a:gd name="T25" fmla="*/ 1261841 h 296502"/>
              <a:gd name="T26" fmla="*/ 621664 w 236178"/>
              <a:gd name="T27" fmla="*/ 1579352 h 296502"/>
              <a:gd name="T28" fmla="*/ 818022 w 236178"/>
              <a:gd name="T29" fmla="*/ 1838051 h 296502"/>
              <a:gd name="T30" fmla="*/ 1104687 w 236178"/>
              <a:gd name="T31" fmla="*/ 1983078 h 296502"/>
              <a:gd name="T32" fmla="*/ 1285343 w 236178"/>
              <a:gd name="T33" fmla="*/ 2088917 h 296502"/>
              <a:gd name="T34" fmla="*/ 1634838 w 236178"/>
              <a:gd name="T35" fmla="*/ 2010523 h 296502"/>
              <a:gd name="T36" fmla="*/ 1921517 w 236178"/>
              <a:gd name="T37" fmla="*/ 1787100 h 296502"/>
              <a:gd name="T38" fmla="*/ 2078597 w 236178"/>
              <a:gd name="T39" fmla="*/ 1461749 h 296502"/>
              <a:gd name="T40" fmla="*/ 2078597 w 236178"/>
              <a:gd name="T41" fmla="*/ 1101139 h 296502"/>
              <a:gd name="T42" fmla="*/ 1921517 w 236178"/>
              <a:gd name="T43" fmla="*/ 775776 h 296502"/>
              <a:gd name="T44" fmla="*/ 1634838 w 236178"/>
              <a:gd name="T45" fmla="*/ 552359 h 296502"/>
              <a:gd name="T46" fmla="*/ 1285343 w 236178"/>
              <a:gd name="T47" fmla="*/ 470016 h 296502"/>
              <a:gd name="T48" fmla="*/ 1469909 w 236178"/>
              <a:gd name="T49" fmla="*/ 477866 h 296502"/>
              <a:gd name="T50" fmla="*/ 1799779 w 236178"/>
              <a:gd name="T51" fmla="*/ 638584 h 296502"/>
              <a:gd name="T52" fmla="*/ 2027549 w 236178"/>
              <a:gd name="T53" fmla="*/ 924736 h 296502"/>
              <a:gd name="T54" fmla="*/ 2110008 w 236178"/>
              <a:gd name="T55" fmla="*/ 1281443 h 296502"/>
              <a:gd name="T56" fmla="*/ 2027549 w 236178"/>
              <a:gd name="T57" fmla="*/ 1638143 h 296502"/>
              <a:gd name="T58" fmla="*/ 1799779 w 236178"/>
              <a:gd name="T59" fmla="*/ 1924291 h 296502"/>
              <a:gd name="T60" fmla="*/ 1469909 w 236178"/>
              <a:gd name="T61" fmla="*/ 2085003 h 296502"/>
              <a:gd name="T62" fmla="*/ 1253921 w 236178"/>
              <a:gd name="T63" fmla="*/ 2190835 h 296502"/>
              <a:gd name="T64" fmla="*/ 865150 w 236178"/>
              <a:gd name="T65" fmla="*/ 2088917 h 296502"/>
              <a:gd name="T66" fmla="*/ 554909 w 236178"/>
              <a:gd name="T67" fmla="*/ 1826294 h 296502"/>
              <a:gd name="T68" fmla="*/ 389974 w 236178"/>
              <a:gd name="T69" fmla="*/ 1457832 h 296502"/>
              <a:gd name="T70" fmla="*/ 401754 w 236178"/>
              <a:gd name="T71" fmla="*/ 1050173 h 296502"/>
              <a:gd name="T72" fmla="*/ 590253 w 236178"/>
              <a:gd name="T73" fmla="*/ 693453 h 296502"/>
              <a:gd name="T74" fmla="*/ 916196 w 236178"/>
              <a:gd name="T75" fmla="*/ 450429 h 296502"/>
              <a:gd name="T76" fmla="*/ 1285343 w 236178"/>
              <a:gd name="T77" fmla="*/ 364218 h 296502"/>
              <a:gd name="T78" fmla="*/ 1294029 w 236178"/>
              <a:gd name="T79" fmla="*/ 2484469 h 296502"/>
              <a:gd name="T80" fmla="*/ 1294029 w 236178"/>
              <a:gd name="T81" fmla="*/ 0 h 296502"/>
              <a:gd name="T82" fmla="*/ 2127862 w 236178"/>
              <a:gd name="T83" fmla="*/ 3188152 h 296502"/>
              <a:gd name="T84" fmla="*/ 2049194 w 236178"/>
              <a:gd name="T85" fmla="*/ 3227473 h 296502"/>
              <a:gd name="T86" fmla="*/ 1262551 w 236178"/>
              <a:gd name="T87" fmla="*/ 3227473 h 296502"/>
              <a:gd name="T88" fmla="*/ 483783 w 236178"/>
              <a:gd name="T89" fmla="*/ 3231399 h 296502"/>
              <a:gd name="T90" fmla="*/ 456245 w 236178"/>
              <a:gd name="T91" fmla="*/ 2276129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1046" y="215180"/>
                </a:moveTo>
                <a:lnTo>
                  <a:pt x="51046" y="283548"/>
                </a:lnTo>
                <a:lnTo>
                  <a:pt x="79804" y="264117"/>
                </a:lnTo>
                <a:cubicBezTo>
                  <a:pt x="81242" y="263038"/>
                  <a:pt x="83399" y="263038"/>
                  <a:pt x="84837" y="264117"/>
                </a:cubicBezTo>
                <a:lnTo>
                  <a:pt x="118269" y="286427"/>
                </a:lnTo>
                <a:lnTo>
                  <a:pt x="151341" y="264117"/>
                </a:lnTo>
                <a:cubicBezTo>
                  <a:pt x="153138" y="263038"/>
                  <a:pt x="154935" y="263038"/>
                  <a:pt x="156373" y="264117"/>
                </a:cubicBezTo>
                <a:lnTo>
                  <a:pt x="185491" y="283548"/>
                </a:lnTo>
                <a:lnTo>
                  <a:pt x="185491" y="215180"/>
                </a:lnTo>
                <a:cubicBezTo>
                  <a:pt x="166079" y="228494"/>
                  <a:pt x="143073" y="236410"/>
                  <a:pt x="118269" y="236410"/>
                </a:cubicBezTo>
                <a:cubicBezTo>
                  <a:pt x="93105" y="236410"/>
                  <a:pt x="70098" y="228494"/>
                  <a:pt x="51046" y="215180"/>
                </a:cubicBezTo>
                <a:close/>
                <a:moveTo>
                  <a:pt x="106311" y="77787"/>
                </a:moveTo>
                <a:lnTo>
                  <a:pt x="130227" y="77787"/>
                </a:lnTo>
                <a:cubicBezTo>
                  <a:pt x="132401" y="77787"/>
                  <a:pt x="134575" y="79937"/>
                  <a:pt x="134575" y="82444"/>
                </a:cubicBezTo>
                <a:cubicBezTo>
                  <a:pt x="134575" y="84952"/>
                  <a:pt x="132401" y="87101"/>
                  <a:pt x="130227" y="87101"/>
                </a:cubicBezTo>
                <a:lnTo>
                  <a:pt x="122617" y="87101"/>
                </a:lnTo>
                <a:lnTo>
                  <a:pt x="122617" y="149436"/>
                </a:lnTo>
                <a:lnTo>
                  <a:pt x="130227" y="149436"/>
                </a:lnTo>
                <a:cubicBezTo>
                  <a:pt x="132401" y="149436"/>
                  <a:pt x="134575" y="151585"/>
                  <a:pt x="134575" y="153735"/>
                </a:cubicBezTo>
                <a:cubicBezTo>
                  <a:pt x="134575" y="156242"/>
                  <a:pt x="132401" y="158392"/>
                  <a:pt x="130227" y="158392"/>
                </a:cubicBezTo>
                <a:lnTo>
                  <a:pt x="106311" y="158392"/>
                </a:lnTo>
                <a:cubicBezTo>
                  <a:pt x="103774" y="158392"/>
                  <a:pt x="101600" y="156242"/>
                  <a:pt x="101600" y="153735"/>
                </a:cubicBezTo>
                <a:cubicBezTo>
                  <a:pt x="101600" y="151585"/>
                  <a:pt x="103774" y="149436"/>
                  <a:pt x="106311" y="149436"/>
                </a:cubicBezTo>
                <a:lnTo>
                  <a:pt x="113558" y="149436"/>
                </a:lnTo>
                <a:lnTo>
                  <a:pt x="113558" y="87101"/>
                </a:lnTo>
                <a:lnTo>
                  <a:pt x="106311" y="87101"/>
                </a:lnTo>
                <a:cubicBezTo>
                  <a:pt x="103774" y="87101"/>
                  <a:pt x="101600" y="84952"/>
                  <a:pt x="101600" y="82444"/>
                </a:cubicBezTo>
                <a:cubicBezTo>
                  <a:pt x="101600" y="79937"/>
                  <a:pt x="103774" y="77787"/>
                  <a:pt x="106311" y="77787"/>
                </a:cubicBezTo>
                <a:close/>
                <a:moveTo>
                  <a:pt x="117475" y="43024"/>
                </a:moveTo>
                <a:lnTo>
                  <a:pt x="103837" y="51994"/>
                </a:lnTo>
                <a:cubicBezTo>
                  <a:pt x="103119" y="52712"/>
                  <a:pt x="102042" y="53071"/>
                  <a:pt x="100965" y="52712"/>
                </a:cubicBezTo>
                <a:lnTo>
                  <a:pt x="85173" y="50559"/>
                </a:lnTo>
                <a:lnTo>
                  <a:pt x="77276" y="64193"/>
                </a:lnTo>
                <a:cubicBezTo>
                  <a:pt x="76559" y="65270"/>
                  <a:pt x="75841" y="65987"/>
                  <a:pt x="74764" y="66346"/>
                </a:cubicBezTo>
                <a:lnTo>
                  <a:pt x="59331" y="71010"/>
                </a:lnTo>
                <a:lnTo>
                  <a:pt x="58254" y="86798"/>
                </a:lnTo>
                <a:cubicBezTo>
                  <a:pt x="58254" y="88233"/>
                  <a:pt x="57536" y="88950"/>
                  <a:pt x="56818" y="90027"/>
                </a:cubicBezTo>
                <a:lnTo>
                  <a:pt x="45333" y="100791"/>
                </a:lnTo>
                <a:lnTo>
                  <a:pt x="51076" y="115501"/>
                </a:lnTo>
                <a:cubicBezTo>
                  <a:pt x="51435" y="116578"/>
                  <a:pt x="51435" y="117654"/>
                  <a:pt x="51076" y="118730"/>
                </a:cubicBezTo>
                <a:lnTo>
                  <a:pt x="45333" y="133800"/>
                </a:lnTo>
                <a:lnTo>
                  <a:pt x="56818" y="144564"/>
                </a:lnTo>
                <a:cubicBezTo>
                  <a:pt x="57536" y="145281"/>
                  <a:pt x="58254" y="146358"/>
                  <a:pt x="58254" y="147434"/>
                </a:cubicBezTo>
                <a:lnTo>
                  <a:pt x="59331" y="163580"/>
                </a:lnTo>
                <a:lnTo>
                  <a:pt x="74764" y="168244"/>
                </a:lnTo>
                <a:cubicBezTo>
                  <a:pt x="75841" y="168603"/>
                  <a:pt x="76559" y="169320"/>
                  <a:pt x="77276" y="170038"/>
                </a:cubicBezTo>
                <a:lnTo>
                  <a:pt x="85173" y="184031"/>
                </a:lnTo>
                <a:lnTo>
                  <a:pt x="100965" y="181520"/>
                </a:lnTo>
                <a:cubicBezTo>
                  <a:pt x="101324" y="181520"/>
                  <a:pt x="101683" y="181520"/>
                  <a:pt x="101683" y="181520"/>
                </a:cubicBezTo>
                <a:cubicBezTo>
                  <a:pt x="102401" y="181520"/>
                  <a:pt x="103478" y="181878"/>
                  <a:pt x="103837" y="182596"/>
                </a:cubicBezTo>
                <a:lnTo>
                  <a:pt x="117475" y="191207"/>
                </a:lnTo>
                <a:lnTo>
                  <a:pt x="130755" y="182596"/>
                </a:lnTo>
                <a:cubicBezTo>
                  <a:pt x="131473" y="181878"/>
                  <a:pt x="132550" y="181520"/>
                  <a:pt x="133985" y="181520"/>
                </a:cubicBezTo>
                <a:lnTo>
                  <a:pt x="149418" y="184031"/>
                </a:lnTo>
                <a:lnTo>
                  <a:pt x="157673" y="170038"/>
                </a:lnTo>
                <a:cubicBezTo>
                  <a:pt x="158032" y="169320"/>
                  <a:pt x="159109" y="168603"/>
                  <a:pt x="160186" y="168244"/>
                </a:cubicBezTo>
                <a:lnTo>
                  <a:pt x="175619" y="163580"/>
                </a:lnTo>
                <a:lnTo>
                  <a:pt x="176696" y="147434"/>
                </a:lnTo>
                <a:cubicBezTo>
                  <a:pt x="176696" y="146358"/>
                  <a:pt x="177055" y="145281"/>
                  <a:pt x="178131" y="144564"/>
                </a:cubicBezTo>
                <a:lnTo>
                  <a:pt x="189975" y="133800"/>
                </a:lnTo>
                <a:lnTo>
                  <a:pt x="183874" y="118730"/>
                </a:lnTo>
                <a:cubicBezTo>
                  <a:pt x="183515" y="117654"/>
                  <a:pt x="183515" y="116578"/>
                  <a:pt x="183874" y="115501"/>
                </a:cubicBezTo>
                <a:lnTo>
                  <a:pt x="189975" y="100791"/>
                </a:lnTo>
                <a:lnTo>
                  <a:pt x="178131" y="90027"/>
                </a:lnTo>
                <a:cubicBezTo>
                  <a:pt x="177055" y="88950"/>
                  <a:pt x="176696" y="88233"/>
                  <a:pt x="176696" y="86798"/>
                </a:cubicBezTo>
                <a:lnTo>
                  <a:pt x="175619" y="71010"/>
                </a:lnTo>
                <a:lnTo>
                  <a:pt x="160186" y="66346"/>
                </a:lnTo>
                <a:cubicBezTo>
                  <a:pt x="159109" y="65987"/>
                  <a:pt x="158032" y="65270"/>
                  <a:pt x="157673" y="64193"/>
                </a:cubicBezTo>
                <a:lnTo>
                  <a:pt x="149418" y="50559"/>
                </a:lnTo>
                <a:lnTo>
                  <a:pt x="133985" y="52712"/>
                </a:lnTo>
                <a:cubicBezTo>
                  <a:pt x="132550" y="53071"/>
                  <a:pt x="131473" y="52712"/>
                  <a:pt x="130755" y="51994"/>
                </a:cubicBezTo>
                <a:lnTo>
                  <a:pt x="117475" y="43024"/>
                </a:lnTo>
                <a:close/>
                <a:moveTo>
                  <a:pt x="117475" y="33337"/>
                </a:moveTo>
                <a:cubicBezTo>
                  <a:pt x="118193" y="33337"/>
                  <a:pt x="119270" y="33337"/>
                  <a:pt x="119988" y="34055"/>
                </a:cubicBezTo>
                <a:lnTo>
                  <a:pt x="134344" y="43742"/>
                </a:lnTo>
                <a:lnTo>
                  <a:pt x="151213" y="41230"/>
                </a:lnTo>
                <a:cubicBezTo>
                  <a:pt x="153007" y="40872"/>
                  <a:pt x="154802" y="41948"/>
                  <a:pt x="155879" y="43383"/>
                </a:cubicBezTo>
                <a:lnTo>
                  <a:pt x="164493" y="58453"/>
                </a:lnTo>
                <a:lnTo>
                  <a:pt x="181003" y="63476"/>
                </a:lnTo>
                <a:cubicBezTo>
                  <a:pt x="182797" y="63835"/>
                  <a:pt x="183874" y="65629"/>
                  <a:pt x="184233" y="67422"/>
                </a:cubicBezTo>
                <a:lnTo>
                  <a:pt x="185310" y="84645"/>
                </a:lnTo>
                <a:lnTo>
                  <a:pt x="197872" y="96126"/>
                </a:lnTo>
                <a:cubicBezTo>
                  <a:pt x="199307" y="97561"/>
                  <a:pt x="199666" y="99355"/>
                  <a:pt x="198948" y="101149"/>
                </a:cubicBezTo>
                <a:lnTo>
                  <a:pt x="192847" y="117295"/>
                </a:lnTo>
                <a:lnTo>
                  <a:pt x="198948" y="133441"/>
                </a:lnTo>
                <a:cubicBezTo>
                  <a:pt x="199666" y="135235"/>
                  <a:pt x="199307" y="137029"/>
                  <a:pt x="197872" y="138105"/>
                </a:cubicBezTo>
                <a:lnTo>
                  <a:pt x="185310" y="149946"/>
                </a:lnTo>
                <a:lnTo>
                  <a:pt x="184233" y="167168"/>
                </a:lnTo>
                <a:cubicBezTo>
                  <a:pt x="183874" y="168962"/>
                  <a:pt x="182797" y="170397"/>
                  <a:pt x="181003" y="171114"/>
                </a:cubicBezTo>
                <a:lnTo>
                  <a:pt x="164493" y="176138"/>
                </a:lnTo>
                <a:lnTo>
                  <a:pt x="155879" y="191207"/>
                </a:lnTo>
                <a:cubicBezTo>
                  <a:pt x="154802" y="192642"/>
                  <a:pt x="153007" y="193360"/>
                  <a:pt x="151213" y="193360"/>
                </a:cubicBezTo>
                <a:lnTo>
                  <a:pt x="134344" y="190848"/>
                </a:lnTo>
                <a:lnTo>
                  <a:pt x="119988" y="200536"/>
                </a:lnTo>
                <a:cubicBezTo>
                  <a:pt x="119270" y="200894"/>
                  <a:pt x="118193" y="201253"/>
                  <a:pt x="117475" y="201253"/>
                </a:cubicBezTo>
                <a:cubicBezTo>
                  <a:pt x="116757" y="201253"/>
                  <a:pt x="115681" y="200894"/>
                  <a:pt x="114604" y="200536"/>
                </a:cubicBezTo>
                <a:lnTo>
                  <a:pt x="100606" y="190848"/>
                </a:lnTo>
                <a:lnTo>
                  <a:pt x="83737" y="193360"/>
                </a:lnTo>
                <a:cubicBezTo>
                  <a:pt x="81583" y="193360"/>
                  <a:pt x="80148" y="192642"/>
                  <a:pt x="79071" y="191207"/>
                </a:cubicBezTo>
                <a:lnTo>
                  <a:pt x="70457" y="176138"/>
                </a:lnTo>
                <a:lnTo>
                  <a:pt x="53947" y="171114"/>
                </a:lnTo>
                <a:cubicBezTo>
                  <a:pt x="52153" y="170397"/>
                  <a:pt x="51076" y="168962"/>
                  <a:pt x="50717" y="167168"/>
                </a:cubicBezTo>
                <a:lnTo>
                  <a:pt x="49281" y="149946"/>
                </a:lnTo>
                <a:lnTo>
                  <a:pt x="36719" y="138105"/>
                </a:lnTo>
                <a:cubicBezTo>
                  <a:pt x="35643" y="137029"/>
                  <a:pt x="34925" y="135235"/>
                  <a:pt x="35643" y="133441"/>
                </a:cubicBezTo>
                <a:lnTo>
                  <a:pt x="41744" y="117295"/>
                </a:lnTo>
                <a:lnTo>
                  <a:pt x="35643" y="101149"/>
                </a:lnTo>
                <a:cubicBezTo>
                  <a:pt x="34925" y="99355"/>
                  <a:pt x="35643" y="97561"/>
                  <a:pt x="36719" y="96126"/>
                </a:cubicBezTo>
                <a:lnTo>
                  <a:pt x="49281" y="84645"/>
                </a:lnTo>
                <a:lnTo>
                  <a:pt x="50717" y="67422"/>
                </a:lnTo>
                <a:cubicBezTo>
                  <a:pt x="51076" y="65629"/>
                  <a:pt x="52153" y="63835"/>
                  <a:pt x="53947" y="63476"/>
                </a:cubicBezTo>
                <a:lnTo>
                  <a:pt x="70457" y="58453"/>
                </a:lnTo>
                <a:lnTo>
                  <a:pt x="79071" y="43383"/>
                </a:lnTo>
                <a:cubicBezTo>
                  <a:pt x="80148" y="41948"/>
                  <a:pt x="81583" y="40872"/>
                  <a:pt x="83737" y="41230"/>
                </a:cubicBezTo>
                <a:lnTo>
                  <a:pt x="100606" y="43742"/>
                </a:lnTo>
                <a:lnTo>
                  <a:pt x="114604" y="34055"/>
                </a:lnTo>
                <a:cubicBezTo>
                  <a:pt x="115681" y="33337"/>
                  <a:pt x="116757" y="33337"/>
                  <a:pt x="117475" y="33337"/>
                </a:cubicBezTo>
                <a:close/>
                <a:moveTo>
                  <a:pt x="118269" y="9356"/>
                </a:moveTo>
                <a:cubicBezTo>
                  <a:pt x="57876" y="9356"/>
                  <a:pt x="8987" y="58293"/>
                  <a:pt x="8987" y="118385"/>
                </a:cubicBezTo>
                <a:cubicBezTo>
                  <a:pt x="8987" y="178477"/>
                  <a:pt x="57876" y="227414"/>
                  <a:pt x="118269" y="227414"/>
                </a:cubicBezTo>
                <a:cubicBezTo>
                  <a:pt x="178301" y="227414"/>
                  <a:pt x="227191" y="178477"/>
                  <a:pt x="227191" y="118385"/>
                </a:cubicBezTo>
                <a:cubicBezTo>
                  <a:pt x="227191" y="58293"/>
                  <a:pt x="178301" y="9356"/>
                  <a:pt x="118269" y="9356"/>
                </a:cubicBezTo>
                <a:close/>
                <a:moveTo>
                  <a:pt x="118269" y="0"/>
                </a:moveTo>
                <a:cubicBezTo>
                  <a:pt x="182975" y="0"/>
                  <a:pt x="236178" y="53255"/>
                  <a:pt x="236178" y="118385"/>
                </a:cubicBezTo>
                <a:cubicBezTo>
                  <a:pt x="236178" y="154368"/>
                  <a:pt x="220001" y="186753"/>
                  <a:pt x="194478" y="208343"/>
                </a:cubicBezTo>
                <a:lnTo>
                  <a:pt x="194478" y="291824"/>
                </a:lnTo>
                <a:cubicBezTo>
                  <a:pt x="194478" y="293624"/>
                  <a:pt x="193400" y="294703"/>
                  <a:pt x="191962" y="295783"/>
                </a:cubicBezTo>
                <a:cubicBezTo>
                  <a:pt x="191243" y="296142"/>
                  <a:pt x="190524" y="296502"/>
                  <a:pt x="189805" y="296502"/>
                </a:cubicBezTo>
                <a:cubicBezTo>
                  <a:pt x="189086" y="296502"/>
                  <a:pt x="188007" y="295783"/>
                  <a:pt x="187288" y="295423"/>
                </a:cubicBezTo>
                <a:lnTo>
                  <a:pt x="153857" y="273473"/>
                </a:lnTo>
                <a:lnTo>
                  <a:pt x="120785" y="295423"/>
                </a:lnTo>
                <a:cubicBezTo>
                  <a:pt x="118988" y="296502"/>
                  <a:pt x="117190" y="296502"/>
                  <a:pt x="115393" y="295423"/>
                </a:cubicBezTo>
                <a:lnTo>
                  <a:pt x="82320" y="273473"/>
                </a:lnTo>
                <a:lnTo>
                  <a:pt x="48889" y="295423"/>
                </a:lnTo>
                <a:cubicBezTo>
                  <a:pt x="47451" y="296502"/>
                  <a:pt x="45654" y="296502"/>
                  <a:pt x="44216" y="295783"/>
                </a:cubicBezTo>
                <a:cubicBezTo>
                  <a:pt x="42778" y="294703"/>
                  <a:pt x="41699" y="293624"/>
                  <a:pt x="41699" y="291824"/>
                </a:cubicBezTo>
                <a:lnTo>
                  <a:pt x="41699" y="208703"/>
                </a:lnTo>
                <a:cubicBezTo>
                  <a:pt x="41699" y="208343"/>
                  <a:pt x="41699" y="208343"/>
                  <a:pt x="41699" y="208343"/>
                </a:cubicBezTo>
                <a:cubicBezTo>
                  <a:pt x="16176" y="186753"/>
                  <a:pt x="0" y="154368"/>
                  <a:pt x="0" y="118385"/>
                </a:cubicBezTo>
                <a:cubicBezTo>
                  <a:pt x="0" y="53255"/>
                  <a:pt x="53203" y="0"/>
                  <a:pt x="118269"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1" name="Freeform 951">
            <a:extLst>
              <a:ext uri="{FF2B5EF4-FFF2-40B4-BE49-F238E27FC236}">
                <a16:creationId xmlns:a16="http://schemas.microsoft.com/office/drawing/2014/main" id="{BC90BEB7-879F-D244-ACEB-1225B4717E0A}"/>
              </a:ext>
            </a:extLst>
          </p:cNvPr>
          <p:cNvSpPr>
            <a:spLocks noChangeArrowheads="1"/>
          </p:cNvSpPr>
          <p:nvPr/>
        </p:nvSpPr>
        <p:spPr bwMode="auto">
          <a:xfrm>
            <a:off x="8978971" y="6920995"/>
            <a:ext cx="914410" cy="914410"/>
          </a:xfrm>
          <a:custGeom>
            <a:avLst/>
            <a:gdLst>
              <a:gd name="T0" fmla="*/ 569066 w 296503"/>
              <a:gd name="T1" fmla="*/ 2708419 h 296019"/>
              <a:gd name="T2" fmla="*/ 683277 w 296503"/>
              <a:gd name="T3" fmla="*/ 2161340 h 296019"/>
              <a:gd name="T4" fmla="*/ 998336 w 296503"/>
              <a:gd name="T5" fmla="*/ 2341013 h 296019"/>
              <a:gd name="T6" fmla="*/ 2888737 w 296503"/>
              <a:gd name="T7" fmla="*/ 839582 h 296019"/>
              <a:gd name="T8" fmla="*/ 654142 w 296503"/>
              <a:gd name="T9" fmla="*/ 430365 h 296019"/>
              <a:gd name="T10" fmla="*/ 654142 w 296503"/>
              <a:gd name="T11" fmla="*/ 925568 h 296019"/>
              <a:gd name="T12" fmla="*/ 2408267 w 296503"/>
              <a:gd name="T13" fmla="*/ 356403 h 296019"/>
              <a:gd name="T14" fmla="*/ 927457 w 296503"/>
              <a:gd name="T15" fmla="*/ 2273153 h 296019"/>
              <a:gd name="T16" fmla="*/ 2408267 w 296503"/>
              <a:gd name="T17" fmla="*/ 356403 h 296019"/>
              <a:gd name="T18" fmla="*/ 2076695 w 296503"/>
              <a:gd name="T19" fmla="*/ 258633 h 296019"/>
              <a:gd name="T20" fmla="*/ 2076695 w 296503"/>
              <a:gd name="T21" fmla="*/ 358481 h 296019"/>
              <a:gd name="T22" fmla="*/ 752664 w 296503"/>
              <a:gd name="T23" fmla="*/ 973487 h 296019"/>
              <a:gd name="T24" fmla="*/ 94601 w 296503"/>
              <a:gd name="T25" fmla="*/ 1025404 h 296019"/>
              <a:gd name="T26" fmla="*/ 2880584 w 296503"/>
              <a:gd name="T27" fmla="*/ 3181954 h 296019"/>
              <a:gd name="T28" fmla="*/ 2927862 w 296503"/>
              <a:gd name="T29" fmla="*/ 1125261 h 296019"/>
              <a:gd name="T30" fmla="*/ 2979091 w 296503"/>
              <a:gd name="T31" fmla="*/ 3233868 h 296019"/>
              <a:gd name="T32" fmla="*/ 47278 w 296503"/>
              <a:gd name="T33" fmla="*/ 3281802 h 296019"/>
              <a:gd name="T34" fmla="*/ 0 w 296503"/>
              <a:gd name="T35" fmla="*/ 973487 h 296019"/>
              <a:gd name="T36" fmla="*/ 665956 w 296503"/>
              <a:gd name="T37" fmla="*/ 274616 h 296019"/>
              <a:gd name="T38" fmla="*/ 2620940 w 296503"/>
              <a:gd name="T39" fmla="*/ 136754 h 296019"/>
              <a:gd name="T40" fmla="*/ 2959636 w 296503"/>
              <a:gd name="T41" fmla="*/ 771682 h 296019"/>
              <a:gd name="T42" fmla="*/ 3136852 w 296503"/>
              <a:gd name="T43" fmla="*/ 536092 h 296019"/>
              <a:gd name="T44" fmla="*/ 2798156 w 296503"/>
              <a:gd name="T45" fmla="*/ 136754 h 296019"/>
              <a:gd name="T46" fmla="*/ 2710045 w 296503"/>
              <a:gd name="T47" fmla="*/ 0 h 296019"/>
              <a:gd name="T48" fmla="*/ 3172293 w 296503"/>
              <a:gd name="T49" fmla="*/ 376375 h 296019"/>
              <a:gd name="T50" fmla="*/ 3172293 w 296503"/>
              <a:gd name="T51" fmla="*/ 695822 h 296019"/>
              <a:gd name="T52" fmla="*/ 3054150 w 296503"/>
              <a:gd name="T53" fmla="*/ 867523 h 296019"/>
              <a:gd name="T54" fmla="*/ 3022647 w 296503"/>
              <a:gd name="T55" fmla="*/ 955378 h 296019"/>
              <a:gd name="T56" fmla="*/ 2959636 w 296503"/>
              <a:gd name="T57" fmla="*/ 911446 h 296019"/>
              <a:gd name="T58" fmla="*/ 1214956 w 296503"/>
              <a:gd name="T59" fmla="*/ 2668452 h 296019"/>
              <a:gd name="T60" fmla="*/ 502135 w 296503"/>
              <a:gd name="T61" fmla="*/ 2824216 h 296019"/>
              <a:gd name="T62" fmla="*/ 454887 w 296503"/>
              <a:gd name="T63" fmla="*/ 2764299 h 296019"/>
              <a:gd name="T64" fmla="*/ 620262 w 296503"/>
              <a:gd name="T65" fmla="*/ 2029544 h 296019"/>
              <a:gd name="T66" fmla="*/ 2313736 w 296503"/>
              <a:gd name="T67" fmla="*/ 256560 h 296019"/>
              <a:gd name="T68" fmla="*/ 2380709 w 296503"/>
              <a:gd name="T69" fmla="*/ 188687 h 296019"/>
              <a:gd name="T70" fmla="*/ 2553987 w 296503"/>
              <a:gd name="T71" fmla="*/ 68890 h 2960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503" h="296019">
                <a:moveTo>
                  <a:pt x="62544" y="194953"/>
                </a:moveTo>
                <a:lnTo>
                  <a:pt x="52090" y="244298"/>
                </a:lnTo>
                <a:lnTo>
                  <a:pt x="101117" y="233853"/>
                </a:lnTo>
                <a:lnTo>
                  <a:pt x="62544" y="194953"/>
                </a:lnTo>
                <a:close/>
                <a:moveTo>
                  <a:pt x="245674" y="57000"/>
                </a:moveTo>
                <a:lnTo>
                  <a:pt x="91383" y="211161"/>
                </a:lnTo>
                <a:lnTo>
                  <a:pt x="110129" y="229891"/>
                </a:lnTo>
                <a:lnTo>
                  <a:pt x="264419" y="75730"/>
                </a:lnTo>
                <a:lnTo>
                  <a:pt x="245674" y="57000"/>
                </a:lnTo>
                <a:close/>
                <a:moveTo>
                  <a:pt x="59876" y="38819"/>
                </a:moveTo>
                <a:lnTo>
                  <a:pt x="15150" y="83487"/>
                </a:lnTo>
                <a:lnTo>
                  <a:pt x="59876" y="83487"/>
                </a:lnTo>
                <a:lnTo>
                  <a:pt x="59876" y="38819"/>
                </a:lnTo>
                <a:close/>
                <a:moveTo>
                  <a:pt x="220439" y="32147"/>
                </a:moveTo>
                <a:lnTo>
                  <a:pt x="66149" y="186308"/>
                </a:lnTo>
                <a:lnTo>
                  <a:pt x="84895" y="205038"/>
                </a:lnTo>
                <a:lnTo>
                  <a:pt x="239185" y="50877"/>
                </a:lnTo>
                <a:lnTo>
                  <a:pt x="220439" y="32147"/>
                </a:lnTo>
                <a:close/>
                <a:moveTo>
                  <a:pt x="64205" y="23329"/>
                </a:moveTo>
                <a:lnTo>
                  <a:pt x="190089" y="23329"/>
                </a:lnTo>
                <a:cubicBezTo>
                  <a:pt x="192614" y="23329"/>
                  <a:pt x="194778" y="25851"/>
                  <a:pt x="194778" y="28012"/>
                </a:cubicBezTo>
                <a:cubicBezTo>
                  <a:pt x="194778" y="30534"/>
                  <a:pt x="192614" y="32335"/>
                  <a:pt x="190089" y="32335"/>
                </a:cubicBezTo>
                <a:lnTo>
                  <a:pt x="68894" y="32335"/>
                </a:lnTo>
                <a:lnTo>
                  <a:pt x="68894" y="87809"/>
                </a:lnTo>
                <a:cubicBezTo>
                  <a:pt x="68894" y="90331"/>
                  <a:pt x="66730" y="92492"/>
                  <a:pt x="64205" y="92492"/>
                </a:cubicBezTo>
                <a:lnTo>
                  <a:pt x="8657" y="92492"/>
                </a:lnTo>
                <a:lnTo>
                  <a:pt x="8657" y="287013"/>
                </a:lnTo>
                <a:lnTo>
                  <a:pt x="263672" y="287013"/>
                </a:lnTo>
                <a:lnTo>
                  <a:pt x="263672" y="105820"/>
                </a:lnTo>
                <a:cubicBezTo>
                  <a:pt x="263672" y="103659"/>
                  <a:pt x="265836" y="101498"/>
                  <a:pt x="268000" y="101498"/>
                </a:cubicBezTo>
                <a:cubicBezTo>
                  <a:pt x="270525" y="101498"/>
                  <a:pt x="272690" y="103659"/>
                  <a:pt x="272690" y="105820"/>
                </a:cubicBezTo>
                <a:lnTo>
                  <a:pt x="272690" y="291696"/>
                </a:lnTo>
                <a:cubicBezTo>
                  <a:pt x="272690" y="293858"/>
                  <a:pt x="270525" y="296019"/>
                  <a:pt x="268000" y="296019"/>
                </a:cubicBezTo>
                <a:lnTo>
                  <a:pt x="4329" y="296019"/>
                </a:lnTo>
                <a:cubicBezTo>
                  <a:pt x="1804" y="296019"/>
                  <a:pt x="0" y="293858"/>
                  <a:pt x="0" y="291696"/>
                </a:cubicBezTo>
                <a:lnTo>
                  <a:pt x="0" y="87809"/>
                </a:lnTo>
                <a:cubicBezTo>
                  <a:pt x="0" y="86729"/>
                  <a:pt x="361" y="85648"/>
                  <a:pt x="1082" y="84567"/>
                </a:cubicBezTo>
                <a:lnTo>
                  <a:pt x="60959" y="24770"/>
                </a:lnTo>
                <a:cubicBezTo>
                  <a:pt x="62041" y="24050"/>
                  <a:pt x="63123" y="23329"/>
                  <a:pt x="64205" y="23329"/>
                </a:cubicBezTo>
                <a:close/>
                <a:moveTo>
                  <a:pt x="239906" y="12336"/>
                </a:moveTo>
                <a:lnTo>
                  <a:pt x="226568" y="25664"/>
                </a:lnTo>
                <a:lnTo>
                  <a:pt x="270908" y="69607"/>
                </a:lnTo>
                <a:lnTo>
                  <a:pt x="284246" y="56280"/>
                </a:lnTo>
                <a:cubicBezTo>
                  <a:pt x="286049" y="54119"/>
                  <a:pt x="287130" y="51237"/>
                  <a:pt x="287130" y="48356"/>
                </a:cubicBezTo>
                <a:cubicBezTo>
                  <a:pt x="287130" y="45114"/>
                  <a:pt x="286049" y="42232"/>
                  <a:pt x="284246" y="40071"/>
                </a:cubicBezTo>
                <a:lnTo>
                  <a:pt x="256128" y="12336"/>
                </a:lnTo>
                <a:cubicBezTo>
                  <a:pt x="251802" y="8014"/>
                  <a:pt x="244592" y="8014"/>
                  <a:pt x="239906" y="12336"/>
                </a:cubicBezTo>
                <a:close/>
                <a:moveTo>
                  <a:pt x="248062" y="0"/>
                </a:moveTo>
                <a:cubicBezTo>
                  <a:pt x="253244" y="0"/>
                  <a:pt x="258471" y="2071"/>
                  <a:pt x="262617" y="6213"/>
                </a:cubicBezTo>
                <a:lnTo>
                  <a:pt x="290374" y="33948"/>
                </a:lnTo>
                <a:cubicBezTo>
                  <a:pt x="294340" y="37550"/>
                  <a:pt x="296503" y="42953"/>
                  <a:pt x="296503" y="48356"/>
                </a:cubicBezTo>
                <a:cubicBezTo>
                  <a:pt x="296503" y="53758"/>
                  <a:pt x="294340" y="58801"/>
                  <a:pt x="290374" y="62763"/>
                </a:cubicBezTo>
                <a:lnTo>
                  <a:pt x="277036" y="75730"/>
                </a:lnTo>
                <a:lnTo>
                  <a:pt x="279560" y="78251"/>
                </a:lnTo>
                <a:cubicBezTo>
                  <a:pt x="281723" y="80412"/>
                  <a:pt x="281723" y="82934"/>
                  <a:pt x="279920" y="84735"/>
                </a:cubicBezTo>
                <a:cubicBezTo>
                  <a:pt x="278839" y="85815"/>
                  <a:pt x="277757" y="86175"/>
                  <a:pt x="276676" y="86175"/>
                </a:cubicBezTo>
                <a:cubicBezTo>
                  <a:pt x="275234" y="86175"/>
                  <a:pt x="274513" y="85815"/>
                  <a:pt x="273431" y="84735"/>
                </a:cubicBezTo>
                <a:lnTo>
                  <a:pt x="270908" y="82213"/>
                </a:lnTo>
                <a:lnTo>
                  <a:pt x="113373" y="239256"/>
                </a:lnTo>
                <a:cubicBezTo>
                  <a:pt x="112652" y="239976"/>
                  <a:pt x="111931" y="240336"/>
                  <a:pt x="111210" y="240697"/>
                </a:cubicBezTo>
                <a:lnTo>
                  <a:pt x="47043" y="254384"/>
                </a:lnTo>
                <a:cubicBezTo>
                  <a:pt x="46683" y="254744"/>
                  <a:pt x="46322" y="254744"/>
                  <a:pt x="45962" y="254744"/>
                </a:cubicBezTo>
                <a:cubicBezTo>
                  <a:pt x="44880" y="254744"/>
                  <a:pt x="43799" y="254024"/>
                  <a:pt x="43078" y="253303"/>
                </a:cubicBezTo>
                <a:cubicBezTo>
                  <a:pt x="41996" y="252223"/>
                  <a:pt x="41275" y="250782"/>
                  <a:pt x="41636" y="249341"/>
                </a:cubicBezTo>
                <a:lnTo>
                  <a:pt x="55334" y="185227"/>
                </a:lnTo>
                <a:cubicBezTo>
                  <a:pt x="55695" y="184507"/>
                  <a:pt x="56055" y="183427"/>
                  <a:pt x="56776" y="183066"/>
                </a:cubicBezTo>
                <a:lnTo>
                  <a:pt x="213950" y="25664"/>
                </a:lnTo>
                <a:lnTo>
                  <a:pt x="211787" y="23142"/>
                </a:lnTo>
                <a:cubicBezTo>
                  <a:pt x="209985" y="21701"/>
                  <a:pt x="209985" y="18820"/>
                  <a:pt x="211787" y="17019"/>
                </a:cubicBezTo>
                <a:cubicBezTo>
                  <a:pt x="213229" y="15218"/>
                  <a:pt x="216474" y="15218"/>
                  <a:pt x="217916" y="17019"/>
                </a:cubicBezTo>
                <a:lnTo>
                  <a:pt x="220439" y="19180"/>
                </a:lnTo>
                <a:lnTo>
                  <a:pt x="233777" y="6213"/>
                </a:lnTo>
                <a:cubicBezTo>
                  <a:pt x="237743" y="2071"/>
                  <a:pt x="242880" y="0"/>
                  <a:pt x="24806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2" name="Freeform 952">
            <a:extLst>
              <a:ext uri="{FF2B5EF4-FFF2-40B4-BE49-F238E27FC236}">
                <a16:creationId xmlns:a16="http://schemas.microsoft.com/office/drawing/2014/main" id="{84CE141E-A86A-4F48-8522-263016712402}"/>
              </a:ext>
            </a:extLst>
          </p:cNvPr>
          <p:cNvSpPr>
            <a:spLocks noChangeArrowheads="1"/>
          </p:cNvSpPr>
          <p:nvPr/>
        </p:nvSpPr>
        <p:spPr bwMode="auto">
          <a:xfrm>
            <a:off x="9841082" y="9793334"/>
            <a:ext cx="914408" cy="914410"/>
          </a:xfrm>
          <a:custGeom>
            <a:avLst/>
            <a:gdLst>
              <a:gd name="T0" fmla="*/ 2601619 w 296503"/>
              <a:gd name="T1" fmla="*/ 3140865 h 296502"/>
              <a:gd name="T2" fmla="*/ 2341324 w 296503"/>
              <a:gd name="T3" fmla="*/ 1890422 h 296502"/>
              <a:gd name="T4" fmla="*/ 2289291 w 296503"/>
              <a:gd name="T5" fmla="*/ 1942459 h 296502"/>
              <a:gd name="T6" fmla="*/ 2702633 w 296503"/>
              <a:gd name="T7" fmla="*/ 1830687 h 296502"/>
              <a:gd name="T8" fmla="*/ 2617657 w 296503"/>
              <a:gd name="T9" fmla="*/ 1880803 h 296502"/>
              <a:gd name="T10" fmla="*/ 2081767 w 296503"/>
              <a:gd name="T11" fmla="*/ 1880803 h 296502"/>
              <a:gd name="T12" fmla="*/ 1989667 w 296503"/>
              <a:gd name="T13" fmla="*/ 1830687 h 296502"/>
              <a:gd name="T14" fmla="*/ 1852132 w 296503"/>
              <a:gd name="T15" fmla="*/ 1609073 h 296502"/>
              <a:gd name="T16" fmla="*/ 1764215 w 296503"/>
              <a:gd name="T17" fmla="*/ 1655329 h 296502"/>
              <a:gd name="T18" fmla="*/ 2928098 w 296503"/>
              <a:gd name="T19" fmla="*/ 1656297 h 296502"/>
              <a:gd name="T20" fmla="*/ 2843124 w 296503"/>
              <a:gd name="T21" fmla="*/ 1611697 h 296502"/>
              <a:gd name="T22" fmla="*/ 3013708 w 296503"/>
              <a:gd name="T23" fmla="*/ 1331443 h 296502"/>
              <a:gd name="T24" fmla="*/ 2913645 w 296503"/>
              <a:gd name="T25" fmla="*/ 1335448 h 296502"/>
              <a:gd name="T26" fmla="*/ 1716968 w 296503"/>
              <a:gd name="T27" fmla="*/ 1283411 h 296502"/>
              <a:gd name="T28" fmla="*/ 1664935 w 296503"/>
              <a:gd name="T29" fmla="*/ 1331443 h 296502"/>
              <a:gd name="T30" fmla="*/ 1852823 w 296503"/>
              <a:gd name="T31" fmla="*/ 1034807 h 296502"/>
              <a:gd name="T32" fmla="*/ 1767832 w 296503"/>
              <a:gd name="T33" fmla="*/ 984714 h 296502"/>
              <a:gd name="T34" fmla="*/ 2931597 w 296503"/>
              <a:gd name="T35" fmla="*/ 983619 h 296502"/>
              <a:gd name="T36" fmla="*/ 2839501 w 296503"/>
              <a:gd name="T37" fmla="*/ 1028213 h 296502"/>
              <a:gd name="T38" fmla="*/ 2388255 w 296503"/>
              <a:gd name="T39" fmla="*/ 931128 h 296502"/>
              <a:gd name="T40" fmla="*/ 2649553 w 296503"/>
              <a:gd name="T41" fmla="*/ 1319616 h 296502"/>
              <a:gd name="T42" fmla="*/ 2289291 w 296503"/>
              <a:gd name="T43" fmla="*/ 1319616 h 296502"/>
              <a:gd name="T44" fmla="*/ 2682406 w 296503"/>
              <a:gd name="T45" fmla="*/ 743302 h 296502"/>
              <a:gd name="T46" fmla="*/ 2633847 w 296503"/>
              <a:gd name="T47" fmla="*/ 821333 h 296502"/>
              <a:gd name="T48" fmla="*/ 2009482 w 296503"/>
              <a:gd name="T49" fmla="*/ 739556 h 296502"/>
              <a:gd name="T50" fmla="*/ 2033771 w 296503"/>
              <a:gd name="T51" fmla="*/ 828758 h 296502"/>
              <a:gd name="T52" fmla="*/ 2339242 w 296503"/>
              <a:gd name="T53" fmla="*/ 659045 h 296502"/>
              <a:gd name="T54" fmla="*/ 2289291 w 296503"/>
              <a:gd name="T55" fmla="*/ 711060 h 296502"/>
              <a:gd name="T56" fmla="*/ 1538926 w 296503"/>
              <a:gd name="T57" fmla="*/ 1326413 h 296502"/>
              <a:gd name="T58" fmla="*/ 2341854 w 296503"/>
              <a:gd name="T59" fmla="*/ 523463 h 296502"/>
              <a:gd name="T60" fmla="*/ 98402 w 296503"/>
              <a:gd name="T61" fmla="*/ 1916797 h 296502"/>
              <a:gd name="T62" fmla="*/ 590384 w 296503"/>
              <a:gd name="T63" fmla="*/ 523463 h 296502"/>
              <a:gd name="T64" fmla="*/ 688786 w 296503"/>
              <a:gd name="T65" fmla="*/ 2341879 h 296502"/>
              <a:gd name="T66" fmla="*/ 1113844 w 296503"/>
              <a:gd name="T67" fmla="*/ 2341879 h 296502"/>
              <a:gd name="T68" fmla="*/ 1212246 w 296503"/>
              <a:gd name="T69" fmla="*/ 444759 h 296502"/>
              <a:gd name="T70" fmla="*/ 2078156 w 296503"/>
              <a:gd name="T71" fmla="*/ 2814200 h 296502"/>
              <a:gd name="T72" fmla="*/ 2341854 w 296503"/>
              <a:gd name="T73" fmla="*/ 2223792 h 296502"/>
              <a:gd name="T74" fmla="*/ 2554396 w 296503"/>
              <a:gd name="T75" fmla="*/ 452617 h 296502"/>
              <a:gd name="T76" fmla="*/ 641546 w 296503"/>
              <a:gd name="T77" fmla="*/ 0 h 296502"/>
              <a:gd name="T78" fmla="*/ 2648843 w 296503"/>
              <a:gd name="T79" fmla="*/ 484124 h 296502"/>
              <a:gd name="T80" fmla="*/ 2648843 w 296503"/>
              <a:gd name="T81" fmla="*/ 2341879 h 296502"/>
              <a:gd name="T82" fmla="*/ 3239232 w 296503"/>
              <a:gd name="T83" fmla="*/ 2861423 h 296502"/>
              <a:gd name="T84" fmla="*/ 2601619 w 296503"/>
              <a:gd name="T85" fmla="*/ 3239269 h 296502"/>
              <a:gd name="T86" fmla="*/ 51177 w 296503"/>
              <a:gd name="T87" fmla="*/ 2912589 h 296502"/>
              <a:gd name="T88" fmla="*/ 842289 w 296503"/>
              <a:gd name="T89" fmla="*/ 2814200 h 296502"/>
              <a:gd name="T90" fmla="*/ 310949 w 296503"/>
              <a:gd name="T91" fmla="*/ 2223792 h 296502"/>
              <a:gd name="T92" fmla="*/ 310949 w 296503"/>
              <a:gd name="T93" fmla="*/ 425059 h 296502"/>
              <a:gd name="T94" fmla="*/ 641546 w 296503"/>
              <a:gd name="T95" fmla="*/ 0 h 2965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6503" h="296502">
                <a:moveTo>
                  <a:pt x="33505" y="266600"/>
                </a:moveTo>
                <a:cubicBezTo>
                  <a:pt x="35667" y="278488"/>
                  <a:pt x="46114" y="287495"/>
                  <a:pt x="58724" y="287495"/>
                </a:cubicBezTo>
                <a:lnTo>
                  <a:pt x="238139" y="287495"/>
                </a:lnTo>
                <a:cubicBezTo>
                  <a:pt x="250749" y="287495"/>
                  <a:pt x="260836" y="278488"/>
                  <a:pt x="262998" y="266600"/>
                </a:cubicBezTo>
                <a:lnTo>
                  <a:pt x="33505" y="266600"/>
                </a:lnTo>
                <a:close/>
                <a:moveTo>
                  <a:pt x="214313" y="173037"/>
                </a:moveTo>
                <a:cubicBezTo>
                  <a:pt x="216877" y="173037"/>
                  <a:pt x="218709" y="175235"/>
                  <a:pt x="218709" y="177800"/>
                </a:cubicBezTo>
                <a:cubicBezTo>
                  <a:pt x="218709" y="179998"/>
                  <a:pt x="216877" y="182196"/>
                  <a:pt x="214313" y="182196"/>
                </a:cubicBezTo>
                <a:cubicBezTo>
                  <a:pt x="211748" y="182196"/>
                  <a:pt x="209550" y="179998"/>
                  <a:pt x="209550" y="177800"/>
                </a:cubicBezTo>
                <a:cubicBezTo>
                  <a:pt x="209550" y="175235"/>
                  <a:pt x="211748" y="173037"/>
                  <a:pt x="214313" y="173037"/>
                </a:cubicBezTo>
                <a:close/>
                <a:moveTo>
                  <a:pt x="241459" y="166158"/>
                </a:moveTo>
                <a:cubicBezTo>
                  <a:pt x="243311" y="165100"/>
                  <a:pt x="246275" y="165453"/>
                  <a:pt x="247386" y="167570"/>
                </a:cubicBezTo>
                <a:cubicBezTo>
                  <a:pt x="248868" y="169686"/>
                  <a:pt x="248127" y="172508"/>
                  <a:pt x="245904" y="173567"/>
                </a:cubicBezTo>
                <a:cubicBezTo>
                  <a:pt x="245163" y="173920"/>
                  <a:pt x="244423" y="174272"/>
                  <a:pt x="243311" y="174272"/>
                </a:cubicBezTo>
                <a:cubicBezTo>
                  <a:pt x="241830" y="174272"/>
                  <a:pt x="240348" y="173567"/>
                  <a:pt x="239607" y="172156"/>
                </a:cubicBezTo>
                <a:cubicBezTo>
                  <a:pt x="238125" y="170039"/>
                  <a:pt x="239237" y="167217"/>
                  <a:pt x="241459" y="166158"/>
                </a:cubicBezTo>
                <a:close/>
                <a:moveTo>
                  <a:pt x="188639" y="166158"/>
                </a:moveTo>
                <a:cubicBezTo>
                  <a:pt x="190938" y="167217"/>
                  <a:pt x="191705" y="170039"/>
                  <a:pt x="190555" y="172156"/>
                </a:cubicBezTo>
                <a:cubicBezTo>
                  <a:pt x="189405" y="173567"/>
                  <a:pt x="187872" y="174272"/>
                  <a:pt x="186340" y="174272"/>
                </a:cubicBezTo>
                <a:cubicBezTo>
                  <a:pt x="185573" y="174272"/>
                  <a:pt x="184424" y="173920"/>
                  <a:pt x="184040" y="173920"/>
                </a:cubicBezTo>
                <a:cubicBezTo>
                  <a:pt x="181741" y="172508"/>
                  <a:pt x="180975" y="170039"/>
                  <a:pt x="182124" y="167570"/>
                </a:cubicBezTo>
                <a:cubicBezTo>
                  <a:pt x="183274" y="165453"/>
                  <a:pt x="186340" y="165100"/>
                  <a:pt x="188639" y="166158"/>
                </a:cubicBezTo>
                <a:close/>
                <a:moveTo>
                  <a:pt x="163403" y="145873"/>
                </a:moveTo>
                <a:cubicBezTo>
                  <a:pt x="165702" y="144462"/>
                  <a:pt x="168768" y="145168"/>
                  <a:pt x="169534" y="147284"/>
                </a:cubicBezTo>
                <a:cubicBezTo>
                  <a:pt x="171067" y="149401"/>
                  <a:pt x="170300" y="151870"/>
                  <a:pt x="168001" y="153282"/>
                </a:cubicBezTo>
                <a:cubicBezTo>
                  <a:pt x="167235" y="153634"/>
                  <a:pt x="166469" y="153634"/>
                  <a:pt x="165702" y="153634"/>
                </a:cubicBezTo>
                <a:cubicBezTo>
                  <a:pt x="164169" y="153634"/>
                  <a:pt x="162637" y="152929"/>
                  <a:pt x="161487" y="151518"/>
                </a:cubicBezTo>
                <a:cubicBezTo>
                  <a:pt x="160338" y="149401"/>
                  <a:pt x="161104" y="146579"/>
                  <a:pt x="163403" y="145873"/>
                </a:cubicBezTo>
                <a:close/>
                <a:moveTo>
                  <a:pt x="266171" y="145823"/>
                </a:moveTo>
                <a:cubicBezTo>
                  <a:pt x="268764" y="146843"/>
                  <a:pt x="269505" y="149565"/>
                  <a:pt x="268023" y="151606"/>
                </a:cubicBezTo>
                <a:cubicBezTo>
                  <a:pt x="267282" y="152967"/>
                  <a:pt x="265801" y="153647"/>
                  <a:pt x="264319" y="153647"/>
                </a:cubicBezTo>
                <a:cubicBezTo>
                  <a:pt x="263208" y="153647"/>
                  <a:pt x="262467" y="153647"/>
                  <a:pt x="261726" y="153307"/>
                </a:cubicBezTo>
                <a:cubicBezTo>
                  <a:pt x="259504" y="151946"/>
                  <a:pt x="258763" y="149565"/>
                  <a:pt x="260245" y="147524"/>
                </a:cubicBezTo>
                <a:cubicBezTo>
                  <a:pt x="261356" y="145142"/>
                  <a:pt x="264319" y="144462"/>
                  <a:pt x="266171" y="145823"/>
                </a:cubicBezTo>
                <a:close/>
                <a:moveTo>
                  <a:pt x="271463" y="117475"/>
                </a:moveTo>
                <a:cubicBezTo>
                  <a:pt x="274027" y="117475"/>
                  <a:pt x="275859" y="119307"/>
                  <a:pt x="275859" y="121871"/>
                </a:cubicBezTo>
                <a:lnTo>
                  <a:pt x="275859" y="122238"/>
                </a:lnTo>
                <a:cubicBezTo>
                  <a:pt x="275859" y="124802"/>
                  <a:pt x="274027" y="126634"/>
                  <a:pt x="271463" y="126634"/>
                </a:cubicBezTo>
                <a:cubicBezTo>
                  <a:pt x="268898" y="126634"/>
                  <a:pt x="266700" y="124802"/>
                  <a:pt x="266700" y="122238"/>
                </a:cubicBezTo>
                <a:lnTo>
                  <a:pt x="266700" y="121871"/>
                </a:lnTo>
                <a:cubicBezTo>
                  <a:pt x="266700" y="119307"/>
                  <a:pt x="268898" y="117475"/>
                  <a:pt x="271463" y="117475"/>
                </a:cubicBezTo>
                <a:close/>
                <a:moveTo>
                  <a:pt x="157162" y="117475"/>
                </a:moveTo>
                <a:cubicBezTo>
                  <a:pt x="159727" y="117475"/>
                  <a:pt x="161558" y="119307"/>
                  <a:pt x="161558" y="121871"/>
                </a:cubicBezTo>
                <a:cubicBezTo>
                  <a:pt x="161558" y="124436"/>
                  <a:pt x="159727" y="126634"/>
                  <a:pt x="157162" y="126634"/>
                </a:cubicBezTo>
                <a:cubicBezTo>
                  <a:pt x="154598" y="126634"/>
                  <a:pt x="152400" y="124436"/>
                  <a:pt x="152400" y="121871"/>
                </a:cubicBezTo>
                <a:cubicBezTo>
                  <a:pt x="152400" y="119307"/>
                  <a:pt x="154598" y="117475"/>
                  <a:pt x="157162" y="117475"/>
                </a:cubicBezTo>
                <a:close/>
                <a:moveTo>
                  <a:pt x="168116" y="88370"/>
                </a:moveTo>
                <a:cubicBezTo>
                  <a:pt x="170339" y="89782"/>
                  <a:pt x="171079" y="92604"/>
                  <a:pt x="169598" y="94720"/>
                </a:cubicBezTo>
                <a:cubicBezTo>
                  <a:pt x="168857" y="96132"/>
                  <a:pt x="167375" y="96484"/>
                  <a:pt x="165523" y="96484"/>
                </a:cubicBezTo>
                <a:cubicBezTo>
                  <a:pt x="165153" y="96484"/>
                  <a:pt x="164042" y="96484"/>
                  <a:pt x="163301" y="96132"/>
                </a:cubicBezTo>
                <a:cubicBezTo>
                  <a:pt x="161449" y="95073"/>
                  <a:pt x="160338" y="92251"/>
                  <a:pt x="161819" y="90134"/>
                </a:cubicBezTo>
                <a:cubicBezTo>
                  <a:pt x="162931" y="88018"/>
                  <a:pt x="165894" y="87312"/>
                  <a:pt x="168116" y="88370"/>
                </a:cubicBezTo>
                <a:close/>
                <a:moveTo>
                  <a:pt x="261829" y="88333"/>
                </a:moveTo>
                <a:cubicBezTo>
                  <a:pt x="264128" y="87312"/>
                  <a:pt x="267193" y="87992"/>
                  <a:pt x="268343" y="90034"/>
                </a:cubicBezTo>
                <a:cubicBezTo>
                  <a:pt x="269492" y="92075"/>
                  <a:pt x="268726" y="94796"/>
                  <a:pt x="266427" y="95817"/>
                </a:cubicBezTo>
                <a:cubicBezTo>
                  <a:pt x="265660" y="96157"/>
                  <a:pt x="264894" y="96497"/>
                  <a:pt x="264128" y="96497"/>
                </a:cubicBezTo>
                <a:cubicBezTo>
                  <a:pt x="262595" y="96497"/>
                  <a:pt x="261062" y="95476"/>
                  <a:pt x="259913" y="94116"/>
                </a:cubicBezTo>
                <a:cubicBezTo>
                  <a:pt x="258763" y="92075"/>
                  <a:pt x="259530" y="89693"/>
                  <a:pt x="261829" y="88333"/>
                </a:cubicBezTo>
                <a:close/>
                <a:moveTo>
                  <a:pt x="214261" y="80962"/>
                </a:moveTo>
                <a:cubicBezTo>
                  <a:pt x="216798" y="80962"/>
                  <a:pt x="218609" y="82740"/>
                  <a:pt x="218609" y="85229"/>
                </a:cubicBezTo>
                <a:lnTo>
                  <a:pt x="218609" y="116522"/>
                </a:lnTo>
                <a:lnTo>
                  <a:pt x="238177" y="116522"/>
                </a:lnTo>
                <a:cubicBezTo>
                  <a:pt x="240714" y="116522"/>
                  <a:pt x="242526" y="118300"/>
                  <a:pt x="242526" y="120789"/>
                </a:cubicBezTo>
                <a:cubicBezTo>
                  <a:pt x="242526" y="123279"/>
                  <a:pt x="240714" y="125057"/>
                  <a:pt x="238177" y="125057"/>
                </a:cubicBezTo>
                <a:lnTo>
                  <a:pt x="214261" y="125057"/>
                </a:lnTo>
                <a:cubicBezTo>
                  <a:pt x="211724" y="125057"/>
                  <a:pt x="209550" y="123279"/>
                  <a:pt x="209550" y="120789"/>
                </a:cubicBezTo>
                <a:lnTo>
                  <a:pt x="209550" y="85229"/>
                </a:lnTo>
                <a:cubicBezTo>
                  <a:pt x="209550" y="82740"/>
                  <a:pt x="211724" y="80962"/>
                  <a:pt x="214261" y="80962"/>
                </a:cubicBezTo>
                <a:close/>
                <a:moveTo>
                  <a:pt x="245534" y="68036"/>
                </a:moveTo>
                <a:cubicBezTo>
                  <a:pt x="247757" y="69056"/>
                  <a:pt x="248868" y="71778"/>
                  <a:pt x="247386" y="73819"/>
                </a:cubicBezTo>
                <a:cubicBezTo>
                  <a:pt x="246645" y="75179"/>
                  <a:pt x="245163" y="75860"/>
                  <a:pt x="243311" y="75860"/>
                </a:cubicBezTo>
                <a:cubicBezTo>
                  <a:pt x="242570" y="75860"/>
                  <a:pt x="241830" y="75860"/>
                  <a:pt x="241089" y="75179"/>
                </a:cubicBezTo>
                <a:cubicBezTo>
                  <a:pt x="238866" y="74159"/>
                  <a:pt x="238125" y="71437"/>
                  <a:pt x="239237" y="69736"/>
                </a:cubicBezTo>
                <a:cubicBezTo>
                  <a:pt x="240718" y="67695"/>
                  <a:pt x="243311" y="66675"/>
                  <a:pt x="245534" y="68036"/>
                </a:cubicBezTo>
                <a:close/>
                <a:moveTo>
                  <a:pt x="183938" y="67695"/>
                </a:moveTo>
                <a:cubicBezTo>
                  <a:pt x="186161" y="66675"/>
                  <a:pt x="188754" y="67355"/>
                  <a:pt x="190236" y="69396"/>
                </a:cubicBezTo>
                <a:cubicBezTo>
                  <a:pt x="191717" y="71437"/>
                  <a:pt x="190976" y="73819"/>
                  <a:pt x="188383" y="75179"/>
                </a:cubicBezTo>
                <a:cubicBezTo>
                  <a:pt x="188013" y="75520"/>
                  <a:pt x="186902" y="75860"/>
                  <a:pt x="186161" y="75860"/>
                </a:cubicBezTo>
                <a:cubicBezTo>
                  <a:pt x="184679" y="75860"/>
                  <a:pt x="183197" y="74839"/>
                  <a:pt x="182086" y="73478"/>
                </a:cubicBezTo>
                <a:cubicBezTo>
                  <a:pt x="180975" y="71437"/>
                  <a:pt x="181716" y="69056"/>
                  <a:pt x="183938" y="67695"/>
                </a:cubicBezTo>
                <a:close/>
                <a:moveTo>
                  <a:pt x="214122" y="60325"/>
                </a:moveTo>
                <a:cubicBezTo>
                  <a:pt x="216789" y="60325"/>
                  <a:pt x="218694" y="62523"/>
                  <a:pt x="218694" y="65087"/>
                </a:cubicBezTo>
                <a:cubicBezTo>
                  <a:pt x="218694" y="67652"/>
                  <a:pt x="216789" y="69484"/>
                  <a:pt x="214122" y="69484"/>
                </a:cubicBezTo>
                <a:cubicBezTo>
                  <a:pt x="211455" y="69484"/>
                  <a:pt x="209550" y="67652"/>
                  <a:pt x="209550" y="65087"/>
                </a:cubicBezTo>
                <a:cubicBezTo>
                  <a:pt x="209550" y="62523"/>
                  <a:pt x="211455" y="60325"/>
                  <a:pt x="214122" y="60325"/>
                </a:cubicBezTo>
                <a:close/>
                <a:moveTo>
                  <a:pt x="214361" y="47916"/>
                </a:moveTo>
                <a:cubicBezTo>
                  <a:pt x="173650" y="47916"/>
                  <a:pt x="140866" y="81061"/>
                  <a:pt x="140866" y="121411"/>
                </a:cubicBezTo>
                <a:cubicBezTo>
                  <a:pt x="140866" y="161761"/>
                  <a:pt x="173650" y="194906"/>
                  <a:pt x="214361" y="194906"/>
                </a:cubicBezTo>
                <a:cubicBezTo>
                  <a:pt x="254712" y="194906"/>
                  <a:pt x="287856" y="161761"/>
                  <a:pt x="287856" y="121411"/>
                </a:cubicBezTo>
                <a:cubicBezTo>
                  <a:pt x="287856" y="81061"/>
                  <a:pt x="254712" y="47916"/>
                  <a:pt x="214361" y="47916"/>
                </a:cubicBezTo>
                <a:close/>
                <a:moveTo>
                  <a:pt x="28461" y="47916"/>
                </a:moveTo>
                <a:cubicBezTo>
                  <a:pt x="18013" y="47916"/>
                  <a:pt x="9007" y="56922"/>
                  <a:pt x="9007" y="67370"/>
                </a:cubicBezTo>
                <a:lnTo>
                  <a:pt x="9007" y="175451"/>
                </a:lnTo>
                <a:cubicBezTo>
                  <a:pt x="9007" y="185899"/>
                  <a:pt x="18013" y="194906"/>
                  <a:pt x="28461" y="194906"/>
                </a:cubicBezTo>
                <a:lnTo>
                  <a:pt x="54040" y="194906"/>
                </a:lnTo>
                <a:lnTo>
                  <a:pt x="54040" y="47916"/>
                </a:lnTo>
                <a:lnTo>
                  <a:pt x="28461" y="47916"/>
                </a:lnTo>
                <a:close/>
                <a:moveTo>
                  <a:pt x="63047" y="9007"/>
                </a:moveTo>
                <a:lnTo>
                  <a:pt x="63047" y="214360"/>
                </a:lnTo>
                <a:cubicBezTo>
                  <a:pt x="63047" y="238138"/>
                  <a:pt x="82502" y="257593"/>
                  <a:pt x="106280" y="257593"/>
                </a:cubicBezTo>
                <a:lnTo>
                  <a:pt x="113485" y="257593"/>
                </a:lnTo>
                <a:cubicBezTo>
                  <a:pt x="106280" y="248226"/>
                  <a:pt x="101956" y="232734"/>
                  <a:pt x="101956" y="214360"/>
                </a:cubicBezTo>
                <a:lnTo>
                  <a:pt x="101956" y="40710"/>
                </a:lnTo>
                <a:cubicBezTo>
                  <a:pt x="101956" y="37828"/>
                  <a:pt x="104118" y="36027"/>
                  <a:pt x="106280" y="36027"/>
                </a:cubicBezTo>
                <a:cubicBezTo>
                  <a:pt x="108801" y="36027"/>
                  <a:pt x="110963" y="37828"/>
                  <a:pt x="110963" y="40710"/>
                </a:cubicBezTo>
                <a:lnTo>
                  <a:pt x="110963" y="214360"/>
                </a:lnTo>
                <a:cubicBezTo>
                  <a:pt x="110963" y="239940"/>
                  <a:pt x="120330" y="257593"/>
                  <a:pt x="128616" y="257593"/>
                </a:cubicBezTo>
                <a:lnTo>
                  <a:pt x="190223" y="257593"/>
                </a:lnTo>
                <a:cubicBezTo>
                  <a:pt x="214361" y="257593"/>
                  <a:pt x="233816" y="238138"/>
                  <a:pt x="233816" y="214360"/>
                </a:cubicBezTo>
                <a:lnTo>
                  <a:pt x="233816" y="201391"/>
                </a:lnTo>
                <a:cubicBezTo>
                  <a:pt x="227331" y="202832"/>
                  <a:pt x="220846" y="203552"/>
                  <a:pt x="214361" y="203552"/>
                </a:cubicBezTo>
                <a:cubicBezTo>
                  <a:pt x="168606" y="203552"/>
                  <a:pt x="131859" y="166805"/>
                  <a:pt x="131859" y="121411"/>
                </a:cubicBezTo>
                <a:cubicBezTo>
                  <a:pt x="131859" y="75656"/>
                  <a:pt x="168606" y="38909"/>
                  <a:pt x="214361" y="38909"/>
                </a:cubicBezTo>
                <a:cubicBezTo>
                  <a:pt x="220846" y="38909"/>
                  <a:pt x="227331" y="39990"/>
                  <a:pt x="233816" y="41431"/>
                </a:cubicBezTo>
                <a:lnTo>
                  <a:pt x="233816" y="9007"/>
                </a:lnTo>
                <a:lnTo>
                  <a:pt x="63047" y="9007"/>
                </a:lnTo>
                <a:close/>
                <a:moveTo>
                  <a:pt x="58724" y="0"/>
                </a:moveTo>
                <a:lnTo>
                  <a:pt x="238139" y="0"/>
                </a:lnTo>
                <a:cubicBezTo>
                  <a:pt x="240661" y="0"/>
                  <a:pt x="242462" y="1801"/>
                  <a:pt x="242462" y="4683"/>
                </a:cubicBezTo>
                <a:lnTo>
                  <a:pt x="242462" y="44313"/>
                </a:lnTo>
                <a:cubicBezTo>
                  <a:pt x="274166" y="55842"/>
                  <a:pt x="296503" y="86105"/>
                  <a:pt x="296503" y="121411"/>
                </a:cubicBezTo>
                <a:cubicBezTo>
                  <a:pt x="296503" y="156717"/>
                  <a:pt x="274166" y="186980"/>
                  <a:pt x="242462" y="198509"/>
                </a:cubicBezTo>
                <a:lnTo>
                  <a:pt x="242462" y="214360"/>
                </a:lnTo>
                <a:cubicBezTo>
                  <a:pt x="242462" y="232014"/>
                  <a:pt x="233456" y="248226"/>
                  <a:pt x="219405" y="257593"/>
                </a:cubicBezTo>
                <a:lnTo>
                  <a:pt x="292180" y="257593"/>
                </a:lnTo>
                <a:cubicBezTo>
                  <a:pt x="294702" y="257593"/>
                  <a:pt x="296503" y="259394"/>
                  <a:pt x="296503" y="261916"/>
                </a:cubicBezTo>
                <a:cubicBezTo>
                  <a:pt x="296503" y="264438"/>
                  <a:pt x="294702" y="266600"/>
                  <a:pt x="292180" y="266600"/>
                </a:cubicBezTo>
                <a:lnTo>
                  <a:pt x="272365" y="266600"/>
                </a:lnTo>
                <a:cubicBezTo>
                  <a:pt x="270203" y="283532"/>
                  <a:pt x="255792" y="296502"/>
                  <a:pt x="238139" y="296502"/>
                </a:cubicBezTo>
                <a:lnTo>
                  <a:pt x="58724" y="296502"/>
                </a:lnTo>
                <a:cubicBezTo>
                  <a:pt x="41071" y="296502"/>
                  <a:pt x="26660" y="283532"/>
                  <a:pt x="24498" y="266600"/>
                </a:cubicBezTo>
                <a:lnTo>
                  <a:pt x="4683" y="266600"/>
                </a:lnTo>
                <a:cubicBezTo>
                  <a:pt x="2161" y="266600"/>
                  <a:pt x="0" y="264438"/>
                  <a:pt x="0" y="261916"/>
                </a:cubicBezTo>
                <a:cubicBezTo>
                  <a:pt x="0" y="259394"/>
                  <a:pt x="2161" y="257593"/>
                  <a:pt x="4683" y="257593"/>
                </a:cubicBezTo>
                <a:lnTo>
                  <a:pt x="77098" y="257593"/>
                </a:lnTo>
                <a:cubicBezTo>
                  <a:pt x="63047" y="248226"/>
                  <a:pt x="54040" y="232014"/>
                  <a:pt x="54040" y="214360"/>
                </a:cubicBezTo>
                <a:lnTo>
                  <a:pt x="54040" y="203552"/>
                </a:lnTo>
                <a:lnTo>
                  <a:pt x="28461" y="203552"/>
                </a:lnTo>
                <a:cubicBezTo>
                  <a:pt x="12609" y="203552"/>
                  <a:pt x="0" y="190943"/>
                  <a:pt x="0" y="175451"/>
                </a:cubicBezTo>
                <a:lnTo>
                  <a:pt x="0" y="67370"/>
                </a:lnTo>
                <a:cubicBezTo>
                  <a:pt x="0" y="51879"/>
                  <a:pt x="12609" y="38909"/>
                  <a:pt x="28461" y="38909"/>
                </a:cubicBezTo>
                <a:lnTo>
                  <a:pt x="54040" y="38909"/>
                </a:lnTo>
                <a:lnTo>
                  <a:pt x="54040" y="4683"/>
                </a:lnTo>
                <a:cubicBezTo>
                  <a:pt x="54040" y="1801"/>
                  <a:pt x="55842" y="0"/>
                  <a:pt x="58724"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3" name="Freeform 953">
            <a:extLst>
              <a:ext uri="{FF2B5EF4-FFF2-40B4-BE49-F238E27FC236}">
                <a16:creationId xmlns:a16="http://schemas.microsoft.com/office/drawing/2014/main" id="{E1797EF6-6C4D-E34D-A35F-C900AAD6A7A3}"/>
              </a:ext>
            </a:extLst>
          </p:cNvPr>
          <p:cNvSpPr>
            <a:spLocks noChangeArrowheads="1"/>
          </p:cNvSpPr>
          <p:nvPr/>
        </p:nvSpPr>
        <p:spPr bwMode="auto">
          <a:xfrm>
            <a:off x="9383877" y="8345689"/>
            <a:ext cx="914410" cy="914410"/>
          </a:xfrm>
          <a:custGeom>
            <a:avLst/>
            <a:gdLst>
              <a:gd name="T0" fmla="*/ 1838704 w 296503"/>
              <a:gd name="T1" fmla="*/ 2347477 h 296502"/>
              <a:gd name="T2" fmla="*/ 2845665 w 296503"/>
              <a:gd name="T3" fmla="*/ 1668826 h 296502"/>
              <a:gd name="T4" fmla="*/ 3140847 w 296503"/>
              <a:gd name="T5" fmla="*/ 2208054 h 296502"/>
              <a:gd name="T6" fmla="*/ 2845665 w 296503"/>
              <a:gd name="T7" fmla="*/ 1668826 h 296502"/>
              <a:gd name="T8" fmla="*/ 1444736 w 296503"/>
              <a:gd name="T9" fmla="*/ 2347477 h 296502"/>
              <a:gd name="T10" fmla="*/ 1885994 w 296503"/>
              <a:gd name="T11" fmla="*/ 1759843 h 296502"/>
              <a:gd name="T12" fmla="*/ 2228755 w 296503"/>
              <a:gd name="T13" fmla="*/ 2347477 h 296502"/>
              <a:gd name="T14" fmla="*/ 1688993 w 296503"/>
              <a:gd name="T15" fmla="*/ 894052 h 296502"/>
              <a:gd name="T16" fmla="*/ 1688993 w 296503"/>
              <a:gd name="T17" fmla="*/ 894052 h 296502"/>
              <a:gd name="T18" fmla="*/ 2991290 w 296503"/>
              <a:gd name="T19" fmla="*/ 1570445 h 296502"/>
              <a:gd name="T20" fmla="*/ 2991290 w 296503"/>
              <a:gd name="T21" fmla="*/ 885600 h 296502"/>
              <a:gd name="T22" fmla="*/ 1720509 w 296503"/>
              <a:gd name="T23" fmla="*/ 792187 h 296502"/>
              <a:gd name="T24" fmla="*/ 2476955 w 296503"/>
              <a:gd name="T25" fmla="*/ 1532627 h 296502"/>
              <a:gd name="T26" fmla="*/ 2279962 w 296503"/>
              <a:gd name="T27" fmla="*/ 2441505 h 296502"/>
              <a:gd name="T28" fmla="*/ 1050752 w 296503"/>
              <a:gd name="T29" fmla="*/ 1532627 h 296502"/>
              <a:gd name="T30" fmla="*/ 873456 w 296503"/>
              <a:gd name="T31" fmla="*/ 1442528 h 296502"/>
              <a:gd name="T32" fmla="*/ 621858 w 296503"/>
              <a:gd name="T33" fmla="*/ 3140865 h 296502"/>
              <a:gd name="T34" fmla="*/ 2747263 w 296503"/>
              <a:gd name="T35" fmla="*/ 834421 h 296502"/>
              <a:gd name="T36" fmla="*/ 3140847 w 296503"/>
              <a:gd name="T37" fmla="*/ 637622 h 296502"/>
              <a:gd name="T38" fmla="*/ 621858 w 296503"/>
              <a:gd name="T39" fmla="*/ 98402 h 296502"/>
              <a:gd name="T40" fmla="*/ 306988 w 296503"/>
              <a:gd name="T41" fmla="*/ 523463 h 296502"/>
              <a:gd name="T42" fmla="*/ 228262 w 296503"/>
              <a:gd name="T43" fmla="*/ 621865 h 296502"/>
              <a:gd name="T44" fmla="*/ 362085 w 296503"/>
              <a:gd name="T45" fmla="*/ 1098112 h 296502"/>
              <a:gd name="T46" fmla="*/ 228262 w 296503"/>
              <a:gd name="T47" fmla="*/ 1570445 h 296502"/>
              <a:gd name="T48" fmla="*/ 306988 w 296503"/>
              <a:gd name="T49" fmla="*/ 1668826 h 296502"/>
              <a:gd name="T50" fmla="*/ 306988 w 296503"/>
              <a:gd name="T51" fmla="*/ 2093919 h 296502"/>
              <a:gd name="T52" fmla="*/ 228262 w 296503"/>
              <a:gd name="T53" fmla="*/ 2192322 h 296502"/>
              <a:gd name="T54" fmla="*/ 362085 w 296503"/>
              <a:gd name="T55" fmla="*/ 2664631 h 296502"/>
              <a:gd name="T56" fmla="*/ 228262 w 296503"/>
              <a:gd name="T57" fmla="*/ 3140865 h 296502"/>
              <a:gd name="T58" fmla="*/ 228262 w 296503"/>
              <a:gd name="T59" fmla="*/ 98402 h 296502"/>
              <a:gd name="T60" fmla="*/ 3239249 w 296503"/>
              <a:gd name="T61" fmla="*/ 247983 h 296502"/>
              <a:gd name="T62" fmla="*/ 3239249 w 296503"/>
              <a:gd name="T63" fmla="*/ 1031228 h 296502"/>
              <a:gd name="T64" fmla="*/ 3239249 w 296503"/>
              <a:gd name="T65" fmla="*/ 1814466 h 296502"/>
              <a:gd name="T66" fmla="*/ 2845665 w 296503"/>
              <a:gd name="T67" fmla="*/ 2452099 h 296502"/>
              <a:gd name="T68" fmla="*/ 177127 w 296503"/>
              <a:gd name="T69" fmla="*/ 3239269 h 296502"/>
              <a:gd name="T70" fmla="*/ 47214 w 296503"/>
              <a:gd name="T71" fmla="*/ 2715797 h 296502"/>
              <a:gd name="T72" fmla="*/ 129873 w 296503"/>
              <a:gd name="T73" fmla="*/ 2617393 h 296502"/>
              <a:gd name="T74" fmla="*/ 0 w 296503"/>
              <a:gd name="T75" fmla="*/ 2145087 h 296502"/>
              <a:gd name="T76" fmla="*/ 129873 w 296503"/>
              <a:gd name="T77" fmla="*/ 1668826 h 296502"/>
              <a:gd name="T78" fmla="*/ 47214 w 296503"/>
              <a:gd name="T79" fmla="*/ 1570445 h 296502"/>
              <a:gd name="T80" fmla="*/ 47214 w 296503"/>
              <a:gd name="T81" fmla="*/ 1145363 h 296502"/>
              <a:gd name="T82" fmla="*/ 129873 w 296503"/>
              <a:gd name="T83" fmla="*/ 1046960 h 296502"/>
              <a:gd name="T84" fmla="*/ 0 w 296503"/>
              <a:gd name="T85" fmla="*/ 570723 h 296502"/>
              <a:gd name="T86" fmla="*/ 129873 w 296503"/>
              <a:gd name="T87" fmla="*/ 51191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5" name="Freeform 962">
            <a:extLst>
              <a:ext uri="{FF2B5EF4-FFF2-40B4-BE49-F238E27FC236}">
                <a16:creationId xmlns:a16="http://schemas.microsoft.com/office/drawing/2014/main" id="{114C20B6-8914-F147-8A41-A28EE63CDAB0}"/>
              </a:ext>
            </a:extLst>
          </p:cNvPr>
          <p:cNvSpPr>
            <a:spLocks noChangeArrowheads="1"/>
          </p:cNvSpPr>
          <p:nvPr/>
        </p:nvSpPr>
        <p:spPr bwMode="auto">
          <a:xfrm>
            <a:off x="8506244" y="11800233"/>
            <a:ext cx="914408" cy="914408"/>
          </a:xfrm>
          <a:custGeom>
            <a:avLst/>
            <a:gdLst>
              <a:gd name="T0" fmla="*/ 2366518 w 296503"/>
              <a:gd name="T1" fmla="*/ 3140931 h 296504"/>
              <a:gd name="T2" fmla="*/ 2789041 w 296503"/>
              <a:gd name="T3" fmla="*/ 2913052 h 296504"/>
              <a:gd name="T4" fmla="*/ 448790 w 296503"/>
              <a:gd name="T5" fmla="*/ 2913052 h 296504"/>
              <a:gd name="T6" fmla="*/ 873961 w 296503"/>
              <a:gd name="T7" fmla="*/ 3140931 h 296504"/>
              <a:gd name="T8" fmla="*/ 448790 w 296503"/>
              <a:gd name="T9" fmla="*/ 2913052 h 296504"/>
              <a:gd name="T10" fmla="*/ 2058506 w 296503"/>
              <a:gd name="T11" fmla="*/ 2810916 h 296504"/>
              <a:gd name="T12" fmla="*/ 3144446 w 296503"/>
              <a:gd name="T13" fmla="*/ 2127312 h 296504"/>
              <a:gd name="T14" fmla="*/ 98425 w 296503"/>
              <a:gd name="T15" fmla="*/ 2127312 h 296504"/>
              <a:gd name="T16" fmla="*/ 1177096 w 296503"/>
              <a:gd name="T17" fmla="*/ 2810916 h 296504"/>
              <a:gd name="T18" fmla="*/ 98425 w 296503"/>
              <a:gd name="T19" fmla="*/ 2127312 h 296504"/>
              <a:gd name="T20" fmla="*/ 3191833 w 296503"/>
              <a:gd name="T21" fmla="*/ 2029087 h 296504"/>
              <a:gd name="T22" fmla="*/ 3239218 w 296503"/>
              <a:gd name="T23" fmla="*/ 2861985 h 296504"/>
              <a:gd name="T24" fmla="*/ 2887779 w 296503"/>
              <a:gd name="T25" fmla="*/ 2913052 h 296504"/>
              <a:gd name="T26" fmla="*/ 3124704 w 296503"/>
              <a:gd name="T27" fmla="*/ 3140931 h 296504"/>
              <a:gd name="T28" fmla="*/ 3124704 w 296503"/>
              <a:gd name="T29" fmla="*/ 3239143 h 296504"/>
              <a:gd name="T30" fmla="*/ 2022966 w 296503"/>
              <a:gd name="T31" fmla="*/ 3188061 h 296504"/>
              <a:gd name="T32" fmla="*/ 2263860 w 296503"/>
              <a:gd name="T33" fmla="*/ 3140931 h 296504"/>
              <a:gd name="T34" fmla="*/ 2007170 w 296503"/>
              <a:gd name="T35" fmla="*/ 2913052 h 296504"/>
              <a:gd name="T36" fmla="*/ 1959781 w 296503"/>
              <a:gd name="T37" fmla="*/ 2080169 h 296504"/>
              <a:gd name="T38" fmla="*/ 51200 w 296503"/>
              <a:gd name="T39" fmla="*/ 2029087 h 296504"/>
              <a:gd name="T40" fmla="*/ 1279460 w 296503"/>
              <a:gd name="T41" fmla="*/ 2080169 h 296504"/>
              <a:gd name="T42" fmla="*/ 1228284 w 296503"/>
              <a:gd name="T43" fmla="*/ 2913052 h 296504"/>
              <a:gd name="T44" fmla="*/ 976339 w 296503"/>
              <a:gd name="T45" fmla="*/ 3140931 h 296504"/>
              <a:gd name="T46" fmla="*/ 1212529 w 296503"/>
              <a:gd name="T47" fmla="*/ 3188061 h 296504"/>
              <a:gd name="T48" fmla="*/ 118099 w 296503"/>
              <a:gd name="T49" fmla="*/ 3239143 h 296504"/>
              <a:gd name="T50" fmla="*/ 118099 w 296503"/>
              <a:gd name="T51" fmla="*/ 3140931 h 296504"/>
              <a:gd name="T52" fmla="*/ 350375 w 296503"/>
              <a:gd name="T53" fmla="*/ 2913052 h 296504"/>
              <a:gd name="T54" fmla="*/ 0 w 296503"/>
              <a:gd name="T55" fmla="*/ 2861985 h 296504"/>
              <a:gd name="T56" fmla="*/ 51200 w 296503"/>
              <a:gd name="T57" fmla="*/ 2029087 h 296504"/>
              <a:gd name="T58" fmla="*/ 1653077 w 296503"/>
              <a:gd name="T59" fmla="*/ 1296361 h 296504"/>
              <a:gd name="T60" fmla="*/ 3192007 w 296503"/>
              <a:gd name="T61" fmla="*/ 1574566 h 296504"/>
              <a:gd name="T62" fmla="*/ 3192007 w 296503"/>
              <a:gd name="T63" fmla="*/ 1677899 h 296504"/>
              <a:gd name="T64" fmla="*/ 2648843 w 296503"/>
              <a:gd name="T65" fmla="*/ 1956108 h 296504"/>
              <a:gd name="T66" fmla="*/ 2554396 w 296503"/>
              <a:gd name="T67" fmla="*/ 1956108 h 296504"/>
              <a:gd name="T68" fmla="*/ 688799 w 296503"/>
              <a:gd name="T69" fmla="*/ 1677899 h 296504"/>
              <a:gd name="T70" fmla="*/ 641546 w 296503"/>
              <a:gd name="T71" fmla="*/ 2007769 h 296504"/>
              <a:gd name="T72" fmla="*/ 590399 w 296503"/>
              <a:gd name="T73" fmla="*/ 1677899 h 296504"/>
              <a:gd name="T74" fmla="*/ 0 w 296503"/>
              <a:gd name="T75" fmla="*/ 1626222 h 296504"/>
              <a:gd name="T76" fmla="*/ 1554675 w 296503"/>
              <a:gd name="T77" fmla="*/ 1574566 h 296504"/>
              <a:gd name="T78" fmla="*/ 1601901 w 296503"/>
              <a:gd name="T79" fmla="*/ 1248673 h 296504"/>
              <a:gd name="T80" fmla="*/ 1387135 w 296503"/>
              <a:gd name="T81" fmla="*/ 1111497 h 296504"/>
              <a:gd name="T82" fmla="*/ 1809150 w 296503"/>
              <a:gd name="T83" fmla="*/ 882893 h 296504"/>
              <a:gd name="T84" fmla="*/ 1086250 w 296503"/>
              <a:gd name="T85" fmla="*/ 98543 h 296504"/>
              <a:gd name="T86" fmla="*/ 2156921 w 296503"/>
              <a:gd name="T87" fmla="*/ 784346 h 296504"/>
              <a:gd name="T88" fmla="*/ 1086250 w 296503"/>
              <a:gd name="T89" fmla="*/ 98543 h 296504"/>
              <a:gd name="T90" fmla="*/ 2203808 w 296503"/>
              <a:gd name="T91" fmla="*/ 0 h 296504"/>
              <a:gd name="T92" fmla="*/ 2250700 w 296503"/>
              <a:gd name="T93" fmla="*/ 835612 h 296504"/>
              <a:gd name="T94" fmla="*/ 1906835 w 296503"/>
              <a:gd name="T95" fmla="*/ 882893 h 296504"/>
              <a:gd name="T96" fmla="*/ 2141295 w 296503"/>
              <a:gd name="T97" fmla="*/ 1111497 h 296504"/>
              <a:gd name="T98" fmla="*/ 2141295 w 296503"/>
              <a:gd name="T99" fmla="*/ 1210035 h 296504"/>
              <a:gd name="T100" fmla="*/ 1051081 w 296503"/>
              <a:gd name="T101" fmla="*/ 1162737 h 296504"/>
              <a:gd name="T102" fmla="*/ 1289439 w 296503"/>
              <a:gd name="T103" fmla="*/ 1111497 h 296504"/>
              <a:gd name="T104" fmla="*/ 1035446 w 296503"/>
              <a:gd name="T105" fmla="*/ 882893 h 296504"/>
              <a:gd name="T106" fmla="*/ 988555 w 296503"/>
              <a:gd name="T107" fmla="*/ 47276 h 2965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4">
                <a:moveTo>
                  <a:pt x="220595" y="266654"/>
                </a:moveTo>
                <a:lnTo>
                  <a:pt x="216619" y="287513"/>
                </a:lnTo>
                <a:lnTo>
                  <a:pt x="259633" y="287513"/>
                </a:lnTo>
                <a:lnTo>
                  <a:pt x="255295" y="266654"/>
                </a:lnTo>
                <a:lnTo>
                  <a:pt x="220595" y="266654"/>
                </a:lnTo>
                <a:close/>
                <a:moveTo>
                  <a:pt x="41080" y="266654"/>
                </a:moveTo>
                <a:lnTo>
                  <a:pt x="37117" y="287513"/>
                </a:lnTo>
                <a:lnTo>
                  <a:pt x="79999" y="287513"/>
                </a:lnTo>
                <a:lnTo>
                  <a:pt x="76035" y="266654"/>
                </a:lnTo>
                <a:lnTo>
                  <a:pt x="41080" y="266654"/>
                </a:lnTo>
                <a:close/>
                <a:moveTo>
                  <a:pt x="188425" y="194729"/>
                </a:moveTo>
                <a:lnTo>
                  <a:pt x="188425" y="257304"/>
                </a:lnTo>
                <a:lnTo>
                  <a:pt x="287827" y="257304"/>
                </a:lnTo>
                <a:lnTo>
                  <a:pt x="287827" y="194729"/>
                </a:lnTo>
                <a:lnTo>
                  <a:pt x="188425" y="194729"/>
                </a:lnTo>
                <a:close/>
                <a:moveTo>
                  <a:pt x="9009" y="194729"/>
                </a:moveTo>
                <a:lnTo>
                  <a:pt x="9009" y="257304"/>
                </a:lnTo>
                <a:lnTo>
                  <a:pt x="107746" y="257304"/>
                </a:lnTo>
                <a:lnTo>
                  <a:pt x="107746" y="194729"/>
                </a:lnTo>
                <a:lnTo>
                  <a:pt x="9009" y="194729"/>
                </a:lnTo>
                <a:close/>
                <a:moveTo>
                  <a:pt x="183726" y="185738"/>
                </a:moveTo>
                <a:lnTo>
                  <a:pt x="292164" y="185738"/>
                </a:lnTo>
                <a:cubicBezTo>
                  <a:pt x="294694" y="185738"/>
                  <a:pt x="296502" y="187896"/>
                  <a:pt x="296502" y="190413"/>
                </a:cubicBezTo>
                <a:lnTo>
                  <a:pt x="296502" y="261979"/>
                </a:lnTo>
                <a:cubicBezTo>
                  <a:pt x="296502" y="264497"/>
                  <a:pt x="294694" y="266654"/>
                  <a:pt x="292164" y="266654"/>
                </a:cubicBezTo>
                <a:lnTo>
                  <a:pt x="264332" y="266654"/>
                </a:lnTo>
                <a:lnTo>
                  <a:pt x="268669" y="287513"/>
                </a:lnTo>
                <a:lnTo>
                  <a:pt x="286019" y="287513"/>
                </a:lnTo>
                <a:cubicBezTo>
                  <a:pt x="288550" y="287513"/>
                  <a:pt x="290718" y="289311"/>
                  <a:pt x="290718" y="291828"/>
                </a:cubicBezTo>
                <a:cubicBezTo>
                  <a:pt x="290718" y="294346"/>
                  <a:pt x="288550" y="296504"/>
                  <a:pt x="286019" y="296504"/>
                </a:cubicBezTo>
                <a:lnTo>
                  <a:pt x="189871" y="296504"/>
                </a:lnTo>
                <a:cubicBezTo>
                  <a:pt x="187340" y="296504"/>
                  <a:pt x="185172" y="294346"/>
                  <a:pt x="185172" y="291828"/>
                </a:cubicBezTo>
                <a:cubicBezTo>
                  <a:pt x="185172" y="289311"/>
                  <a:pt x="187340" y="287513"/>
                  <a:pt x="189871" y="287513"/>
                </a:cubicBezTo>
                <a:lnTo>
                  <a:pt x="207221" y="287513"/>
                </a:lnTo>
                <a:lnTo>
                  <a:pt x="211558" y="266654"/>
                </a:lnTo>
                <a:lnTo>
                  <a:pt x="183726" y="266654"/>
                </a:lnTo>
                <a:cubicBezTo>
                  <a:pt x="181557" y="266654"/>
                  <a:pt x="179388" y="264497"/>
                  <a:pt x="179388" y="261979"/>
                </a:cubicBezTo>
                <a:lnTo>
                  <a:pt x="179388" y="190413"/>
                </a:lnTo>
                <a:cubicBezTo>
                  <a:pt x="179388" y="187896"/>
                  <a:pt x="181557" y="185738"/>
                  <a:pt x="183726" y="185738"/>
                </a:cubicBezTo>
                <a:close/>
                <a:moveTo>
                  <a:pt x="4685" y="185738"/>
                </a:moveTo>
                <a:lnTo>
                  <a:pt x="112430" y="185738"/>
                </a:lnTo>
                <a:cubicBezTo>
                  <a:pt x="114953" y="185738"/>
                  <a:pt x="117115" y="187896"/>
                  <a:pt x="117115" y="190413"/>
                </a:cubicBezTo>
                <a:lnTo>
                  <a:pt x="117115" y="261979"/>
                </a:lnTo>
                <a:cubicBezTo>
                  <a:pt x="117115" y="264497"/>
                  <a:pt x="114953" y="266654"/>
                  <a:pt x="112430" y="266654"/>
                </a:cubicBezTo>
                <a:lnTo>
                  <a:pt x="85043" y="266654"/>
                </a:lnTo>
                <a:lnTo>
                  <a:pt x="89368" y="287513"/>
                </a:lnTo>
                <a:lnTo>
                  <a:pt x="106304" y="287513"/>
                </a:lnTo>
                <a:cubicBezTo>
                  <a:pt x="108827" y="287513"/>
                  <a:pt x="110989" y="289311"/>
                  <a:pt x="110989" y="291828"/>
                </a:cubicBezTo>
                <a:cubicBezTo>
                  <a:pt x="110989" y="294346"/>
                  <a:pt x="108827" y="296504"/>
                  <a:pt x="106304" y="296504"/>
                </a:cubicBezTo>
                <a:lnTo>
                  <a:pt x="10811" y="296504"/>
                </a:lnTo>
                <a:cubicBezTo>
                  <a:pt x="8288" y="296504"/>
                  <a:pt x="6126" y="294346"/>
                  <a:pt x="6126" y="291828"/>
                </a:cubicBezTo>
                <a:cubicBezTo>
                  <a:pt x="6126" y="289311"/>
                  <a:pt x="8288" y="287513"/>
                  <a:pt x="10811" y="287513"/>
                </a:cubicBezTo>
                <a:lnTo>
                  <a:pt x="27747" y="287513"/>
                </a:lnTo>
                <a:lnTo>
                  <a:pt x="32072" y="266654"/>
                </a:lnTo>
                <a:lnTo>
                  <a:pt x="4685" y="266654"/>
                </a:lnTo>
                <a:cubicBezTo>
                  <a:pt x="2162" y="266654"/>
                  <a:pt x="0" y="264497"/>
                  <a:pt x="0" y="261979"/>
                </a:cubicBezTo>
                <a:lnTo>
                  <a:pt x="0" y="190413"/>
                </a:lnTo>
                <a:cubicBezTo>
                  <a:pt x="0" y="187896"/>
                  <a:pt x="2162" y="185738"/>
                  <a:pt x="4685" y="185738"/>
                </a:cubicBezTo>
                <a:close/>
                <a:moveTo>
                  <a:pt x="146630" y="114300"/>
                </a:moveTo>
                <a:cubicBezTo>
                  <a:pt x="149152" y="114300"/>
                  <a:pt x="151314" y="116119"/>
                  <a:pt x="151314" y="118666"/>
                </a:cubicBezTo>
                <a:lnTo>
                  <a:pt x="151314" y="144132"/>
                </a:lnTo>
                <a:lnTo>
                  <a:pt x="292180" y="144132"/>
                </a:lnTo>
                <a:cubicBezTo>
                  <a:pt x="294702" y="144132"/>
                  <a:pt x="296503" y="146315"/>
                  <a:pt x="296503" y="148861"/>
                </a:cubicBezTo>
                <a:cubicBezTo>
                  <a:pt x="296503" y="151408"/>
                  <a:pt x="294702" y="153591"/>
                  <a:pt x="292180" y="153591"/>
                </a:cubicBezTo>
                <a:lnTo>
                  <a:pt x="242462" y="153591"/>
                </a:lnTo>
                <a:lnTo>
                  <a:pt x="242462" y="179057"/>
                </a:lnTo>
                <a:cubicBezTo>
                  <a:pt x="242462" y="181604"/>
                  <a:pt x="240661" y="183786"/>
                  <a:pt x="238139" y="183786"/>
                </a:cubicBezTo>
                <a:cubicBezTo>
                  <a:pt x="235617" y="183786"/>
                  <a:pt x="233816" y="181604"/>
                  <a:pt x="233816" y="179057"/>
                </a:cubicBezTo>
                <a:lnTo>
                  <a:pt x="233816" y="153591"/>
                </a:lnTo>
                <a:lnTo>
                  <a:pt x="63048" y="153591"/>
                </a:lnTo>
                <a:lnTo>
                  <a:pt x="63048" y="179057"/>
                </a:lnTo>
                <a:cubicBezTo>
                  <a:pt x="63048" y="181604"/>
                  <a:pt x="60886" y="183786"/>
                  <a:pt x="58724" y="183786"/>
                </a:cubicBezTo>
                <a:cubicBezTo>
                  <a:pt x="55842" y="183786"/>
                  <a:pt x="54041" y="181604"/>
                  <a:pt x="54041" y="179057"/>
                </a:cubicBezTo>
                <a:lnTo>
                  <a:pt x="54041" y="153591"/>
                </a:lnTo>
                <a:lnTo>
                  <a:pt x="4684" y="153591"/>
                </a:lnTo>
                <a:cubicBezTo>
                  <a:pt x="2162" y="153591"/>
                  <a:pt x="0" y="151408"/>
                  <a:pt x="0" y="148861"/>
                </a:cubicBezTo>
                <a:cubicBezTo>
                  <a:pt x="0" y="146315"/>
                  <a:pt x="2162" y="144132"/>
                  <a:pt x="4684" y="144132"/>
                </a:cubicBezTo>
                <a:lnTo>
                  <a:pt x="142307" y="144132"/>
                </a:lnTo>
                <a:lnTo>
                  <a:pt x="142307" y="118666"/>
                </a:lnTo>
                <a:cubicBezTo>
                  <a:pt x="142307" y="116119"/>
                  <a:pt x="144469" y="114300"/>
                  <a:pt x="146630" y="114300"/>
                </a:cubicBezTo>
                <a:close/>
                <a:moveTo>
                  <a:pt x="131263" y="80818"/>
                </a:moveTo>
                <a:lnTo>
                  <a:pt x="126971" y="101744"/>
                </a:lnTo>
                <a:lnTo>
                  <a:pt x="169535" y="101744"/>
                </a:lnTo>
                <a:lnTo>
                  <a:pt x="165600" y="80818"/>
                </a:lnTo>
                <a:lnTo>
                  <a:pt x="131263" y="80818"/>
                </a:lnTo>
                <a:close/>
                <a:moveTo>
                  <a:pt x="99430" y="9020"/>
                </a:moveTo>
                <a:lnTo>
                  <a:pt x="99430" y="71798"/>
                </a:lnTo>
                <a:lnTo>
                  <a:pt x="197433" y="71798"/>
                </a:lnTo>
                <a:lnTo>
                  <a:pt x="197433" y="9020"/>
                </a:lnTo>
                <a:lnTo>
                  <a:pt x="99430" y="9020"/>
                </a:lnTo>
                <a:close/>
                <a:moveTo>
                  <a:pt x="94780" y="0"/>
                </a:moveTo>
                <a:lnTo>
                  <a:pt x="201725" y="0"/>
                </a:lnTo>
                <a:cubicBezTo>
                  <a:pt x="204229" y="0"/>
                  <a:pt x="206018" y="1804"/>
                  <a:pt x="206018" y="4329"/>
                </a:cubicBezTo>
                <a:lnTo>
                  <a:pt x="206018" y="76489"/>
                </a:lnTo>
                <a:cubicBezTo>
                  <a:pt x="206018" y="79014"/>
                  <a:pt x="204229" y="80818"/>
                  <a:pt x="201725" y="80818"/>
                </a:cubicBezTo>
                <a:lnTo>
                  <a:pt x="174542" y="80818"/>
                </a:lnTo>
                <a:lnTo>
                  <a:pt x="178834" y="101744"/>
                </a:lnTo>
                <a:lnTo>
                  <a:pt x="196003" y="101744"/>
                </a:lnTo>
                <a:cubicBezTo>
                  <a:pt x="198506" y="101744"/>
                  <a:pt x="200295" y="103909"/>
                  <a:pt x="200295" y="106435"/>
                </a:cubicBezTo>
                <a:cubicBezTo>
                  <a:pt x="200295" y="108599"/>
                  <a:pt x="198506" y="110764"/>
                  <a:pt x="196003" y="110764"/>
                </a:cubicBezTo>
                <a:lnTo>
                  <a:pt x="100861" y="110764"/>
                </a:lnTo>
                <a:cubicBezTo>
                  <a:pt x="98357" y="110764"/>
                  <a:pt x="96211" y="108599"/>
                  <a:pt x="96211" y="106435"/>
                </a:cubicBezTo>
                <a:cubicBezTo>
                  <a:pt x="96211" y="103909"/>
                  <a:pt x="98357" y="101744"/>
                  <a:pt x="100861" y="101744"/>
                </a:cubicBezTo>
                <a:lnTo>
                  <a:pt x="118029" y="101744"/>
                </a:lnTo>
                <a:lnTo>
                  <a:pt x="122321" y="80818"/>
                </a:lnTo>
                <a:lnTo>
                  <a:pt x="94780" y="80818"/>
                </a:lnTo>
                <a:cubicBezTo>
                  <a:pt x="92277" y="80818"/>
                  <a:pt x="90488" y="79014"/>
                  <a:pt x="90488" y="76489"/>
                </a:cubicBezTo>
                <a:lnTo>
                  <a:pt x="90488" y="4329"/>
                </a:lnTo>
                <a:cubicBezTo>
                  <a:pt x="90488" y="1804"/>
                  <a:pt x="92277" y="0"/>
                  <a:pt x="94780"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6" name="Subtitle 2">
            <a:extLst>
              <a:ext uri="{FF2B5EF4-FFF2-40B4-BE49-F238E27FC236}">
                <a16:creationId xmlns:a16="http://schemas.microsoft.com/office/drawing/2014/main" id="{8273F529-6FBF-4A48-B868-EE1354E79E9C}"/>
              </a:ext>
            </a:extLst>
          </p:cNvPr>
          <p:cNvSpPr txBox="1">
            <a:spLocks/>
          </p:cNvSpPr>
          <p:nvPr/>
        </p:nvSpPr>
        <p:spPr>
          <a:xfrm>
            <a:off x="12421324" y="9734186"/>
            <a:ext cx="6268119" cy="90499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May is the most effective month to conduct </a:t>
            </a:r>
          </a:p>
          <a:p>
            <a:pPr algn="l">
              <a:lnSpc>
                <a:spcPts val="30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bank marketing campaign.</a:t>
            </a:r>
          </a:p>
        </p:txBody>
      </p:sp>
      <p:sp>
        <p:nvSpPr>
          <p:cNvPr id="39" name="Subtitle 2">
            <a:extLst>
              <a:ext uri="{FF2B5EF4-FFF2-40B4-BE49-F238E27FC236}">
                <a16:creationId xmlns:a16="http://schemas.microsoft.com/office/drawing/2014/main" id="{F38A9421-75C3-3848-9A2E-D9C2AC2095D5}"/>
              </a:ext>
            </a:extLst>
          </p:cNvPr>
          <p:cNvSpPr txBox="1">
            <a:spLocks/>
          </p:cNvSpPr>
          <p:nvPr/>
        </p:nvSpPr>
        <p:spPr>
          <a:xfrm>
            <a:off x="11708812" y="8275145"/>
            <a:ext cx="6585432" cy="90499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CA"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Married customers are likewise more inclined to </a:t>
            </a:r>
          </a:p>
          <a:p>
            <a:pPr algn="l">
              <a:lnSpc>
                <a:spcPts val="2999"/>
              </a:lnSpc>
            </a:pPr>
            <a:r>
              <a:rPr lang="en-CA" dirty="0">
                <a:solidFill>
                  <a:schemeClr val="bg1"/>
                </a:solidFill>
                <a:latin typeface="Lato Light" panose="020F0502020204030203" pitchFamily="34" charset="0"/>
                <a:ea typeface="Lato Light" panose="020F0502020204030203" pitchFamily="34" charset="0"/>
                <a:cs typeface="Lato Light" panose="020F0502020204030203" pitchFamily="34" charset="0"/>
              </a:rPr>
              <a:t>consent to the term deposit.</a:t>
            </a: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1" name="Subtitle 2">
            <a:extLst>
              <a:ext uri="{FF2B5EF4-FFF2-40B4-BE49-F238E27FC236}">
                <a16:creationId xmlns:a16="http://schemas.microsoft.com/office/drawing/2014/main" id="{B84A08C8-8B40-9741-A872-DB547F407A43}"/>
              </a:ext>
            </a:extLst>
          </p:cNvPr>
          <p:cNvSpPr txBox="1">
            <a:spLocks/>
          </p:cNvSpPr>
          <p:nvPr/>
        </p:nvSpPr>
        <p:spPr>
          <a:xfrm>
            <a:off x="10760539" y="6754235"/>
            <a:ext cx="6979100" cy="121584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CA" dirty="0">
                <a:solidFill>
                  <a:schemeClr val="bg1"/>
                </a:solidFill>
                <a:latin typeface="Lato Light" panose="020F0502020204030203" pitchFamily="34" charset="0"/>
                <a:ea typeface="Lato Light" panose="020F0502020204030203" pitchFamily="34" charset="0"/>
                <a:cs typeface="Lato Light" panose="020F0502020204030203" pitchFamily="34" charset="0"/>
              </a:rPr>
              <a:t>Higher educated customers are more knowledgeable of considering the term deposit offer.</a:t>
            </a: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2" name="Subtitle 2">
            <a:extLst>
              <a:ext uri="{FF2B5EF4-FFF2-40B4-BE49-F238E27FC236}">
                <a16:creationId xmlns:a16="http://schemas.microsoft.com/office/drawing/2014/main" id="{FA354F68-EFD2-CC4E-889C-BFFD600A30B3}"/>
              </a:ext>
            </a:extLst>
          </p:cNvPr>
          <p:cNvSpPr txBox="1">
            <a:spLocks/>
          </p:cNvSpPr>
          <p:nvPr/>
        </p:nvSpPr>
        <p:spPr>
          <a:xfrm>
            <a:off x="10067422" y="5524424"/>
            <a:ext cx="6467057" cy="8311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CA" dirty="0">
                <a:solidFill>
                  <a:schemeClr val="bg1"/>
                </a:solidFill>
                <a:latin typeface="Lato Light" panose="020F0502020204030203" pitchFamily="34" charset="0"/>
                <a:ea typeface="Lato Light" panose="020F0502020204030203" pitchFamily="34" charset="0"/>
                <a:cs typeface="Lato Light" panose="020F0502020204030203" pitchFamily="34" charset="0"/>
              </a:rPr>
              <a:t>Administrative and blue-collar professionals are more receptive to accept the term deposit.</a:t>
            </a: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3" name="TextBox 42">
            <a:extLst>
              <a:ext uri="{FF2B5EF4-FFF2-40B4-BE49-F238E27FC236}">
                <a16:creationId xmlns:a16="http://schemas.microsoft.com/office/drawing/2014/main" id="{2F357369-CDA6-BE44-AF15-7F7C4CCD6D73}"/>
              </a:ext>
            </a:extLst>
          </p:cNvPr>
          <p:cNvSpPr txBox="1"/>
          <p:nvPr/>
        </p:nvSpPr>
        <p:spPr>
          <a:xfrm>
            <a:off x="9285645" y="612372"/>
            <a:ext cx="580639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CONCLUSIONS</a:t>
            </a:r>
          </a:p>
        </p:txBody>
      </p:sp>
    </p:spTree>
    <p:extLst>
      <p:ext uri="{BB962C8B-B14F-4D97-AF65-F5344CB8AC3E}">
        <p14:creationId xmlns:p14="http://schemas.microsoft.com/office/powerpoint/2010/main" val="2375541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61933">
            <a:extLst>
              <a:ext uri="{FF2B5EF4-FFF2-40B4-BE49-F238E27FC236}">
                <a16:creationId xmlns:a16="http://schemas.microsoft.com/office/drawing/2014/main" id="{501C5CE0-71A1-9A4A-B711-780188F223A0}"/>
              </a:ext>
            </a:extLst>
          </p:cNvPr>
          <p:cNvSpPr/>
          <p:nvPr/>
        </p:nvSpPr>
        <p:spPr>
          <a:xfrm flipH="1">
            <a:off x="8524570" y="4325412"/>
            <a:ext cx="8036757" cy="1463040"/>
          </a:xfrm>
          <a:prstGeom prst="rect">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61936">
            <a:extLst>
              <a:ext uri="{FF2B5EF4-FFF2-40B4-BE49-F238E27FC236}">
                <a16:creationId xmlns:a16="http://schemas.microsoft.com/office/drawing/2014/main" id="{A2CC909F-1638-3547-920D-19A6BB5148B0}"/>
              </a:ext>
            </a:extLst>
          </p:cNvPr>
          <p:cNvSpPr/>
          <p:nvPr/>
        </p:nvSpPr>
        <p:spPr>
          <a:xfrm flipH="1">
            <a:off x="7254945" y="5788450"/>
            <a:ext cx="9306380" cy="1463040"/>
          </a:xfrm>
          <a:prstGeom prst="rect">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61939">
            <a:extLst>
              <a:ext uri="{FF2B5EF4-FFF2-40B4-BE49-F238E27FC236}">
                <a16:creationId xmlns:a16="http://schemas.microsoft.com/office/drawing/2014/main" id="{44455710-0A8D-8441-B740-55B37D27F943}"/>
              </a:ext>
            </a:extLst>
          </p:cNvPr>
          <p:cNvSpPr/>
          <p:nvPr/>
        </p:nvSpPr>
        <p:spPr>
          <a:xfrm flipH="1">
            <a:off x="5977178" y="7251488"/>
            <a:ext cx="10584147" cy="1463040"/>
          </a:xfrm>
          <a:prstGeom prst="rect">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0" name="Shape 61942">
            <a:extLst>
              <a:ext uri="{FF2B5EF4-FFF2-40B4-BE49-F238E27FC236}">
                <a16:creationId xmlns:a16="http://schemas.microsoft.com/office/drawing/2014/main" id="{C4474A63-0A24-D641-AFE1-A56147BFB1AD}"/>
              </a:ext>
            </a:extLst>
          </p:cNvPr>
          <p:cNvSpPr/>
          <p:nvPr/>
        </p:nvSpPr>
        <p:spPr>
          <a:xfrm flipH="1">
            <a:off x="4715290" y="8714524"/>
            <a:ext cx="11846037" cy="1463040"/>
          </a:xfrm>
          <a:prstGeom prst="rect">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61945">
            <a:extLst>
              <a:ext uri="{FF2B5EF4-FFF2-40B4-BE49-F238E27FC236}">
                <a16:creationId xmlns:a16="http://schemas.microsoft.com/office/drawing/2014/main" id="{63C7C502-98FE-3F4E-9F7E-F97423D3EAFC}"/>
              </a:ext>
            </a:extLst>
          </p:cNvPr>
          <p:cNvSpPr/>
          <p:nvPr/>
        </p:nvSpPr>
        <p:spPr>
          <a:xfrm flipH="1">
            <a:off x="3017146" y="10177558"/>
            <a:ext cx="13544181" cy="1463040"/>
          </a:xfrm>
          <a:prstGeom prst="rect">
            <a:avLst/>
          </a:pr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61948">
            <a:extLst>
              <a:ext uri="{FF2B5EF4-FFF2-40B4-BE49-F238E27FC236}">
                <a16:creationId xmlns:a16="http://schemas.microsoft.com/office/drawing/2014/main" id="{8DCD39BA-793F-B446-BB09-E3D34165ACAF}"/>
              </a:ext>
            </a:extLst>
          </p:cNvPr>
          <p:cNvSpPr/>
          <p:nvPr/>
        </p:nvSpPr>
        <p:spPr>
          <a:xfrm flipH="1">
            <a:off x="1538868" y="11640588"/>
            <a:ext cx="15022459" cy="1463040"/>
          </a:xfrm>
          <a:prstGeom prst="rect">
            <a:avLst/>
          </a:prstGeom>
          <a:solidFill>
            <a:schemeClr val="accent4">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nvGrpSpPr>
          <p:cNvPr id="4" name="Group 61957">
            <a:extLst>
              <a:ext uri="{FF2B5EF4-FFF2-40B4-BE49-F238E27FC236}">
                <a16:creationId xmlns:a16="http://schemas.microsoft.com/office/drawing/2014/main" id="{E4917ED1-43AD-DD4F-B55F-D3A77B5F55F8}"/>
              </a:ext>
            </a:extLst>
          </p:cNvPr>
          <p:cNvGrpSpPr/>
          <p:nvPr/>
        </p:nvGrpSpPr>
        <p:grpSpPr>
          <a:xfrm>
            <a:off x="14590586" y="2743200"/>
            <a:ext cx="5182558" cy="10972800"/>
            <a:chOff x="0" y="-1"/>
            <a:chExt cx="4009728" cy="8489620"/>
          </a:xfrm>
        </p:grpSpPr>
        <p:sp>
          <p:nvSpPr>
            <p:cNvPr id="5" name="Shape 61955">
              <a:extLst>
                <a:ext uri="{FF2B5EF4-FFF2-40B4-BE49-F238E27FC236}">
                  <a16:creationId xmlns:a16="http://schemas.microsoft.com/office/drawing/2014/main" id="{27077BB9-96D1-D84B-BF16-7ADC1075FB0A}"/>
                </a:ext>
              </a:extLst>
            </p:cNvPr>
            <p:cNvSpPr/>
            <p:nvPr/>
          </p:nvSpPr>
          <p:spPr>
            <a:xfrm>
              <a:off x="1092575" y="1761888"/>
              <a:ext cx="1899433" cy="3833045"/>
            </a:xfrm>
            <a:custGeom>
              <a:avLst/>
              <a:gdLst/>
              <a:ahLst/>
              <a:cxnLst>
                <a:cxn ang="0">
                  <a:pos x="wd2" y="hd2"/>
                </a:cxn>
                <a:cxn ang="5400000">
                  <a:pos x="wd2" y="hd2"/>
                </a:cxn>
                <a:cxn ang="10800000">
                  <a:pos x="wd2" y="hd2"/>
                </a:cxn>
                <a:cxn ang="16200000">
                  <a:pos x="wd2" y="hd2"/>
                </a:cxn>
              </a:cxnLst>
              <a:rect l="0" t="0" r="r" b="b"/>
              <a:pathLst>
                <a:path w="21600" h="21600" extrusionOk="0">
                  <a:moveTo>
                    <a:pt x="14668" y="0"/>
                  </a:moveTo>
                  <a:lnTo>
                    <a:pt x="10545" y="2571"/>
                  </a:lnTo>
                  <a:lnTo>
                    <a:pt x="10001" y="2891"/>
                  </a:lnTo>
                  <a:lnTo>
                    <a:pt x="9220" y="2680"/>
                  </a:lnTo>
                  <a:lnTo>
                    <a:pt x="2935" y="457"/>
                  </a:lnTo>
                  <a:lnTo>
                    <a:pt x="1966" y="1714"/>
                  </a:lnTo>
                  <a:cubicBezTo>
                    <a:pt x="1795" y="2281"/>
                    <a:pt x="1675" y="2854"/>
                    <a:pt x="1659" y="3428"/>
                  </a:cubicBezTo>
                  <a:cubicBezTo>
                    <a:pt x="1617" y="4881"/>
                    <a:pt x="2072" y="6322"/>
                    <a:pt x="2418" y="7765"/>
                  </a:cubicBezTo>
                  <a:cubicBezTo>
                    <a:pt x="3038" y="10349"/>
                    <a:pt x="3323" y="12957"/>
                    <a:pt x="2790" y="15547"/>
                  </a:cubicBezTo>
                  <a:cubicBezTo>
                    <a:pt x="2365" y="17613"/>
                    <a:pt x="1430" y="19648"/>
                    <a:pt x="0" y="21600"/>
                  </a:cubicBezTo>
                  <a:lnTo>
                    <a:pt x="21600" y="21580"/>
                  </a:lnTo>
                  <a:cubicBezTo>
                    <a:pt x="20873" y="20674"/>
                    <a:pt x="20228" y="19757"/>
                    <a:pt x="19674" y="18822"/>
                  </a:cubicBezTo>
                  <a:cubicBezTo>
                    <a:pt x="18371" y="16620"/>
                    <a:pt x="17556" y="14356"/>
                    <a:pt x="17326" y="12064"/>
                  </a:cubicBezTo>
                  <a:cubicBezTo>
                    <a:pt x="16975" y="8573"/>
                    <a:pt x="17987" y="4971"/>
                    <a:pt x="15934" y="1612"/>
                  </a:cubicBezTo>
                  <a:cubicBezTo>
                    <a:pt x="15596" y="1060"/>
                    <a:pt x="15169" y="521"/>
                    <a:pt x="14668" y="0"/>
                  </a:cubicBezTo>
                  <a:close/>
                </a:path>
              </a:pathLst>
            </a:custGeom>
            <a:solidFill>
              <a:schemeClr val="bg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 name="Shape 61956">
              <a:extLst>
                <a:ext uri="{FF2B5EF4-FFF2-40B4-BE49-F238E27FC236}">
                  <a16:creationId xmlns:a16="http://schemas.microsoft.com/office/drawing/2014/main" id="{F8CADD35-0E20-BF40-B1F1-B720BB43C1F5}"/>
                </a:ext>
              </a:extLst>
            </p:cNvPr>
            <p:cNvSpPr/>
            <p:nvPr/>
          </p:nvSpPr>
          <p:spPr>
            <a:xfrm>
              <a:off x="0" y="-1"/>
              <a:ext cx="4009728" cy="8489620"/>
            </a:xfrm>
            <a:custGeom>
              <a:avLst/>
              <a:gdLst/>
              <a:ahLst/>
              <a:cxnLst>
                <a:cxn ang="0">
                  <a:pos x="wd2" y="hd2"/>
                </a:cxn>
                <a:cxn ang="5400000">
                  <a:pos x="wd2" y="hd2"/>
                </a:cxn>
                <a:cxn ang="10800000">
                  <a:pos x="wd2" y="hd2"/>
                </a:cxn>
                <a:cxn ang="16200000">
                  <a:pos x="wd2" y="hd2"/>
                </a:cxn>
              </a:cxnLst>
              <a:rect l="0" t="0" r="r" b="b"/>
              <a:pathLst>
                <a:path w="21352" h="21589" extrusionOk="0">
                  <a:moveTo>
                    <a:pt x="8993" y="1"/>
                  </a:moveTo>
                  <a:cubicBezTo>
                    <a:pt x="8911" y="-1"/>
                    <a:pt x="8818" y="3"/>
                    <a:pt x="8706" y="15"/>
                  </a:cubicBezTo>
                  <a:cubicBezTo>
                    <a:pt x="8289" y="63"/>
                    <a:pt x="7872" y="126"/>
                    <a:pt x="7503" y="232"/>
                  </a:cubicBezTo>
                  <a:cubicBezTo>
                    <a:pt x="5875" y="701"/>
                    <a:pt x="5722" y="1662"/>
                    <a:pt x="5806" y="2477"/>
                  </a:cubicBezTo>
                  <a:cubicBezTo>
                    <a:pt x="5847" y="2878"/>
                    <a:pt x="6129" y="3115"/>
                    <a:pt x="6663" y="3412"/>
                  </a:cubicBezTo>
                  <a:cubicBezTo>
                    <a:pt x="7057" y="3630"/>
                    <a:pt x="7541" y="3908"/>
                    <a:pt x="7695" y="4192"/>
                  </a:cubicBezTo>
                  <a:cubicBezTo>
                    <a:pt x="7765" y="4323"/>
                    <a:pt x="7801" y="4460"/>
                    <a:pt x="7642" y="4580"/>
                  </a:cubicBezTo>
                  <a:cubicBezTo>
                    <a:pt x="7542" y="4655"/>
                    <a:pt x="7369" y="4682"/>
                    <a:pt x="7215" y="4715"/>
                  </a:cubicBezTo>
                  <a:lnTo>
                    <a:pt x="10272" y="5736"/>
                  </a:lnTo>
                  <a:lnTo>
                    <a:pt x="9505" y="6195"/>
                  </a:lnTo>
                  <a:lnTo>
                    <a:pt x="10025" y="6604"/>
                  </a:lnTo>
                  <a:lnTo>
                    <a:pt x="9513" y="7470"/>
                  </a:lnTo>
                  <a:lnTo>
                    <a:pt x="9985" y="14224"/>
                  </a:lnTo>
                  <a:cubicBezTo>
                    <a:pt x="8596" y="14226"/>
                    <a:pt x="7207" y="14240"/>
                    <a:pt x="5818" y="14228"/>
                  </a:cubicBezTo>
                  <a:cubicBezTo>
                    <a:pt x="6488" y="13347"/>
                    <a:pt x="6926" y="12429"/>
                    <a:pt x="7125" y="11497"/>
                  </a:cubicBezTo>
                  <a:cubicBezTo>
                    <a:pt x="7374" y="10328"/>
                    <a:pt x="7241" y="9151"/>
                    <a:pt x="6951" y="7985"/>
                  </a:cubicBezTo>
                  <a:cubicBezTo>
                    <a:pt x="6789" y="7334"/>
                    <a:pt x="6576" y="6683"/>
                    <a:pt x="6595" y="6028"/>
                  </a:cubicBezTo>
                  <a:cubicBezTo>
                    <a:pt x="6603" y="5762"/>
                    <a:pt x="6660" y="5496"/>
                    <a:pt x="6744" y="5234"/>
                  </a:cubicBezTo>
                  <a:cubicBezTo>
                    <a:pt x="6618" y="5299"/>
                    <a:pt x="6448" y="5360"/>
                    <a:pt x="6325" y="5395"/>
                  </a:cubicBezTo>
                  <a:cubicBezTo>
                    <a:pt x="5430" y="5654"/>
                    <a:pt x="4294" y="5684"/>
                    <a:pt x="3331" y="5871"/>
                  </a:cubicBezTo>
                  <a:cubicBezTo>
                    <a:pt x="2870" y="5961"/>
                    <a:pt x="2296" y="6041"/>
                    <a:pt x="1917" y="6203"/>
                  </a:cubicBezTo>
                  <a:cubicBezTo>
                    <a:pt x="1545" y="6362"/>
                    <a:pt x="1534" y="6532"/>
                    <a:pt x="1392" y="6765"/>
                  </a:cubicBezTo>
                  <a:cubicBezTo>
                    <a:pt x="846" y="7661"/>
                    <a:pt x="696" y="8601"/>
                    <a:pt x="580" y="9529"/>
                  </a:cubicBezTo>
                  <a:cubicBezTo>
                    <a:pt x="483" y="10303"/>
                    <a:pt x="1076" y="11070"/>
                    <a:pt x="893" y="11845"/>
                  </a:cubicBezTo>
                  <a:cubicBezTo>
                    <a:pt x="761" y="12402"/>
                    <a:pt x="63" y="12862"/>
                    <a:pt x="197" y="13431"/>
                  </a:cubicBezTo>
                  <a:cubicBezTo>
                    <a:pt x="294" y="13845"/>
                    <a:pt x="237" y="14288"/>
                    <a:pt x="63" y="14695"/>
                  </a:cubicBezTo>
                  <a:cubicBezTo>
                    <a:pt x="-218" y="15353"/>
                    <a:pt x="521" y="15894"/>
                    <a:pt x="741" y="16525"/>
                  </a:cubicBezTo>
                  <a:cubicBezTo>
                    <a:pt x="811" y="16725"/>
                    <a:pt x="852" y="16938"/>
                    <a:pt x="1001" y="17129"/>
                  </a:cubicBezTo>
                  <a:cubicBezTo>
                    <a:pt x="1287" y="17128"/>
                    <a:pt x="1619" y="17126"/>
                    <a:pt x="1881" y="17185"/>
                  </a:cubicBezTo>
                  <a:cubicBezTo>
                    <a:pt x="1964" y="17203"/>
                    <a:pt x="2067" y="17229"/>
                    <a:pt x="2128" y="17262"/>
                  </a:cubicBezTo>
                  <a:cubicBezTo>
                    <a:pt x="2236" y="17319"/>
                    <a:pt x="2262" y="17425"/>
                    <a:pt x="2303" y="17495"/>
                  </a:cubicBezTo>
                  <a:cubicBezTo>
                    <a:pt x="2651" y="18102"/>
                    <a:pt x="2868" y="18673"/>
                    <a:pt x="2928" y="19301"/>
                  </a:cubicBezTo>
                  <a:cubicBezTo>
                    <a:pt x="2990" y="19949"/>
                    <a:pt x="2984" y="20597"/>
                    <a:pt x="2946" y="21246"/>
                  </a:cubicBezTo>
                  <a:cubicBezTo>
                    <a:pt x="2939" y="21361"/>
                    <a:pt x="2952" y="21475"/>
                    <a:pt x="2963" y="21589"/>
                  </a:cubicBezTo>
                  <a:lnTo>
                    <a:pt x="9672" y="21589"/>
                  </a:lnTo>
                  <a:cubicBezTo>
                    <a:pt x="9861" y="20854"/>
                    <a:pt x="10128" y="20108"/>
                    <a:pt x="10560" y="19410"/>
                  </a:cubicBezTo>
                  <a:cubicBezTo>
                    <a:pt x="10466" y="19562"/>
                    <a:pt x="10696" y="19876"/>
                    <a:pt x="10739" y="20034"/>
                  </a:cubicBezTo>
                  <a:cubicBezTo>
                    <a:pt x="10797" y="20250"/>
                    <a:pt x="10845" y="20466"/>
                    <a:pt x="10898" y="20682"/>
                  </a:cubicBezTo>
                  <a:cubicBezTo>
                    <a:pt x="10970" y="20978"/>
                    <a:pt x="11088" y="21287"/>
                    <a:pt x="11135" y="21589"/>
                  </a:cubicBezTo>
                  <a:lnTo>
                    <a:pt x="17124" y="21589"/>
                  </a:lnTo>
                  <a:cubicBezTo>
                    <a:pt x="17312" y="21165"/>
                    <a:pt x="17499" y="20740"/>
                    <a:pt x="17659" y="20314"/>
                  </a:cubicBezTo>
                  <a:cubicBezTo>
                    <a:pt x="17811" y="19911"/>
                    <a:pt x="17934" y="19507"/>
                    <a:pt x="18005" y="19100"/>
                  </a:cubicBezTo>
                  <a:cubicBezTo>
                    <a:pt x="18048" y="18847"/>
                    <a:pt x="18039" y="18592"/>
                    <a:pt x="18184" y="18352"/>
                  </a:cubicBezTo>
                  <a:cubicBezTo>
                    <a:pt x="18334" y="18101"/>
                    <a:pt x="18435" y="17851"/>
                    <a:pt x="18529" y="17594"/>
                  </a:cubicBezTo>
                  <a:cubicBezTo>
                    <a:pt x="18594" y="17419"/>
                    <a:pt x="18570" y="17185"/>
                    <a:pt x="18736" y="17022"/>
                  </a:cubicBezTo>
                  <a:cubicBezTo>
                    <a:pt x="18881" y="16880"/>
                    <a:pt x="19057" y="16894"/>
                    <a:pt x="19387" y="16893"/>
                  </a:cubicBezTo>
                  <a:cubicBezTo>
                    <a:pt x="19435" y="16893"/>
                    <a:pt x="19762" y="16908"/>
                    <a:pt x="19783" y="16902"/>
                  </a:cubicBezTo>
                  <a:cubicBezTo>
                    <a:pt x="20010" y="16827"/>
                    <a:pt x="20032" y="16441"/>
                    <a:pt x="20055" y="16325"/>
                  </a:cubicBezTo>
                  <a:cubicBezTo>
                    <a:pt x="20118" y="16014"/>
                    <a:pt x="20201" y="15709"/>
                    <a:pt x="20343" y="15403"/>
                  </a:cubicBezTo>
                  <a:cubicBezTo>
                    <a:pt x="20696" y="14638"/>
                    <a:pt x="21053" y="13880"/>
                    <a:pt x="21223" y="13098"/>
                  </a:cubicBezTo>
                  <a:cubicBezTo>
                    <a:pt x="21285" y="12811"/>
                    <a:pt x="21382" y="12483"/>
                    <a:pt x="21344" y="12197"/>
                  </a:cubicBezTo>
                  <a:cubicBezTo>
                    <a:pt x="21306" y="11913"/>
                    <a:pt x="20813" y="11688"/>
                    <a:pt x="20824" y="11394"/>
                  </a:cubicBezTo>
                  <a:cubicBezTo>
                    <a:pt x="20834" y="11134"/>
                    <a:pt x="20955" y="10872"/>
                    <a:pt x="20928" y="10611"/>
                  </a:cubicBezTo>
                  <a:cubicBezTo>
                    <a:pt x="20908" y="10422"/>
                    <a:pt x="20733" y="10253"/>
                    <a:pt x="20688" y="10065"/>
                  </a:cubicBezTo>
                  <a:cubicBezTo>
                    <a:pt x="20554" y="9501"/>
                    <a:pt x="20488" y="8939"/>
                    <a:pt x="20199" y="8386"/>
                  </a:cubicBezTo>
                  <a:cubicBezTo>
                    <a:pt x="19910" y="7834"/>
                    <a:pt x="19964" y="7252"/>
                    <a:pt x="19503" y="6715"/>
                  </a:cubicBezTo>
                  <a:cubicBezTo>
                    <a:pt x="19198" y="6362"/>
                    <a:pt x="19255" y="5908"/>
                    <a:pt x="18259" y="5852"/>
                  </a:cubicBezTo>
                  <a:cubicBezTo>
                    <a:pt x="17227" y="5794"/>
                    <a:pt x="16319" y="5596"/>
                    <a:pt x="15336" y="5437"/>
                  </a:cubicBezTo>
                  <a:cubicBezTo>
                    <a:pt x="14693" y="5333"/>
                    <a:pt x="13750" y="5367"/>
                    <a:pt x="13263" y="5105"/>
                  </a:cubicBezTo>
                  <a:cubicBezTo>
                    <a:pt x="13202" y="5072"/>
                    <a:pt x="13185" y="5042"/>
                    <a:pt x="13155" y="5011"/>
                  </a:cubicBezTo>
                  <a:cubicBezTo>
                    <a:pt x="13243" y="5338"/>
                    <a:pt x="13345" y="5664"/>
                    <a:pt x="13407" y="5993"/>
                  </a:cubicBezTo>
                  <a:cubicBezTo>
                    <a:pt x="13651" y="7293"/>
                    <a:pt x="13692" y="8626"/>
                    <a:pt x="13932" y="9925"/>
                  </a:cubicBezTo>
                  <a:cubicBezTo>
                    <a:pt x="14122" y="10955"/>
                    <a:pt x="14440" y="11979"/>
                    <a:pt x="15031" y="12974"/>
                  </a:cubicBezTo>
                  <a:cubicBezTo>
                    <a:pt x="15277" y="13389"/>
                    <a:pt x="15573" y="13795"/>
                    <a:pt x="15911" y="14194"/>
                  </a:cubicBezTo>
                  <a:cubicBezTo>
                    <a:pt x="15183" y="14205"/>
                    <a:pt x="14453" y="14215"/>
                    <a:pt x="13725" y="14222"/>
                  </a:cubicBezTo>
                  <a:cubicBezTo>
                    <a:pt x="13374" y="14225"/>
                    <a:pt x="13022" y="14219"/>
                    <a:pt x="12671" y="14222"/>
                  </a:cubicBezTo>
                  <a:lnTo>
                    <a:pt x="11493" y="7434"/>
                  </a:lnTo>
                  <a:lnTo>
                    <a:pt x="10842" y="6585"/>
                  </a:lnTo>
                  <a:lnTo>
                    <a:pt x="11372" y="6165"/>
                  </a:lnTo>
                  <a:lnTo>
                    <a:pt x="10587" y="5745"/>
                  </a:lnTo>
                  <a:lnTo>
                    <a:pt x="12693" y="4451"/>
                  </a:lnTo>
                  <a:cubicBezTo>
                    <a:pt x="12551" y="4429"/>
                    <a:pt x="12393" y="4394"/>
                    <a:pt x="12401" y="4413"/>
                  </a:cubicBezTo>
                  <a:cubicBezTo>
                    <a:pt x="12289" y="4161"/>
                    <a:pt x="12695" y="3741"/>
                    <a:pt x="12867" y="3508"/>
                  </a:cubicBezTo>
                  <a:cubicBezTo>
                    <a:pt x="13107" y="3184"/>
                    <a:pt x="13428" y="2894"/>
                    <a:pt x="13599" y="2554"/>
                  </a:cubicBezTo>
                  <a:cubicBezTo>
                    <a:pt x="13693" y="2367"/>
                    <a:pt x="13563" y="2368"/>
                    <a:pt x="13415" y="2241"/>
                  </a:cubicBezTo>
                  <a:cubicBezTo>
                    <a:pt x="13243" y="2094"/>
                    <a:pt x="13360" y="2009"/>
                    <a:pt x="13379" y="1846"/>
                  </a:cubicBezTo>
                  <a:cubicBezTo>
                    <a:pt x="13423" y="1471"/>
                    <a:pt x="13098" y="1174"/>
                    <a:pt x="12734" y="856"/>
                  </a:cubicBezTo>
                  <a:cubicBezTo>
                    <a:pt x="12445" y="604"/>
                    <a:pt x="12269" y="320"/>
                    <a:pt x="11692" y="180"/>
                  </a:cubicBezTo>
                  <a:cubicBezTo>
                    <a:pt x="11532" y="142"/>
                    <a:pt x="11343" y="151"/>
                    <a:pt x="11175" y="117"/>
                  </a:cubicBezTo>
                  <a:cubicBezTo>
                    <a:pt x="10806" y="42"/>
                    <a:pt x="10718" y="-11"/>
                    <a:pt x="10305" y="46"/>
                  </a:cubicBezTo>
                  <a:cubicBezTo>
                    <a:pt x="10087" y="75"/>
                    <a:pt x="9919" y="123"/>
                    <a:pt x="9712" y="101"/>
                  </a:cubicBezTo>
                  <a:cubicBezTo>
                    <a:pt x="9396" y="68"/>
                    <a:pt x="9241" y="7"/>
                    <a:pt x="8993" y="1"/>
                  </a:cubicBezTo>
                  <a:close/>
                </a:path>
              </a:pathLst>
            </a:custGeom>
            <a:solidFill>
              <a:schemeClr val="bg1">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55" name="TextBox 54">
            <a:extLst>
              <a:ext uri="{FF2B5EF4-FFF2-40B4-BE49-F238E27FC236}">
                <a16:creationId xmlns:a16="http://schemas.microsoft.com/office/drawing/2014/main" id="{6893EFD6-7042-7042-822D-8BBC148505E0}"/>
              </a:ext>
            </a:extLst>
          </p:cNvPr>
          <p:cNvSpPr txBox="1"/>
          <p:nvPr/>
        </p:nvSpPr>
        <p:spPr>
          <a:xfrm>
            <a:off x="8104232" y="612372"/>
            <a:ext cx="816922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RECOMMENDATIONS</a:t>
            </a:r>
          </a:p>
        </p:txBody>
      </p:sp>
      <p:sp>
        <p:nvSpPr>
          <p:cNvPr id="57" name="Freeform 944">
            <a:extLst>
              <a:ext uri="{FF2B5EF4-FFF2-40B4-BE49-F238E27FC236}">
                <a16:creationId xmlns:a16="http://schemas.microsoft.com/office/drawing/2014/main" id="{2A5177A1-6B88-B449-96A9-CBD2417950BA}"/>
              </a:ext>
            </a:extLst>
          </p:cNvPr>
          <p:cNvSpPr>
            <a:spLocks noChangeArrowheads="1"/>
          </p:cNvSpPr>
          <p:nvPr/>
        </p:nvSpPr>
        <p:spPr bwMode="auto">
          <a:xfrm>
            <a:off x="14683572" y="4588094"/>
            <a:ext cx="728290" cy="914408"/>
          </a:xfrm>
          <a:custGeom>
            <a:avLst/>
            <a:gdLst>
              <a:gd name="T0" fmla="*/ 873157 w 236178"/>
              <a:gd name="T1" fmla="*/ 2885453 h 296502"/>
              <a:gd name="T2" fmla="*/ 1655872 w 236178"/>
              <a:gd name="T3" fmla="*/ 2885453 h 296502"/>
              <a:gd name="T4" fmla="*/ 2029527 w 236178"/>
              <a:gd name="T5" fmla="*/ 2350830 h 296502"/>
              <a:gd name="T6" fmla="*/ 1163196 w 236178"/>
              <a:gd name="T7" fmla="*/ 849826 h 296502"/>
              <a:gd name="T8" fmla="*/ 1424861 w 236178"/>
              <a:gd name="T9" fmla="*/ 951573 h 296502"/>
              <a:gd name="T10" fmla="*/ 1424861 w 236178"/>
              <a:gd name="T11" fmla="*/ 1632569 h 296502"/>
              <a:gd name="T12" fmla="*/ 1163196 w 236178"/>
              <a:gd name="T13" fmla="*/ 1730421 h 296502"/>
              <a:gd name="T14" fmla="*/ 1242486 w 236178"/>
              <a:gd name="T15" fmla="*/ 1632569 h 296502"/>
              <a:gd name="T16" fmla="*/ 1111640 w 236178"/>
              <a:gd name="T17" fmla="*/ 900687 h 296502"/>
              <a:gd name="T18" fmla="*/ 1136125 w 236178"/>
              <a:gd name="T19" fmla="*/ 568016 h 296502"/>
              <a:gd name="T20" fmla="*/ 845506 w 236178"/>
              <a:gd name="T21" fmla="*/ 701296 h 296502"/>
              <a:gd name="T22" fmla="*/ 637391 w 236178"/>
              <a:gd name="T23" fmla="*/ 948271 h 296502"/>
              <a:gd name="T24" fmla="*/ 558849 w 236178"/>
              <a:gd name="T25" fmla="*/ 1261841 h 296502"/>
              <a:gd name="T26" fmla="*/ 621664 w 236178"/>
              <a:gd name="T27" fmla="*/ 1579352 h 296502"/>
              <a:gd name="T28" fmla="*/ 818022 w 236178"/>
              <a:gd name="T29" fmla="*/ 1838051 h 296502"/>
              <a:gd name="T30" fmla="*/ 1104687 w 236178"/>
              <a:gd name="T31" fmla="*/ 1983078 h 296502"/>
              <a:gd name="T32" fmla="*/ 1285343 w 236178"/>
              <a:gd name="T33" fmla="*/ 2088917 h 296502"/>
              <a:gd name="T34" fmla="*/ 1634838 w 236178"/>
              <a:gd name="T35" fmla="*/ 2010523 h 296502"/>
              <a:gd name="T36" fmla="*/ 1921517 w 236178"/>
              <a:gd name="T37" fmla="*/ 1787100 h 296502"/>
              <a:gd name="T38" fmla="*/ 2078597 w 236178"/>
              <a:gd name="T39" fmla="*/ 1461749 h 296502"/>
              <a:gd name="T40" fmla="*/ 2078597 w 236178"/>
              <a:gd name="T41" fmla="*/ 1101139 h 296502"/>
              <a:gd name="T42" fmla="*/ 1921517 w 236178"/>
              <a:gd name="T43" fmla="*/ 775776 h 296502"/>
              <a:gd name="T44" fmla="*/ 1634838 w 236178"/>
              <a:gd name="T45" fmla="*/ 552359 h 296502"/>
              <a:gd name="T46" fmla="*/ 1285343 w 236178"/>
              <a:gd name="T47" fmla="*/ 470016 h 296502"/>
              <a:gd name="T48" fmla="*/ 1469909 w 236178"/>
              <a:gd name="T49" fmla="*/ 477866 h 296502"/>
              <a:gd name="T50" fmla="*/ 1799779 w 236178"/>
              <a:gd name="T51" fmla="*/ 638584 h 296502"/>
              <a:gd name="T52" fmla="*/ 2027549 w 236178"/>
              <a:gd name="T53" fmla="*/ 924736 h 296502"/>
              <a:gd name="T54" fmla="*/ 2110008 w 236178"/>
              <a:gd name="T55" fmla="*/ 1281443 h 296502"/>
              <a:gd name="T56" fmla="*/ 2027549 w 236178"/>
              <a:gd name="T57" fmla="*/ 1638143 h 296502"/>
              <a:gd name="T58" fmla="*/ 1799779 w 236178"/>
              <a:gd name="T59" fmla="*/ 1924291 h 296502"/>
              <a:gd name="T60" fmla="*/ 1469909 w 236178"/>
              <a:gd name="T61" fmla="*/ 2085003 h 296502"/>
              <a:gd name="T62" fmla="*/ 1253921 w 236178"/>
              <a:gd name="T63" fmla="*/ 2190835 h 296502"/>
              <a:gd name="T64" fmla="*/ 865150 w 236178"/>
              <a:gd name="T65" fmla="*/ 2088917 h 296502"/>
              <a:gd name="T66" fmla="*/ 554909 w 236178"/>
              <a:gd name="T67" fmla="*/ 1826294 h 296502"/>
              <a:gd name="T68" fmla="*/ 389974 w 236178"/>
              <a:gd name="T69" fmla="*/ 1457832 h 296502"/>
              <a:gd name="T70" fmla="*/ 401754 w 236178"/>
              <a:gd name="T71" fmla="*/ 1050173 h 296502"/>
              <a:gd name="T72" fmla="*/ 590253 w 236178"/>
              <a:gd name="T73" fmla="*/ 693453 h 296502"/>
              <a:gd name="T74" fmla="*/ 916196 w 236178"/>
              <a:gd name="T75" fmla="*/ 450429 h 296502"/>
              <a:gd name="T76" fmla="*/ 1285343 w 236178"/>
              <a:gd name="T77" fmla="*/ 364218 h 296502"/>
              <a:gd name="T78" fmla="*/ 1294029 w 236178"/>
              <a:gd name="T79" fmla="*/ 2484469 h 296502"/>
              <a:gd name="T80" fmla="*/ 1294029 w 236178"/>
              <a:gd name="T81" fmla="*/ 0 h 296502"/>
              <a:gd name="T82" fmla="*/ 2127862 w 236178"/>
              <a:gd name="T83" fmla="*/ 3188152 h 296502"/>
              <a:gd name="T84" fmla="*/ 2049194 w 236178"/>
              <a:gd name="T85" fmla="*/ 3227473 h 296502"/>
              <a:gd name="T86" fmla="*/ 1262551 w 236178"/>
              <a:gd name="T87" fmla="*/ 3227473 h 296502"/>
              <a:gd name="T88" fmla="*/ 483783 w 236178"/>
              <a:gd name="T89" fmla="*/ 3231399 h 296502"/>
              <a:gd name="T90" fmla="*/ 456245 w 236178"/>
              <a:gd name="T91" fmla="*/ 2276129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1046" y="215180"/>
                </a:moveTo>
                <a:lnTo>
                  <a:pt x="51046" y="283548"/>
                </a:lnTo>
                <a:lnTo>
                  <a:pt x="79804" y="264117"/>
                </a:lnTo>
                <a:cubicBezTo>
                  <a:pt x="81242" y="263038"/>
                  <a:pt x="83399" y="263038"/>
                  <a:pt x="84837" y="264117"/>
                </a:cubicBezTo>
                <a:lnTo>
                  <a:pt x="118269" y="286427"/>
                </a:lnTo>
                <a:lnTo>
                  <a:pt x="151341" y="264117"/>
                </a:lnTo>
                <a:cubicBezTo>
                  <a:pt x="153138" y="263038"/>
                  <a:pt x="154935" y="263038"/>
                  <a:pt x="156373" y="264117"/>
                </a:cubicBezTo>
                <a:lnTo>
                  <a:pt x="185491" y="283548"/>
                </a:lnTo>
                <a:lnTo>
                  <a:pt x="185491" y="215180"/>
                </a:lnTo>
                <a:cubicBezTo>
                  <a:pt x="166079" y="228494"/>
                  <a:pt x="143073" y="236410"/>
                  <a:pt x="118269" y="236410"/>
                </a:cubicBezTo>
                <a:cubicBezTo>
                  <a:pt x="93105" y="236410"/>
                  <a:pt x="70098" y="228494"/>
                  <a:pt x="51046" y="215180"/>
                </a:cubicBezTo>
                <a:close/>
                <a:moveTo>
                  <a:pt x="106311" y="77787"/>
                </a:moveTo>
                <a:lnTo>
                  <a:pt x="130227" y="77787"/>
                </a:lnTo>
                <a:cubicBezTo>
                  <a:pt x="132401" y="77787"/>
                  <a:pt x="134575" y="79937"/>
                  <a:pt x="134575" y="82444"/>
                </a:cubicBezTo>
                <a:cubicBezTo>
                  <a:pt x="134575" y="84952"/>
                  <a:pt x="132401" y="87101"/>
                  <a:pt x="130227" y="87101"/>
                </a:cubicBezTo>
                <a:lnTo>
                  <a:pt x="122617" y="87101"/>
                </a:lnTo>
                <a:lnTo>
                  <a:pt x="122617" y="149436"/>
                </a:lnTo>
                <a:lnTo>
                  <a:pt x="130227" y="149436"/>
                </a:lnTo>
                <a:cubicBezTo>
                  <a:pt x="132401" y="149436"/>
                  <a:pt x="134575" y="151585"/>
                  <a:pt x="134575" y="153735"/>
                </a:cubicBezTo>
                <a:cubicBezTo>
                  <a:pt x="134575" y="156242"/>
                  <a:pt x="132401" y="158392"/>
                  <a:pt x="130227" y="158392"/>
                </a:cubicBezTo>
                <a:lnTo>
                  <a:pt x="106311" y="158392"/>
                </a:lnTo>
                <a:cubicBezTo>
                  <a:pt x="103774" y="158392"/>
                  <a:pt x="101600" y="156242"/>
                  <a:pt x="101600" y="153735"/>
                </a:cubicBezTo>
                <a:cubicBezTo>
                  <a:pt x="101600" y="151585"/>
                  <a:pt x="103774" y="149436"/>
                  <a:pt x="106311" y="149436"/>
                </a:cubicBezTo>
                <a:lnTo>
                  <a:pt x="113558" y="149436"/>
                </a:lnTo>
                <a:lnTo>
                  <a:pt x="113558" y="87101"/>
                </a:lnTo>
                <a:lnTo>
                  <a:pt x="106311" y="87101"/>
                </a:lnTo>
                <a:cubicBezTo>
                  <a:pt x="103774" y="87101"/>
                  <a:pt x="101600" y="84952"/>
                  <a:pt x="101600" y="82444"/>
                </a:cubicBezTo>
                <a:cubicBezTo>
                  <a:pt x="101600" y="79937"/>
                  <a:pt x="103774" y="77787"/>
                  <a:pt x="106311" y="77787"/>
                </a:cubicBezTo>
                <a:close/>
                <a:moveTo>
                  <a:pt x="117475" y="43024"/>
                </a:moveTo>
                <a:lnTo>
                  <a:pt x="103837" y="51994"/>
                </a:lnTo>
                <a:cubicBezTo>
                  <a:pt x="103119" y="52712"/>
                  <a:pt x="102042" y="53071"/>
                  <a:pt x="100965" y="52712"/>
                </a:cubicBezTo>
                <a:lnTo>
                  <a:pt x="85173" y="50559"/>
                </a:lnTo>
                <a:lnTo>
                  <a:pt x="77276" y="64193"/>
                </a:lnTo>
                <a:cubicBezTo>
                  <a:pt x="76559" y="65270"/>
                  <a:pt x="75841" y="65987"/>
                  <a:pt x="74764" y="66346"/>
                </a:cubicBezTo>
                <a:lnTo>
                  <a:pt x="59331" y="71010"/>
                </a:lnTo>
                <a:lnTo>
                  <a:pt x="58254" y="86798"/>
                </a:lnTo>
                <a:cubicBezTo>
                  <a:pt x="58254" y="88233"/>
                  <a:pt x="57536" y="88950"/>
                  <a:pt x="56818" y="90027"/>
                </a:cubicBezTo>
                <a:lnTo>
                  <a:pt x="45333" y="100791"/>
                </a:lnTo>
                <a:lnTo>
                  <a:pt x="51076" y="115501"/>
                </a:lnTo>
                <a:cubicBezTo>
                  <a:pt x="51435" y="116578"/>
                  <a:pt x="51435" y="117654"/>
                  <a:pt x="51076" y="118730"/>
                </a:cubicBezTo>
                <a:lnTo>
                  <a:pt x="45333" y="133800"/>
                </a:lnTo>
                <a:lnTo>
                  <a:pt x="56818" y="144564"/>
                </a:lnTo>
                <a:cubicBezTo>
                  <a:pt x="57536" y="145281"/>
                  <a:pt x="58254" y="146358"/>
                  <a:pt x="58254" y="147434"/>
                </a:cubicBezTo>
                <a:lnTo>
                  <a:pt x="59331" y="163580"/>
                </a:lnTo>
                <a:lnTo>
                  <a:pt x="74764" y="168244"/>
                </a:lnTo>
                <a:cubicBezTo>
                  <a:pt x="75841" y="168603"/>
                  <a:pt x="76559" y="169320"/>
                  <a:pt x="77276" y="170038"/>
                </a:cubicBezTo>
                <a:lnTo>
                  <a:pt x="85173" y="184031"/>
                </a:lnTo>
                <a:lnTo>
                  <a:pt x="100965" y="181520"/>
                </a:lnTo>
                <a:cubicBezTo>
                  <a:pt x="101324" y="181520"/>
                  <a:pt x="101683" y="181520"/>
                  <a:pt x="101683" y="181520"/>
                </a:cubicBezTo>
                <a:cubicBezTo>
                  <a:pt x="102401" y="181520"/>
                  <a:pt x="103478" y="181878"/>
                  <a:pt x="103837" y="182596"/>
                </a:cubicBezTo>
                <a:lnTo>
                  <a:pt x="117475" y="191207"/>
                </a:lnTo>
                <a:lnTo>
                  <a:pt x="130755" y="182596"/>
                </a:lnTo>
                <a:cubicBezTo>
                  <a:pt x="131473" y="181878"/>
                  <a:pt x="132550" y="181520"/>
                  <a:pt x="133985" y="181520"/>
                </a:cubicBezTo>
                <a:lnTo>
                  <a:pt x="149418" y="184031"/>
                </a:lnTo>
                <a:lnTo>
                  <a:pt x="157673" y="170038"/>
                </a:lnTo>
                <a:cubicBezTo>
                  <a:pt x="158032" y="169320"/>
                  <a:pt x="159109" y="168603"/>
                  <a:pt x="160186" y="168244"/>
                </a:cubicBezTo>
                <a:lnTo>
                  <a:pt x="175619" y="163580"/>
                </a:lnTo>
                <a:lnTo>
                  <a:pt x="176696" y="147434"/>
                </a:lnTo>
                <a:cubicBezTo>
                  <a:pt x="176696" y="146358"/>
                  <a:pt x="177055" y="145281"/>
                  <a:pt x="178131" y="144564"/>
                </a:cubicBezTo>
                <a:lnTo>
                  <a:pt x="189975" y="133800"/>
                </a:lnTo>
                <a:lnTo>
                  <a:pt x="183874" y="118730"/>
                </a:lnTo>
                <a:cubicBezTo>
                  <a:pt x="183515" y="117654"/>
                  <a:pt x="183515" y="116578"/>
                  <a:pt x="183874" y="115501"/>
                </a:cubicBezTo>
                <a:lnTo>
                  <a:pt x="189975" y="100791"/>
                </a:lnTo>
                <a:lnTo>
                  <a:pt x="178131" y="90027"/>
                </a:lnTo>
                <a:cubicBezTo>
                  <a:pt x="177055" y="88950"/>
                  <a:pt x="176696" y="88233"/>
                  <a:pt x="176696" y="86798"/>
                </a:cubicBezTo>
                <a:lnTo>
                  <a:pt x="175619" y="71010"/>
                </a:lnTo>
                <a:lnTo>
                  <a:pt x="160186" y="66346"/>
                </a:lnTo>
                <a:cubicBezTo>
                  <a:pt x="159109" y="65987"/>
                  <a:pt x="158032" y="65270"/>
                  <a:pt x="157673" y="64193"/>
                </a:cubicBezTo>
                <a:lnTo>
                  <a:pt x="149418" y="50559"/>
                </a:lnTo>
                <a:lnTo>
                  <a:pt x="133985" y="52712"/>
                </a:lnTo>
                <a:cubicBezTo>
                  <a:pt x="132550" y="53071"/>
                  <a:pt x="131473" y="52712"/>
                  <a:pt x="130755" y="51994"/>
                </a:cubicBezTo>
                <a:lnTo>
                  <a:pt x="117475" y="43024"/>
                </a:lnTo>
                <a:close/>
                <a:moveTo>
                  <a:pt x="117475" y="33337"/>
                </a:moveTo>
                <a:cubicBezTo>
                  <a:pt x="118193" y="33337"/>
                  <a:pt x="119270" y="33337"/>
                  <a:pt x="119988" y="34055"/>
                </a:cubicBezTo>
                <a:lnTo>
                  <a:pt x="134344" y="43742"/>
                </a:lnTo>
                <a:lnTo>
                  <a:pt x="151213" y="41230"/>
                </a:lnTo>
                <a:cubicBezTo>
                  <a:pt x="153007" y="40872"/>
                  <a:pt x="154802" y="41948"/>
                  <a:pt x="155879" y="43383"/>
                </a:cubicBezTo>
                <a:lnTo>
                  <a:pt x="164493" y="58453"/>
                </a:lnTo>
                <a:lnTo>
                  <a:pt x="181003" y="63476"/>
                </a:lnTo>
                <a:cubicBezTo>
                  <a:pt x="182797" y="63835"/>
                  <a:pt x="183874" y="65629"/>
                  <a:pt x="184233" y="67422"/>
                </a:cubicBezTo>
                <a:lnTo>
                  <a:pt x="185310" y="84645"/>
                </a:lnTo>
                <a:lnTo>
                  <a:pt x="197872" y="96126"/>
                </a:lnTo>
                <a:cubicBezTo>
                  <a:pt x="199307" y="97561"/>
                  <a:pt x="199666" y="99355"/>
                  <a:pt x="198948" y="101149"/>
                </a:cubicBezTo>
                <a:lnTo>
                  <a:pt x="192847" y="117295"/>
                </a:lnTo>
                <a:lnTo>
                  <a:pt x="198948" y="133441"/>
                </a:lnTo>
                <a:cubicBezTo>
                  <a:pt x="199666" y="135235"/>
                  <a:pt x="199307" y="137029"/>
                  <a:pt x="197872" y="138105"/>
                </a:cubicBezTo>
                <a:lnTo>
                  <a:pt x="185310" y="149946"/>
                </a:lnTo>
                <a:lnTo>
                  <a:pt x="184233" y="167168"/>
                </a:lnTo>
                <a:cubicBezTo>
                  <a:pt x="183874" y="168962"/>
                  <a:pt x="182797" y="170397"/>
                  <a:pt x="181003" y="171114"/>
                </a:cubicBezTo>
                <a:lnTo>
                  <a:pt x="164493" y="176138"/>
                </a:lnTo>
                <a:lnTo>
                  <a:pt x="155879" y="191207"/>
                </a:lnTo>
                <a:cubicBezTo>
                  <a:pt x="154802" y="192642"/>
                  <a:pt x="153007" y="193360"/>
                  <a:pt x="151213" y="193360"/>
                </a:cubicBezTo>
                <a:lnTo>
                  <a:pt x="134344" y="190848"/>
                </a:lnTo>
                <a:lnTo>
                  <a:pt x="119988" y="200536"/>
                </a:lnTo>
                <a:cubicBezTo>
                  <a:pt x="119270" y="200894"/>
                  <a:pt x="118193" y="201253"/>
                  <a:pt x="117475" y="201253"/>
                </a:cubicBezTo>
                <a:cubicBezTo>
                  <a:pt x="116757" y="201253"/>
                  <a:pt x="115681" y="200894"/>
                  <a:pt x="114604" y="200536"/>
                </a:cubicBezTo>
                <a:lnTo>
                  <a:pt x="100606" y="190848"/>
                </a:lnTo>
                <a:lnTo>
                  <a:pt x="83737" y="193360"/>
                </a:lnTo>
                <a:cubicBezTo>
                  <a:pt x="81583" y="193360"/>
                  <a:pt x="80148" y="192642"/>
                  <a:pt x="79071" y="191207"/>
                </a:cubicBezTo>
                <a:lnTo>
                  <a:pt x="70457" y="176138"/>
                </a:lnTo>
                <a:lnTo>
                  <a:pt x="53947" y="171114"/>
                </a:lnTo>
                <a:cubicBezTo>
                  <a:pt x="52153" y="170397"/>
                  <a:pt x="51076" y="168962"/>
                  <a:pt x="50717" y="167168"/>
                </a:cubicBezTo>
                <a:lnTo>
                  <a:pt x="49281" y="149946"/>
                </a:lnTo>
                <a:lnTo>
                  <a:pt x="36719" y="138105"/>
                </a:lnTo>
                <a:cubicBezTo>
                  <a:pt x="35643" y="137029"/>
                  <a:pt x="34925" y="135235"/>
                  <a:pt x="35643" y="133441"/>
                </a:cubicBezTo>
                <a:lnTo>
                  <a:pt x="41744" y="117295"/>
                </a:lnTo>
                <a:lnTo>
                  <a:pt x="35643" y="101149"/>
                </a:lnTo>
                <a:cubicBezTo>
                  <a:pt x="34925" y="99355"/>
                  <a:pt x="35643" y="97561"/>
                  <a:pt x="36719" y="96126"/>
                </a:cubicBezTo>
                <a:lnTo>
                  <a:pt x="49281" y="84645"/>
                </a:lnTo>
                <a:lnTo>
                  <a:pt x="50717" y="67422"/>
                </a:lnTo>
                <a:cubicBezTo>
                  <a:pt x="51076" y="65629"/>
                  <a:pt x="52153" y="63835"/>
                  <a:pt x="53947" y="63476"/>
                </a:cubicBezTo>
                <a:lnTo>
                  <a:pt x="70457" y="58453"/>
                </a:lnTo>
                <a:lnTo>
                  <a:pt x="79071" y="43383"/>
                </a:lnTo>
                <a:cubicBezTo>
                  <a:pt x="80148" y="41948"/>
                  <a:pt x="81583" y="40872"/>
                  <a:pt x="83737" y="41230"/>
                </a:cubicBezTo>
                <a:lnTo>
                  <a:pt x="100606" y="43742"/>
                </a:lnTo>
                <a:lnTo>
                  <a:pt x="114604" y="34055"/>
                </a:lnTo>
                <a:cubicBezTo>
                  <a:pt x="115681" y="33337"/>
                  <a:pt x="116757" y="33337"/>
                  <a:pt x="117475" y="33337"/>
                </a:cubicBezTo>
                <a:close/>
                <a:moveTo>
                  <a:pt x="118269" y="9356"/>
                </a:moveTo>
                <a:cubicBezTo>
                  <a:pt x="57876" y="9356"/>
                  <a:pt x="8987" y="58293"/>
                  <a:pt x="8987" y="118385"/>
                </a:cubicBezTo>
                <a:cubicBezTo>
                  <a:pt x="8987" y="178477"/>
                  <a:pt x="57876" y="227414"/>
                  <a:pt x="118269" y="227414"/>
                </a:cubicBezTo>
                <a:cubicBezTo>
                  <a:pt x="178301" y="227414"/>
                  <a:pt x="227191" y="178477"/>
                  <a:pt x="227191" y="118385"/>
                </a:cubicBezTo>
                <a:cubicBezTo>
                  <a:pt x="227191" y="58293"/>
                  <a:pt x="178301" y="9356"/>
                  <a:pt x="118269" y="9356"/>
                </a:cubicBezTo>
                <a:close/>
                <a:moveTo>
                  <a:pt x="118269" y="0"/>
                </a:moveTo>
                <a:cubicBezTo>
                  <a:pt x="182975" y="0"/>
                  <a:pt x="236178" y="53255"/>
                  <a:pt x="236178" y="118385"/>
                </a:cubicBezTo>
                <a:cubicBezTo>
                  <a:pt x="236178" y="154368"/>
                  <a:pt x="220001" y="186753"/>
                  <a:pt x="194478" y="208343"/>
                </a:cubicBezTo>
                <a:lnTo>
                  <a:pt x="194478" y="291824"/>
                </a:lnTo>
                <a:cubicBezTo>
                  <a:pt x="194478" y="293624"/>
                  <a:pt x="193400" y="294703"/>
                  <a:pt x="191962" y="295783"/>
                </a:cubicBezTo>
                <a:cubicBezTo>
                  <a:pt x="191243" y="296142"/>
                  <a:pt x="190524" y="296502"/>
                  <a:pt x="189805" y="296502"/>
                </a:cubicBezTo>
                <a:cubicBezTo>
                  <a:pt x="189086" y="296502"/>
                  <a:pt x="188007" y="295783"/>
                  <a:pt x="187288" y="295423"/>
                </a:cubicBezTo>
                <a:lnTo>
                  <a:pt x="153857" y="273473"/>
                </a:lnTo>
                <a:lnTo>
                  <a:pt x="120785" y="295423"/>
                </a:lnTo>
                <a:cubicBezTo>
                  <a:pt x="118988" y="296502"/>
                  <a:pt x="117190" y="296502"/>
                  <a:pt x="115393" y="295423"/>
                </a:cubicBezTo>
                <a:lnTo>
                  <a:pt x="82320" y="273473"/>
                </a:lnTo>
                <a:lnTo>
                  <a:pt x="48889" y="295423"/>
                </a:lnTo>
                <a:cubicBezTo>
                  <a:pt x="47451" y="296502"/>
                  <a:pt x="45654" y="296502"/>
                  <a:pt x="44216" y="295783"/>
                </a:cubicBezTo>
                <a:cubicBezTo>
                  <a:pt x="42778" y="294703"/>
                  <a:pt x="41699" y="293624"/>
                  <a:pt x="41699" y="291824"/>
                </a:cubicBezTo>
                <a:lnTo>
                  <a:pt x="41699" y="208703"/>
                </a:lnTo>
                <a:cubicBezTo>
                  <a:pt x="41699" y="208343"/>
                  <a:pt x="41699" y="208343"/>
                  <a:pt x="41699" y="208343"/>
                </a:cubicBezTo>
                <a:cubicBezTo>
                  <a:pt x="16176" y="186753"/>
                  <a:pt x="0" y="154368"/>
                  <a:pt x="0" y="118385"/>
                </a:cubicBezTo>
                <a:cubicBezTo>
                  <a:pt x="0" y="53255"/>
                  <a:pt x="53203" y="0"/>
                  <a:pt x="118269"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58" name="Freeform 950">
            <a:extLst>
              <a:ext uri="{FF2B5EF4-FFF2-40B4-BE49-F238E27FC236}">
                <a16:creationId xmlns:a16="http://schemas.microsoft.com/office/drawing/2014/main" id="{D3841B64-2F6D-CC41-8F05-EB61D6CD77CE}"/>
              </a:ext>
            </a:extLst>
          </p:cNvPr>
          <p:cNvSpPr>
            <a:spLocks noChangeArrowheads="1"/>
          </p:cNvSpPr>
          <p:nvPr/>
        </p:nvSpPr>
        <p:spPr bwMode="auto">
          <a:xfrm>
            <a:off x="12708737" y="8988839"/>
            <a:ext cx="801119" cy="914410"/>
          </a:xfrm>
          <a:custGeom>
            <a:avLst/>
            <a:gdLst>
              <a:gd name="T0" fmla="*/ 1732784 w 259991"/>
              <a:gd name="T1" fmla="*/ 2358694 h 296502"/>
              <a:gd name="T2" fmla="*/ 1732784 w 259991"/>
              <a:gd name="T3" fmla="*/ 2458604 h 296502"/>
              <a:gd name="T4" fmla="*/ 709950 w 259991"/>
              <a:gd name="T5" fmla="*/ 2408653 h 296502"/>
              <a:gd name="T6" fmla="*/ 1418761 w 259991"/>
              <a:gd name="T7" fmla="*/ 1959800 h 296502"/>
              <a:gd name="T8" fmla="*/ 2125940 w 259991"/>
              <a:gd name="T9" fmla="*/ 2009741 h 296502"/>
              <a:gd name="T10" fmla="*/ 1418761 w 259991"/>
              <a:gd name="T11" fmla="*/ 2059693 h 296502"/>
              <a:gd name="T12" fmla="*/ 1418761 w 259991"/>
              <a:gd name="T13" fmla="*/ 1959800 h 296502"/>
              <a:gd name="T14" fmla="*/ 1140070 w 259991"/>
              <a:gd name="T15" fmla="*/ 1959800 h 296502"/>
              <a:gd name="T16" fmla="*/ 1140070 w 259991"/>
              <a:gd name="T17" fmla="*/ 2059693 h 296502"/>
              <a:gd name="T18" fmla="*/ 709950 w 259991"/>
              <a:gd name="T19" fmla="*/ 2009741 h 296502"/>
              <a:gd name="T20" fmla="*/ 1796038 w 259991"/>
              <a:gd name="T21" fmla="*/ 1578244 h 296502"/>
              <a:gd name="T22" fmla="*/ 2125923 w 259991"/>
              <a:gd name="T23" fmla="*/ 1626269 h 296502"/>
              <a:gd name="T24" fmla="*/ 1796038 w 259991"/>
              <a:gd name="T25" fmla="*/ 1678308 h 296502"/>
              <a:gd name="T26" fmla="*/ 1796038 w 259991"/>
              <a:gd name="T27" fmla="*/ 1578244 h 296502"/>
              <a:gd name="T28" fmla="*/ 1524820 w 259991"/>
              <a:gd name="T29" fmla="*/ 1578244 h 296502"/>
              <a:gd name="T30" fmla="*/ 1524820 w 259991"/>
              <a:gd name="T31" fmla="*/ 1678308 h 296502"/>
              <a:gd name="T32" fmla="*/ 709950 w 259991"/>
              <a:gd name="T33" fmla="*/ 1626269 h 296502"/>
              <a:gd name="T34" fmla="*/ 1418761 w 259991"/>
              <a:gd name="T35" fmla="*/ 1179348 h 296502"/>
              <a:gd name="T36" fmla="*/ 2125940 w 259991"/>
              <a:gd name="T37" fmla="*/ 1225602 h 296502"/>
              <a:gd name="T38" fmla="*/ 1418761 w 259991"/>
              <a:gd name="T39" fmla="*/ 1279560 h 296502"/>
              <a:gd name="T40" fmla="*/ 1418761 w 259991"/>
              <a:gd name="T41" fmla="*/ 1179348 h 296502"/>
              <a:gd name="T42" fmla="*/ 1140070 w 259991"/>
              <a:gd name="T43" fmla="*/ 1179348 h 296502"/>
              <a:gd name="T44" fmla="*/ 1140070 w 259991"/>
              <a:gd name="T45" fmla="*/ 1279560 h 296502"/>
              <a:gd name="T46" fmla="*/ 709950 w 259991"/>
              <a:gd name="T47" fmla="*/ 1225602 h 296502"/>
              <a:gd name="T48" fmla="*/ 1796038 w 259991"/>
              <a:gd name="T49" fmla="*/ 780449 h 296502"/>
              <a:gd name="T50" fmla="*/ 2125923 w 259991"/>
              <a:gd name="T51" fmla="*/ 830553 h 296502"/>
              <a:gd name="T52" fmla="*/ 1796038 w 259991"/>
              <a:gd name="T53" fmla="*/ 880641 h 296502"/>
              <a:gd name="T54" fmla="*/ 1796038 w 259991"/>
              <a:gd name="T55" fmla="*/ 780449 h 296502"/>
              <a:gd name="T56" fmla="*/ 1524820 w 259991"/>
              <a:gd name="T57" fmla="*/ 780449 h 296502"/>
              <a:gd name="T58" fmla="*/ 1524820 w 259991"/>
              <a:gd name="T59" fmla="*/ 880641 h 296502"/>
              <a:gd name="T60" fmla="*/ 709950 w 259991"/>
              <a:gd name="T61" fmla="*/ 830553 h 296502"/>
              <a:gd name="T62" fmla="*/ 445371 w 259991"/>
              <a:gd name="T63" fmla="*/ 329535 h 296502"/>
              <a:gd name="T64" fmla="*/ 496391 w 259991"/>
              <a:gd name="T65" fmla="*/ 2746230 h 296502"/>
              <a:gd name="T66" fmla="*/ 2356806 w 259991"/>
              <a:gd name="T67" fmla="*/ 380492 h 296502"/>
              <a:gd name="T68" fmla="*/ 2454918 w 259991"/>
              <a:gd name="T69" fmla="*/ 380492 h 296502"/>
              <a:gd name="T70" fmla="*/ 2403911 w 259991"/>
              <a:gd name="T71" fmla="*/ 2840389 h 296502"/>
              <a:gd name="T72" fmla="*/ 398273 w 259991"/>
              <a:gd name="T73" fmla="*/ 2793319 h 296502"/>
              <a:gd name="T74" fmla="*/ 445371 w 259991"/>
              <a:gd name="T75" fmla="*/ 329535 h 296502"/>
              <a:gd name="T76" fmla="*/ 753094 w 259991"/>
              <a:gd name="T77" fmla="*/ 247983 h 296502"/>
              <a:gd name="T78" fmla="*/ 1941569 w 259991"/>
              <a:gd name="T79" fmla="*/ 393602 h 296502"/>
              <a:gd name="T80" fmla="*/ 2090629 w 259991"/>
              <a:gd name="T81" fmla="*/ 98402 h 296502"/>
              <a:gd name="T82" fmla="*/ 247093 w 259991"/>
              <a:gd name="T83" fmla="*/ 98402 h 296502"/>
              <a:gd name="T84" fmla="*/ 101979 w 259991"/>
              <a:gd name="T85" fmla="*/ 2995239 h 296502"/>
              <a:gd name="T86" fmla="*/ 2592684 w 259991"/>
              <a:gd name="T87" fmla="*/ 3140865 h 296502"/>
              <a:gd name="T88" fmla="*/ 2741745 w 259991"/>
              <a:gd name="T89" fmla="*/ 247983 h 296502"/>
              <a:gd name="T90" fmla="*/ 2184761 w 259991"/>
              <a:gd name="T91" fmla="*/ 98402 h 296502"/>
              <a:gd name="T92" fmla="*/ 1941569 w 259991"/>
              <a:gd name="T93" fmla="*/ 492005 h 296502"/>
              <a:gd name="T94" fmla="*/ 655029 w 259991"/>
              <a:gd name="T95" fmla="*/ 247983 h 296502"/>
              <a:gd name="T96" fmla="*/ 247093 w 259991"/>
              <a:gd name="T97" fmla="*/ 98402 h 296502"/>
              <a:gd name="T98" fmla="*/ 2592684 w 259991"/>
              <a:gd name="T99" fmla="*/ 0 h 296502"/>
              <a:gd name="T100" fmla="*/ 2835873 w 259991"/>
              <a:gd name="T101" fmla="*/ 2995239 h 296502"/>
              <a:gd name="T102" fmla="*/ 247093 w 259991"/>
              <a:gd name="T103" fmla="*/ 3239269 h 296502"/>
              <a:gd name="T104" fmla="*/ 0 w 259991"/>
              <a:gd name="T105" fmla="*/ 247983 h 2965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59991" h="296502">
                <a:moveTo>
                  <a:pt x="69741" y="215900"/>
                </a:moveTo>
                <a:lnTo>
                  <a:pt x="158860" y="215900"/>
                </a:lnTo>
                <a:cubicBezTo>
                  <a:pt x="161366" y="215900"/>
                  <a:pt x="163155" y="217805"/>
                  <a:pt x="163155" y="220472"/>
                </a:cubicBezTo>
                <a:cubicBezTo>
                  <a:pt x="163155" y="223139"/>
                  <a:pt x="161366" y="225044"/>
                  <a:pt x="158860" y="225044"/>
                </a:cubicBezTo>
                <a:lnTo>
                  <a:pt x="69741" y="225044"/>
                </a:lnTo>
                <a:cubicBezTo>
                  <a:pt x="67236" y="225044"/>
                  <a:pt x="65088" y="223139"/>
                  <a:pt x="65088" y="220472"/>
                </a:cubicBezTo>
                <a:cubicBezTo>
                  <a:pt x="65088" y="217805"/>
                  <a:pt x="67236" y="215900"/>
                  <a:pt x="69741" y="215900"/>
                </a:cubicBezTo>
                <a:close/>
                <a:moveTo>
                  <a:pt x="130070" y="179387"/>
                </a:moveTo>
                <a:lnTo>
                  <a:pt x="190248" y="179387"/>
                </a:lnTo>
                <a:cubicBezTo>
                  <a:pt x="192756" y="179387"/>
                  <a:pt x="194905" y="181292"/>
                  <a:pt x="194905" y="183959"/>
                </a:cubicBezTo>
                <a:cubicBezTo>
                  <a:pt x="194905" y="186626"/>
                  <a:pt x="192756" y="188531"/>
                  <a:pt x="190248" y="188531"/>
                </a:cubicBezTo>
                <a:lnTo>
                  <a:pt x="130070" y="188531"/>
                </a:lnTo>
                <a:cubicBezTo>
                  <a:pt x="127562" y="188531"/>
                  <a:pt x="125413" y="186626"/>
                  <a:pt x="125413" y="183959"/>
                </a:cubicBezTo>
                <a:cubicBezTo>
                  <a:pt x="125413" y="181292"/>
                  <a:pt x="127562" y="179387"/>
                  <a:pt x="130070" y="179387"/>
                </a:cubicBezTo>
                <a:close/>
                <a:moveTo>
                  <a:pt x="69748" y="179387"/>
                </a:moveTo>
                <a:lnTo>
                  <a:pt x="104520" y="179387"/>
                </a:lnTo>
                <a:cubicBezTo>
                  <a:pt x="107387" y="179387"/>
                  <a:pt x="109180" y="181292"/>
                  <a:pt x="109180" y="183959"/>
                </a:cubicBezTo>
                <a:cubicBezTo>
                  <a:pt x="109180" y="186626"/>
                  <a:pt x="107387" y="188531"/>
                  <a:pt x="104520" y="188531"/>
                </a:cubicBezTo>
                <a:lnTo>
                  <a:pt x="69748" y="188531"/>
                </a:lnTo>
                <a:cubicBezTo>
                  <a:pt x="67239" y="188531"/>
                  <a:pt x="65088" y="186626"/>
                  <a:pt x="65088" y="183959"/>
                </a:cubicBezTo>
                <a:cubicBezTo>
                  <a:pt x="65088" y="181292"/>
                  <a:pt x="67239" y="179387"/>
                  <a:pt x="69748" y="179387"/>
                </a:cubicBezTo>
                <a:close/>
                <a:moveTo>
                  <a:pt x="164659" y="144462"/>
                </a:moveTo>
                <a:lnTo>
                  <a:pt x="190223" y="144462"/>
                </a:lnTo>
                <a:cubicBezTo>
                  <a:pt x="192743" y="144462"/>
                  <a:pt x="194903" y="146660"/>
                  <a:pt x="194903" y="148858"/>
                </a:cubicBezTo>
                <a:cubicBezTo>
                  <a:pt x="194903" y="151423"/>
                  <a:pt x="192743" y="153621"/>
                  <a:pt x="190223" y="153621"/>
                </a:cubicBezTo>
                <a:lnTo>
                  <a:pt x="164659" y="153621"/>
                </a:lnTo>
                <a:cubicBezTo>
                  <a:pt x="162499" y="153621"/>
                  <a:pt x="160338" y="151423"/>
                  <a:pt x="160338" y="148858"/>
                </a:cubicBezTo>
                <a:cubicBezTo>
                  <a:pt x="160338" y="146660"/>
                  <a:pt x="162499" y="144462"/>
                  <a:pt x="164659" y="144462"/>
                </a:cubicBezTo>
                <a:close/>
                <a:moveTo>
                  <a:pt x="69757" y="144462"/>
                </a:moveTo>
                <a:lnTo>
                  <a:pt x="139794" y="144462"/>
                </a:lnTo>
                <a:cubicBezTo>
                  <a:pt x="142308" y="144462"/>
                  <a:pt x="144104" y="146660"/>
                  <a:pt x="144104" y="148858"/>
                </a:cubicBezTo>
                <a:cubicBezTo>
                  <a:pt x="144104" y="151423"/>
                  <a:pt x="142308" y="153621"/>
                  <a:pt x="139794" y="153621"/>
                </a:cubicBezTo>
                <a:lnTo>
                  <a:pt x="69757" y="153621"/>
                </a:lnTo>
                <a:cubicBezTo>
                  <a:pt x="67243" y="153621"/>
                  <a:pt x="65088" y="151423"/>
                  <a:pt x="65088" y="148858"/>
                </a:cubicBezTo>
                <a:cubicBezTo>
                  <a:pt x="65088" y="146660"/>
                  <a:pt x="67243" y="144462"/>
                  <a:pt x="69757" y="144462"/>
                </a:cubicBezTo>
                <a:close/>
                <a:moveTo>
                  <a:pt x="130070" y="107950"/>
                </a:moveTo>
                <a:lnTo>
                  <a:pt x="190248" y="107950"/>
                </a:lnTo>
                <a:cubicBezTo>
                  <a:pt x="192756" y="107950"/>
                  <a:pt x="194905" y="110067"/>
                  <a:pt x="194905" y="112183"/>
                </a:cubicBezTo>
                <a:cubicBezTo>
                  <a:pt x="194905" y="115006"/>
                  <a:pt x="192756" y="117122"/>
                  <a:pt x="190248" y="117122"/>
                </a:cubicBezTo>
                <a:lnTo>
                  <a:pt x="130070" y="117122"/>
                </a:lnTo>
                <a:cubicBezTo>
                  <a:pt x="127562" y="117122"/>
                  <a:pt x="125413" y="115006"/>
                  <a:pt x="125413" y="112183"/>
                </a:cubicBezTo>
                <a:cubicBezTo>
                  <a:pt x="125413" y="110067"/>
                  <a:pt x="127562" y="107950"/>
                  <a:pt x="130070" y="107950"/>
                </a:cubicBezTo>
                <a:close/>
                <a:moveTo>
                  <a:pt x="69748" y="107950"/>
                </a:moveTo>
                <a:lnTo>
                  <a:pt x="104520" y="107950"/>
                </a:lnTo>
                <a:cubicBezTo>
                  <a:pt x="107387" y="107950"/>
                  <a:pt x="109180" y="110067"/>
                  <a:pt x="109180" y="112183"/>
                </a:cubicBezTo>
                <a:cubicBezTo>
                  <a:pt x="109180" y="115006"/>
                  <a:pt x="107387" y="117122"/>
                  <a:pt x="104520" y="117122"/>
                </a:cubicBezTo>
                <a:lnTo>
                  <a:pt x="69748" y="117122"/>
                </a:lnTo>
                <a:cubicBezTo>
                  <a:pt x="67239" y="117122"/>
                  <a:pt x="65088" y="115006"/>
                  <a:pt x="65088" y="112183"/>
                </a:cubicBezTo>
                <a:cubicBezTo>
                  <a:pt x="65088" y="110067"/>
                  <a:pt x="67239" y="107950"/>
                  <a:pt x="69748" y="107950"/>
                </a:cubicBezTo>
                <a:close/>
                <a:moveTo>
                  <a:pt x="164659" y="71437"/>
                </a:moveTo>
                <a:lnTo>
                  <a:pt x="190223" y="71437"/>
                </a:lnTo>
                <a:cubicBezTo>
                  <a:pt x="192743" y="71437"/>
                  <a:pt x="194903" y="73554"/>
                  <a:pt x="194903" y="76023"/>
                </a:cubicBezTo>
                <a:cubicBezTo>
                  <a:pt x="194903" y="78493"/>
                  <a:pt x="192743" y="80609"/>
                  <a:pt x="190223" y="80609"/>
                </a:cubicBezTo>
                <a:lnTo>
                  <a:pt x="164659" y="80609"/>
                </a:lnTo>
                <a:cubicBezTo>
                  <a:pt x="162499" y="80609"/>
                  <a:pt x="160338" y="78493"/>
                  <a:pt x="160338" y="76023"/>
                </a:cubicBezTo>
                <a:cubicBezTo>
                  <a:pt x="160338" y="73554"/>
                  <a:pt x="162499" y="71437"/>
                  <a:pt x="164659" y="71437"/>
                </a:cubicBezTo>
                <a:close/>
                <a:moveTo>
                  <a:pt x="69757" y="71437"/>
                </a:moveTo>
                <a:lnTo>
                  <a:pt x="139794" y="71437"/>
                </a:lnTo>
                <a:cubicBezTo>
                  <a:pt x="142308" y="71437"/>
                  <a:pt x="144104" y="73554"/>
                  <a:pt x="144104" y="76023"/>
                </a:cubicBezTo>
                <a:cubicBezTo>
                  <a:pt x="144104" y="78493"/>
                  <a:pt x="142308" y="80609"/>
                  <a:pt x="139794" y="80609"/>
                </a:cubicBezTo>
                <a:lnTo>
                  <a:pt x="69757" y="80609"/>
                </a:lnTo>
                <a:cubicBezTo>
                  <a:pt x="67243" y="80609"/>
                  <a:pt x="65088" y="78493"/>
                  <a:pt x="65088" y="76023"/>
                </a:cubicBezTo>
                <a:cubicBezTo>
                  <a:pt x="65088" y="73554"/>
                  <a:pt x="67243" y="71437"/>
                  <a:pt x="69757" y="71437"/>
                </a:cubicBezTo>
                <a:close/>
                <a:moveTo>
                  <a:pt x="40831" y="30162"/>
                </a:moveTo>
                <a:cubicBezTo>
                  <a:pt x="43709" y="30162"/>
                  <a:pt x="45509" y="32317"/>
                  <a:pt x="45509" y="34830"/>
                </a:cubicBezTo>
                <a:lnTo>
                  <a:pt x="45509" y="251372"/>
                </a:lnTo>
                <a:lnTo>
                  <a:pt x="216070" y="251372"/>
                </a:lnTo>
                <a:lnTo>
                  <a:pt x="216070" y="34830"/>
                </a:lnTo>
                <a:cubicBezTo>
                  <a:pt x="216070" y="32317"/>
                  <a:pt x="218229" y="30162"/>
                  <a:pt x="220388" y="30162"/>
                </a:cubicBezTo>
                <a:cubicBezTo>
                  <a:pt x="222906" y="30162"/>
                  <a:pt x="225065" y="32317"/>
                  <a:pt x="225065" y="34830"/>
                </a:cubicBezTo>
                <a:lnTo>
                  <a:pt x="225065" y="255682"/>
                </a:lnTo>
                <a:cubicBezTo>
                  <a:pt x="225065" y="258195"/>
                  <a:pt x="222906" y="259991"/>
                  <a:pt x="220388" y="259991"/>
                </a:cubicBezTo>
                <a:lnTo>
                  <a:pt x="40831" y="259991"/>
                </a:lnTo>
                <a:cubicBezTo>
                  <a:pt x="38312" y="259991"/>
                  <a:pt x="36513" y="258195"/>
                  <a:pt x="36513" y="255682"/>
                </a:cubicBezTo>
                <a:lnTo>
                  <a:pt x="36513" y="34830"/>
                </a:lnTo>
                <a:cubicBezTo>
                  <a:pt x="36513" y="32317"/>
                  <a:pt x="38312" y="30162"/>
                  <a:pt x="40831" y="30162"/>
                </a:cubicBezTo>
                <a:close/>
                <a:moveTo>
                  <a:pt x="69043" y="9007"/>
                </a:moveTo>
                <a:lnTo>
                  <a:pt x="69043" y="22697"/>
                </a:lnTo>
                <a:cubicBezTo>
                  <a:pt x="69043" y="29902"/>
                  <a:pt x="74797" y="36027"/>
                  <a:pt x="82349" y="36027"/>
                </a:cubicBezTo>
                <a:lnTo>
                  <a:pt x="178002" y="36027"/>
                </a:lnTo>
                <a:cubicBezTo>
                  <a:pt x="185194" y="36027"/>
                  <a:pt x="191667" y="29902"/>
                  <a:pt x="191667" y="22697"/>
                </a:cubicBezTo>
                <a:lnTo>
                  <a:pt x="191667" y="9007"/>
                </a:lnTo>
                <a:lnTo>
                  <a:pt x="69043" y="9007"/>
                </a:lnTo>
                <a:close/>
                <a:moveTo>
                  <a:pt x="22655" y="9007"/>
                </a:moveTo>
                <a:cubicBezTo>
                  <a:pt x="15103" y="9007"/>
                  <a:pt x="9349" y="15131"/>
                  <a:pt x="9349" y="22697"/>
                </a:cubicBezTo>
                <a:lnTo>
                  <a:pt x="9349" y="274165"/>
                </a:lnTo>
                <a:cubicBezTo>
                  <a:pt x="9349" y="281371"/>
                  <a:pt x="15103" y="287495"/>
                  <a:pt x="22655" y="287495"/>
                </a:cubicBezTo>
                <a:lnTo>
                  <a:pt x="237695" y="287495"/>
                </a:lnTo>
                <a:cubicBezTo>
                  <a:pt x="245247" y="287495"/>
                  <a:pt x="251360" y="281371"/>
                  <a:pt x="251360" y="274165"/>
                </a:cubicBezTo>
                <a:lnTo>
                  <a:pt x="251360" y="22697"/>
                </a:lnTo>
                <a:cubicBezTo>
                  <a:pt x="251360" y="15131"/>
                  <a:pt x="245247" y="9007"/>
                  <a:pt x="237695" y="9007"/>
                </a:cubicBezTo>
                <a:lnTo>
                  <a:pt x="200297" y="9007"/>
                </a:lnTo>
                <a:lnTo>
                  <a:pt x="200297" y="22697"/>
                </a:lnTo>
                <a:cubicBezTo>
                  <a:pt x="200297" y="34586"/>
                  <a:pt x="190228" y="45034"/>
                  <a:pt x="178002" y="45034"/>
                </a:cubicBezTo>
                <a:lnTo>
                  <a:pt x="82349" y="45034"/>
                </a:lnTo>
                <a:cubicBezTo>
                  <a:pt x="70122" y="45034"/>
                  <a:pt x="60053" y="34586"/>
                  <a:pt x="60053" y="22697"/>
                </a:cubicBezTo>
                <a:lnTo>
                  <a:pt x="60053" y="9007"/>
                </a:lnTo>
                <a:lnTo>
                  <a:pt x="22655" y="9007"/>
                </a:lnTo>
                <a:close/>
                <a:moveTo>
                  <a:pt x="22655" y="0"/>
                </a:moveTo>
                <a:lnTo>
                  <a:pt x="237695" y="0"/>
                </a:lnTo>
                <a:cubicBezTo>
                  <a:pt x="250281" y="0"/>
                  <a:pt x="259991" y="10087"/>
                  <a:pt x="259991" y="22697"/>
                </a:cubicBezTo>
                <a:lnTo>
                  <a:pt x="259991" y="274165"/>
                </a:lnTo>
                <a:cubicBezTo>
                  <a:pt x="259991" y="286414"/>
                  <a:pt x="250281" y="296502"/>
                  <a:pt x="237695" y="296502"/>
                </a:cubicBezTo>
                <a:lnTo>
                  <a:pt x="22655" y="296502"/>
                </a:lnTo>
                <a:cubicBezTo>
                  <a:pt x="10428" y="296502"/>
                  <a:pt x="0" y="286414"/>
                  <a:pt x="0" y="274165"/>
                </a:cubicBezTo>
                <a:lnTo>
                  <a:pt x="0" y="22697"/>
                </a:lnTo>
                <a:cubicBezTo>
                  <a:pt x="0" y="10087"/>
                  <a:pt x="10428" y="0"/>
                  <a:pt x="22655"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59" name="Freeform 951">
            <a:extLst>
              <a:ext uri="{FF2B5EF4-FFF2-40B4-BE49-F238E27FC236}">
                <a16:creationId xmlns:a16="http://schemas.microsoft.com/office/drawing/2014/main" id="{561E3DE5-16C3-A341-B977-4CAF44ECF370}"/>
              </a:ext>
            </a:extLst>
          </p:cNvPr>
          <p:cNvSpPr>
            <a:spLocks noChangeArrowheads="1"/>
          </p:cNvSpPr>
          <p:nvPr/>
        </p:nvSpPr>
        <p:spPr bwMode="auto">
          <a:xfrm>
            <a:off x="13359488" y="7448440"/>
            <a:ext cx="914410" cy="914410"/>
          </a:xfrm>
          <a:custGeom>
            <a:avLst/>
            <a:gdLst>
              <a:gd name="T0" fmla="*/ 569066 w 296503"/>
              <a:gd name="T1" fmla="*/ 2708419 h 296019"/>
              <a:gd name="T2" fmla="*/ 683277 w 296503"/>
              <a:gd name="T3" fmla="*/ 2161340 h 296019"/>
              <a:gd name="T4" fmla="*/ 998336 w 296503"/>
              <a:gd name="T5" fmla="*/ 2341013 h 296019"/>
              <a:gd name="T6" fmla="*/ 2888737 w 296503"/>
              <a:gd name="T7" fmla="*/ 839582 h 296019"/>
              <a:gd name="T8" fmla="*/ 654142 w 296503"/>
              <a:gd name="T9" fmla="*/ 430365 h 296019"/>
              <a:gd name="T10" fmla="*/ 654142 w 296503"/>
              <a:gd name="T11" fmla="*/ 925568 h 296019"/>
              <a:gd name="T12" fmla="*/ 2408267 w 296503"/>
              <a:gd name="T13" fmla="*/ 356403 h 296019"/>
              <a:gd name="T14" fmla="*/ 927457 w 296503"/>
              <a:gd name="T15" fmla="*/ 2273153 h 296019"/>
              <a:gd name="T16" fmla="*/ 2408267 w 296503"/>
              <a:gd name="T17" fmla="*/ 356403 h 296019"/>
              <a:gd name="T18" fmla="*/ 2076695 w 296503"/>
              <a:gd name="T19" fmla="*/ 258633 h 296019"/>
              <a:gd name="T20" fmla="*/ 2076695 w 296503"/>
              <a:gd name="T21" fmla="*/ 358481 h 296019"/>
              <a:gd name="T22" fmla="*/ 752664 w 296503"/>
              <a:gd name="T23" fmla="*/ 973487 h 296019"/>
              <a:gd name="T24" fmla="*/ 94601 w 296503"/>
              <a:gd name="T25" fmla="*/ 1025404 h 296019"/>
              <a:gd name="T26" fmla="*/ 2880584 w 296503"/>
              <a:gd name="T27" fmla="*/ 3181954 h 296019"/>
              <a:gd name="T28" fmla="*/ 2927862 w 296503"/>
              <a:gd name="T29" fmla="*/ 1125261 h 296019"/>
              <a:gd name="T30" fmla="*/ 2979091 w 296503"/>
              <a:gd name="T31" fmla="*/ 3233868 h 296019"/>
              <a:gd name="T32" fmla="*/ 47278 w 296503"/>
              <a:gd name="T33" fmla="*/ 3281802 h 296019"/>
              <a:gd name="T34" fmla="*/ 0 w 296503"/>
              <a:gd name="T35" fmla="*/ 973487 h 296019"/>
              <a:gd name="T36" fmla="*/ 665956 w 296503"/>
              <a:gd name="T37" fmla="*/ 274616 h 296019"/>
              <a:gd name="T38" fmla="*/ 2620940 w 296503"/>
              <a:gd name="T39" fmla="*/ 136754 h 296019"/>
              <a:gd name="T40" fmla="*/ 2959636 w 296503"/>
              <a:gd name="T41" fmla="*/ 771682 h 296019"/>
              <a:gd name="T42" fmla="*/ 3136852 w 296503"/>
              <a:gd name="T43" fmla="*/ 536092 h 296019"/>
              <a:gd name="T44" fmla="*/ 2798156 w 296503"/>
              <a:gd name="T45" fmla="*/ 136754 h 296019"/>
              <a:gd name="T46" fmla="*/ 2710045 w 296503"/>
              <a:gd name="T47" fmla="*/ 0 h 296019"/>
              <a:gd name="T48" fmla="*/ 3172293 w 296503"/>
              <a:gd name="T49" fmla="*/ 376375 h 296019"/>
              <a:gd name="T50" fmla="*/ 3172293 w 296503"/>
              <a:gd name="T51" fmla="*/ 695822 h 296019"/>
              <a:gd name="T52" fmla="*/ 3054150 w 296503"/>
              <a:gd name="T53" fmla="*/ 867523 h 296019"/>
              <a:gd name="T54" fmla="*/ 3022647 w 296503"/>
              <a:gd name="T55" fmla="*/ 955378 h 296019"/>
              <a:gd name="T56" fmla="*/ 2959636 w 296503"/>
              <a:gd name="T57" fmla="*/ 911446 h 296019"/>
              <a:gd name="T58" fmla="*/ 1214956 w 296503"/>
              <a:gd name="T59" fmla="*/ 2668452 h 296019"/>
              <a:gd name="T60" fmla="*/ 502135 w 296503"/>
              <a:gd name="T61" fmla="*/ 2824216 h 296019"/>
              <a:gd name="T62" fmla="*/ 454887 w 296503"/>
              <a:gd name="T63" fmla="*/ 2764299 h 296019"/>
              <a:gd name="T64" fmla="*/ 620262 w 296503"/>
              <a:gd name="T65" fmla="*/ 2029544 h 296019"/>
              <a:gd name="T66" fmla="*/ 2313736 w 296503"/>
              <a:gd name="T67" fmla="*/ 256560 h 296019"/>
              <a:gd name="T68" fmla="*/ 2380709 w 296503"/>
              <a:gd name="T69" fmla="*/ 188687 h 296019"/>
              <a:gd name="T70" fmla="*/ 2553987 w 296503"/>
              <a:gd name="T71" fmla="*/ 68890 h 2960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503" h="296019">
                <a:moveTo>
                  <a:pt x="62544" y="194953"/>
                </a:moveTo>
                <a:lnTo>
                  <a:pt x="52090" y="244298"/>
                </a:lnTo>
                <a:lnTo>
                  <a:pt x="101117" y="233853"/>
                </a:lnTo>
                <a:lnTo>
                  <a:pt x="62544" y="194953"/>
                </a:lnTo>
                <a:close/>
                <a:moveTo>
                  <a:pt x="245674" y="57000"/>
                </a:moveTo>
                <a:lnTo>
                  <a:pt x="91383" y="211161"/>
                </a:lnTo>
                <a:lnTo>
                  <a:pt x="110129" y="229891"/>
                </a:lnTo>
                <a:lnTo>
                  <a:pt x="264419" y="75730"/>
                </a:lnTo>
                <a:lnTo>
                  <a:pt x="245674" y="57000"/>
                </a:lnTo>
                <a:close/>
                <a:moveTo>
                  <a:pt x="59876" y="38819"/>
                </a:moveTo>
                <a:lnTo>
                  <a:pt x="15150" y="83487"/>
                </a:lnTo>
                <a:lnTo>
                  <a:pt x="59876" y="83487"/>
                </a:lnTo>
                <a:lnTo>
                  <a:pt x="59876" y="38819"/>
                </a:lnTo>
                <a:close/>
                <a:moveTo>
                  <a:pt x="220439" y="32147"/>
                </a:moveTo>
                <a:lnTo>
                  <a:pt x="66149" y="186308"/>
                </a:lnTo>
                <a:lnTo>
                  <a:pt x="84895" y="205038"/>
                </a:lnTo>
                <a:lnTo>
                  <a:pt x="239185" y="50877"/>
                </a:lnTo>
                <a:lnTo>
                  <a:pt x="220439" y="32147"/>
                </a:lnTo>
                <a:close/>
                <a:moveTo>
                  <a:pt x="64205" y="23329"/>
                </a:moveTo>
                <a:lnTo>
                  <a:pt x="190089" y="23329"/>
                </a:lnTo>
                <a:cubicBezTo>
                  <a:pt x="192614" y="23329"/>
                  <a:pt x="194778" y="25851"/>
                  <a:pt x="194778" y="28012"/>
                </a:cubicBezTo>
                <a:cubicBezTo>
                  <a:pt x="194778" y="30534"/>
                  <a:pt x="192614" y="32335"/>
                  <a:pt x="190089" y="32335"/>
                </a:cubicBezTo>
                <a:lnTo>
                  <a:pt x="68894" y="32335"/>
                </a:lnTo>
                <a:lnTo>
                  <a:pt x="68894" y="87809"/>
                </a:lnTo>
                <a:cubicBezTo>
                  <a:pt x="68894" y="90331"/>
                  <a:pt x="66730" y="92492"/>
                  <a:pt x="64205" y="92492"/>
                </a:cubicBezTo>
                <a:lnTo>
                  <a:pt x="8657" y="92492"/>
                </a:lnTo>
                <a:lnTo>
                  <a:pt x="8657" y="287013"/>
                </a:lnTo>
                <a:lnTo>
                  <a:pt x="263672" y="287013"/>
                </a:lnTo>
                <a:lnTo>
                  <a:pt x="263672" y="105820"/>
                </a:lnTo>
                <a:cubicBezTo>
                  <a:pt x="263672" y="103659"/>
                  <a:pt x="265836" y="101498"/>
                  <a:pt x="268000" y="101498"/>
                </a:cubicBezTo>
                <a:cubicBezTo>
                  <a:pt x="270525" y="101498"/>
                  <a:pt x="272690" y="103659"/>
                  <a:pt x="272690" y="105820"/>
                </a:cubicBezTo>
                <a:lnTo>
                  <a:pt x="272690" y="291696"/>
                </a:lnTo>
                <a:cubicBezTo>
                  <a:pt x="272690" y="293858"/>
                  <a:pt x="270525" y="296019"/>
                  <a:pt x="268000" y="296019"/>
                </a:cubicBezTo>
                <a:lnTo>
                  <a:pt x="4329" y="296019"/>
                </a:lnTo>
                <a:cubicBezTo>
                  <a:pt x="1804" y="296019"/>
                  <a:pt x="0" y="293858"/>
                  <a:pt x="0" y="291696"/>
                </a:cubicBezTo>
                <a:lnTo>
                  <a:pt x="0" y="87809"/>
                </a:lnTo>
                <a:cubicBezTo>
                  <a:pt x="0" y="86729"/>
                  <a:pt x="361" y="85648"/>
                  <a:pt x="1082" y="84567"/>
                </a:cubicBezTo>
                <a:lnTo>
                  <a:pt x="60959" y="24770"/>
                </a:lnTo>
                <a:cubicBezTo>
                  <a:pt x="62041" y="24050"/>
                  <a:pt x="63123" y="23329"/>
                  <a:pt x="64205" y="23329"/>
                </a:cubicBezTo>
                <a:close/>
                <a:moveTo>
                  <a:pt x="239906" y="12336"/>
                </a:moveTo>
                <a:lnTo>
                  <a:pt x="226568" y="25664"/>
                </a:lnTo>
                <a:lnTo>
                  <a:pt x="270908" y="69607"/>
                </a:lnTo>
                <a:lnTo>
                  <a:pt x="284246" y="56280"/>
                </a:lnTo>
                <a:cubicBezTo>
                  <a:pt x="286049" y="54119"/>
                  <a:pt x="287130" y="51237"/>
                  <a:pt x="287130" y="48356"/>
                </a:cubicBezTo>
                <a:cubicBezTo>
                  <a:pt x="287130" y="45114"/>
                  <a:pt x="286049" y="42232"/>
                  <a:pt x="284246" y="40071"/>
                </a:cubicBezTo>
                <a:lnTo>
                  <a:pt x="256128" y="12336"/>
                </a:lnTo>
                <a:cubicBezTo>
                  <a:pt x="251802" y="8014"/>
                  <a:pt x="244592" y="8014"/>
                  <a:pt x="239906" y="12336"/>
                </a:cubicBezTo>
                <a:close/>
                <a:moveTo>
                  <a:pt x="248062" y="0"/>
                </a:moveTo>
                <a:cubicBezTo>
                  <a:pt x="253244" y="0"/>
                  <a:pt x="258471" y="2071"/>
                  <a:pt x="262617" y="6213"/>
                </a:cubicBezTo>
                <a:lnTo>
                  <a:pt x="290374" y="33948"/>
                </a:lnTo>
                <a:cubicBezTo>
                  <a:pt x="294340" y="37550"/>
                  <a:pt x="296503" y="42953"/>
                  <a:pt x="296503" y="48356"/>
                </a:cubicBezTo>
                <a:cubicBezTo>
                  <a:pt x="296503" y="53758"/>
                  <a:pt x="294340" y="58801"/>
                  <a:pt x="290374" y="62763"/>
                </a:cubicBezTo>
                <a:lnTo>
                  <a:pt x="277036" y="75730"/>
                </a:lnTo>
                <a:lnTo>
                  <a:pt x="279560" y="78251"/>
                </a:lnTo>
                <a:cubicBezTo>
                  <a:pt x="281723" y="80412"/>
                  <a:pt x="281723" y="82934"/>
                  <a:pt x="279920" y="84735"/>
                </a:cubicBezTo>
                <a:cubicBezTo>
                  <a:pt x="278839" y="85815"/>
                  <a:pt x="277757" y="86175"/>
                  <a:pt x="276676" y="86175"/>
                </a:cubicBezTo>
                <a:cubicBezTo>
                  <a:pt x="275234" y="86175"/>
                  <a:pt x="274513" y="85815"/>
                  <a:pt x="273431" y="84735"/>
                </a:cubicBezTo>
                <a:lnTo>
                  <a:pt x="270908" y="82213"/>
                </a:lnTo>
                <a:lnTo>
                  <a:pt x="113373" y="239256"/>
                </a:lnTo>
                <a:cubicBezTo>
                  <a:pt x="112652" y="239976"/>
                  <a:pt x="111931" y="240336"/>
                  <a:pt x="111210" y="240697"/>
                </a:cubicBezTo>
                <a:lnTo>
                  <a:pt x="47043" y="254384"/>
                </a:lnTo>
                <a:cubicBezTo>
                  <a:pt x="46683" y="254744"/>
                  <a:pt x="46322" y="254744"/>
                  <a:pt x="45962" y="254744"/>
                </a:cubicBezTo>
                <a:cubicBezTo>
                  <a:pt x="44880" y="254744"/>
                  <a:pt x="43799" y="254024"/>
                  <a:pt x="43078" y="253303"/>
                </a:cubicBezTo>
                <a:cubicBezTo>
                  <a:pt x="41996" y="252223"/>
                  <a:pt x="41275" y="250782"/>
                  <a:pt x="41636" y="249341"/>
                </a:cubicBezTo>
                <a:lnTo>
                  <a:pt x="55334" y="185227"/>
                </a:lnTo>
                <a:cubicBezTo>
                  <a:pt x="55695" y="184507"/>
                  <a:pt x="56055" y="183427"/>
                  <a:pt x="56776" y="183066"/>
                </a:cubicBezTo>
                <a:lnTo>
                  <a:pt x="213950" y="25664"/>
                </a:lnTo>
                <a:lnTo>
                  <a:pt x="211787" y="23142"/>
                </a:lnTo>
                <a:cubicBezTo>
                  <a:pt x="209985" y="21701"/>
                  <a:pt x="209985" y="18820"/>
                  <a:pt x="211787" y="17019"/>
                </a:cubicBezTo>
                <a:cubicBezTo>
                  <a:pt x="213229" y="15218"/>
                  <a:pt x="216474" y="15218"/>
                  <a:pt x="217916" y="17019"/>
                </a:cubicBezTo>
                <a:lnTo>
                  <a:pt x="220439" y="19180"/>
                </a:lnTo>
                <a:lnTo>
                  <a:pt x="233777" y="6213"/>
                </a:lnTo>
                <a:cubicBezTo>
                  <a:pt x="237743" y="2071"/>
                  <a:pt x="242880" y="0"/>
                  <a:pt x="24806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60" name="Freeform 952">
            <a:extLst>
              <a:ext uri="{FF2B5EF4-FFF2-40B4-BE49-F238E27FC236}">
                <a16:creationId xmlns:a16="http://schemas.microsoft.com/office/drawing/2014/main" id="{BDEF2B24-FC53-0A48-AFE7-7619BD70D463}"/>
              </a:ext>
            </a:extLst>
          </p:cNvPr>
          <p:cNvSpPr>
            <a:spLocks noChangeArrowheads="1"/>
          </p:cNvSpPr>
          <p:nvPr/>
        </p:nvSpPr>
        <p:spPr bwMode="auto">
          <a:xfrm>
            <a:off x="11991987" y="10451748"/>
            <a:ext cx="914408" cy="914410"/>
          </a:xfrm>
          <a:custGeom>
            <a:avLst/>
            <a:gdLst>
              <a:gd name="T0" fmla="*/ 2601619 w 296503"/>
              <a:gd name="T1" fmla="*/ 3140865 h 296502"/>
              <a:gd name="T2" fmla="*/ 2341324 w 296503"/>
              <a:gd name="T3" fmla="*/ 1890422 h 296502"/>
              <a:gd name="T4" fmla="*/ 2289291 w 296503"/>
              <a:gd name="T5" fmla="*/ 1942459 h 296502"/>
              <a:gd name="T6" fmla="*/ 2702633 w 296503"/>
              <a:gd name="T7" fmla="*/ 1830687 h 296502"/>
              <a:gd name="T8" fmla="*/ 2617657 w 296503"/>
              <a:gd name="T9" fmla="*/ 1880803 h 296502"/>
              <a:gd name="T10" fmla="*/ 2081767 w 296503"/>
              <a:gd name="T11" fmla="*/ 1880803 h 296502"/>
              <a:gd name="T12" fmla="*/ 1989667 w 296503"/>
              <a:gd name="T13" fmla="*/ 1830687 h 296502"/>
              <a:gd name="T14" fmla="*/ 1852132 w 296503"/>
              <a:gd name="T15" fmla="*/ 1609073 h 296502"/>
              <a:gd name="T16" fmla="*/ 1764215 w 296503"/>
              <a:gd name="T17" fmla="*/ 1655329 h 296502"/>
              <a:gd name="T18" fmla="*/ 2928098 w 296503"/>
              <a:gd name="T19" fmla="*/ 1656297 h 296502"/>
              <a:gd name="T20" fmla="*/ 2843124 w 296503"/>
              <a:gd name="T21" fmla="*/ 1611697 h 296502"/>
              <a:gd name="T22" fmla="*/ 3013708 w 296503"/>
              <a:gd name="T23" fmla="*/ 1331443 h 296502"/>
              <a:gd name="T24" fmla="*/ 2913645 w 296503"/>
              <a:gd name="T25" fmla="*/ 1335448 h 296502"/>
              <a:gd name="T26" fmla="*/ 1716968 w 296503"/>
              <a:gd name="T27" fmla="*/ 1283411 h 296502"/>
              <a:gd name="T28" fmla="*/ 1664935 w 296503"/>
              <a:gd name="T29" fmla="*/ 1331443 h 296502"/>
              <a:gd name="T30" fmla="*/ 1852823 w 296503"/>
              <a:gd name="T31" fmla="*/ 1034807 h 296502"/>
              <a:gd name="T32" fmla="*/ 1767832 w 296503"/>
              <a:gd name="T33" fmla="*/ 984714 h 296502"/>
              <a:gd name="T34" fmla="*/ 2931597 w 296503"/>
              <a:gd name="T35" fmla="*/ 983619 h 296502"/>
              <a:gd name="T36" fmla="*/ 2839501 w 296503"/>
              <a:gd name="T37" fmla="*/ 1028213 h 296502"/>
              <a:gd name="T38" fmla="*/ 2388255 w 296503"/>
              <a:gd name="T39" fmla="*/ 931128 h 296502"/>
              <a:gd name="T40" fmla="*/ 2649553 w 296503"/>
              <a:gd name="T41" fmla="*/ 1319616 h 296502"/>
              <a:gd name="T42" fmla="*/ 2289291 w 296503"/>
              <a:gd name="T43" fmla="*/ 1319616 h 296502"/>
              <a:gd name="T44" fmla="*/ 2682406 w 296503"/>
              <a:gd name="T45" fmla="*/ 743302 h 296502"/>
              <a:gd name="T46" fmla="*/ 2633847 w 296503"/>
              <a:gd name="T47" fmla="*/ 821333 h 296502"/>
              <a:gd name="T48" fmla="*/ 2009482 w 296503"/>
              <a:gd name="T49" fmla="*/ 739556 h 296502"/>
              <a:gd name="T50" fmla="*/ 2033771 w 296503"/>
              <a:gd name="T51" fmla="*/ 828758 h 296502"/>
              <a:gd name="T52" fmla="*/ 2339242 w 296503"/>
              <a:gd name="T53" fmla="*/ 659045 h 296502"/>
              <a:gd name="T54" fmla="*/ 2289291 w 296503"/>
              <a:gd name="T55" fmla="*/ 711060 h 296502"/>
              <a:gd name="T56" fmla="*/ 1538926 w 296503"/>
              <a:gd name="T57" fmla="*/ 1326413 h 296502"/>
              <a:gd name="T58" fmla="*/ 2341854 w 296503"/>
              <a:gd name="T59" fmla="*/ 523463 h 296502"/>
              <a:gd name="T60" fmla="*/ 98402 w 296503"/>
              <a:gd name="T61" fmla="*/ 1916797 h 296502"/>
              <a:gd name="T62" fmla="*/ 590384 w 296503"/>
              <a:gd name="T63" fmla="*/ 523463 h 296502"/>
              <a:gd name="T64" fmla="*/ 688786 w 296503"/>
              <a:gd name="T65" fmla="*/ 2341879 h 296502"/>
              <a:gd name="T66" fmla="*/ 1113844 w 296503"/>
              <a:gd name="T67" fmla="*/ 2341879 h 296502"/>
              <a:gd name="T68" fmla="*/ 1212246 w 296503"/>
              <a:gd name="T69" fmla="*/ 444759 h 296502"/>
              <a:gd name="T70" fmla="*/ 2078156 w 296503"/>
              <a:gd name="T71" fmla="*/ 2814200 h 296502"/>
              <a:gd name="T72" fmla="*/ 2341854 w 296503"/>
              <a:gd name="T73" fmla="*/ 2223792 h 296502"/>
              <a:gd name="T74" fmla="*/ 2554396 w 296503"/>
              <a:gd name="T75" fmla="*/ 452617 h 296502"/>
              <a:gd name="T76" fmla="*/ 641546 w 296503"/>
              <a:gd name="T77" fmla="*/ 0 h 296502"/>
              <a:gd name="T78" fmla="*/ 2648843 w 296503"/>
              <a:gd name="T79" fmla="*/ 484124 h 296502"/>
              <a:gd name="T80" fmla="*/ 2648843 w 296503"/>
              <a:gd name="T81" fmla="*/ 2341879 h 296502"/>
              <a:gd name="T82" fmla="*/ 3239232 w 296503"/>
              <a:gd name="T83" fmla="*/ 2861423 h 296502"/>
              <a:gd name="T84" fmla="*/ 2601619 w 296503"/>
              <a:gd name="T85" fmla="*/ 3239269 h 296502"/>
              <a:gd name="T86" fmla="*/ 51177 w 296503"/>
              <a:gd name="T87" fmla="*/ 2912589 h 296502"/>
              <a:gd name="T88" fmla="*/ 842289 w 296503"/>
              <a:gd name="T89" fmla="*/ 2814200 h 296502"/>
              <a:gd name="T90" fmla="*/ 310949 w 296503"/>
              <a:gd name="T91" fmla="*/ 2223792 h 296502"/>
              <a:gd name="T92" fmla="*/ 310949 w 296503"/>
              <a:gd name="T93" fmla="*/ 425059 h 296502"/>
              <a:gd name="T94" fmla="*/ 641546 w 296503"/>
              <a:gd name="T95" fmla="*/ 0 h 2965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6503" h="296502">
                <a:moveTo>
                  <a:pt x="33505" y="266600"/>
                </a:moveTo>
                <a:cubicBezTo>
                  <a:pt x="35667" y="278488"/>
                  <a:pt x="46114" y="287495"/>
                  <a:pt x="58724" y="287495"/>
                </a:cubicBezTo>
                <a:lnTo>
                  <a:pt x="238139" y="287495"/>
                </a:lnTo>
                <a:cubicBezTo>
                  <a:pt x="250749" y="287495"/>
                  <a:pt x="260836" y="278488"/>
                  <a:pt x="262998" y="266600"/>
                </a:cubicBezTo>
                <a:lnTo>
                  <a:pt x="33505" y="266600"/>
                </a:lnTo>
                <a:close/>
                <a:moveTo>
                  <a:pt x="214313" y="173037"/>
                </a:moveTo>
                <a:cubicBezTo>
                  <a:pt x="216877" y="173037"/>
                  <a:pt x="218709" y="175235"/>
                  <a:pt x="218709" y="177800"/>
                </a:cubicBezTo>
                <a:cubicBezTo>
                  <a:pt x="218709" y="179998"/>
                  <a:pt x="216877" y="182196"/>
                  <a:pt x="214313" y="182196"/>
                </a:cubicBezTo>
                <a:cubicBezTo>
                  <a:pt x="211748" y="182196"/>
                  <a:pt x="209550" y="179998"/>
                  <a:pt x="209550" y="177800"/>
                </a:cubicBezTo>
                <a:cubicBezTo>
                  <a:pt x="209550" y="175235"/>
                  <a:pt x="211748" y="173037"/>
                  <a:pt x="214313" y="173037"/>
                </a:cubicBezTo>
                <a:close/>
                <a:moveTo>
                  <a:pt x="241459" y="166158"/>
                </a:moveTo>
                <a:cubicBezTo>
                  <a:pt x="243311" y="165100"/>
                  <a:pt x="246275" y="165453"/>
                  <a:pt x="247386" y="167570"/>
                </a:cubicBezTo>
                <a:cubicBezTo>
                  <a:pt x="248868" y="169686"/>
                  <a:pt x="248127" y="172508"/>
                  <a:pt x="245904" y="173567"/>
                </a:cubicBezTo>
                <a:cubicBezTo>
                  <a:pt x="245163" y="173920"/>
                  <a:pt x="244423" y="174272"/>
                  <a:pt x="243311" y="174272"/>
                </a:cubicBezTo>
                <a:cubicBezTo>
                  <a:pt x="241830" y="174272"/>
                  <a:pt x="240348" y="173567"/>
                  <a:pt x="239607" y="172156"/>
                </a:cubicBezTo>
                <a:cubicBezTo>
                  <a:pt x="238125" y="170039"/>
                  <a:pt x="239237" y="167217"/>
                  <a:pt x="241459" y="166158"/>
                </a:cubicBezTo>
                <a:close/>
                <a:moveTo>
                  <a:pt x="188639" y="166158"/>
                </a:moveTo>
                <a:cubicBezTo>
                  <a:pt x="190938" y="167217"/>
                  <a:pt x="191705" y="170039"/>
                  <a:pt x="190555" y="172156"/>
                </a:cubicBezTo>
                <a:cubicBezTo>
                  <a:pt x="189405" y="173567"/>
                  <a:pt x="187872" y="174272"/>
                  <a:pt x="186340" y="174272"/>
                </a:cubicBezTo>
                <a:cubicBezTo>
                  <a:pt x="185573" y="174272"/>
                  <a:pt x="184424" y="173920"/>
                  <a:pt x="184040" y="173920"/>
                </a:cubicBezTo>
                <a:cubicBezTo>
                  <a:pt x="181741" y="172508"/>
                  <a:pt x="180975" y="170039"/>
                  <a:pt x="182124" y="167570"/>
                </a:cubicBezTo>
                <a:cubicBezTo>
                  <a:pt x="183274" y="165453"/>
                  <a:pt x="186340" y="165100"/>
                  <a:pt x="188639" y="166158"/>
                </a:cubicBezTo>
                <a:close/>
                <a:moveTo>
                  <a:pt x="163403" y="145873"/>
                </a:moveTo>
                <a:cubicBezTo>
                  <a:pt x="165702" y="144462"/>
                  <a:pt x="168768" y="145168"/>
                  <a:pt x="169534" y="147284"/>
                </a:cubicBezTo>
                <a:cubicBezTo>
                  <a:pt x="171067" y="149401"/>
                  <a:pt x="170300" y="151870"/>
                  <a:pt x="168001" y="153282"/>
                </a:cubicBezTo>
                <a:cubicBezTo>
                  <a:pt x="167235" y="153634"/>
                  <a:pt x="166469" y="153634"/>
                  <a:pt x="165702" y="153634"/>
                </a:cubicBezTo>
                <a:cubicBezTo>
                  <a:pt x="164169" y="153634"/>
                  <a:pt x="162637" y="152929"/>
                  <a:pt x="161487" y="151518"/>
                </a:cubicBezTo>
                <a:cubicBezTo>
                  <a:pt x="160338" y="149401"/>
                  <a:pt x="161104" y="146579"/>
                  <a:pt x="163403" y="145873"/>
                </a:cubicBezTo>
                <a:close/>
                <a:moveTo>
                  <a:pt x="266171" y="145823"/>
                </a:moveTo>
                <a:cubicBezTo>
                  <a:pt x="268764" y="146843"/>
                  <a:pt x="269505" y="149565"/>
                  <a:pt x="268023" y="151606"/>
                </a:cubicBezTo>
                <a:cubicBezTo>
                  <a:pt x="267282" y="152967"/>
                  <a:pt x="265801" y="153647"/>
                  <a:pt x="264319" y="153647"/>
                </a:cubicBezTo>
                <a:cubicBezTo>
                  <a:pt x="263208" y="153647"/>
                  <a:pt x="262467" y="153647"/>
                  <a:pt x="261726" y="153307"/>
                </a:cubicBezTo>
                <a:cubicBezTo>
                  <a:pt x="259504" y="151946"/>
                  <a:pt x="258763" y="149565"/>
                  <a:pt x="260245" y="147524"/>
                </a:cubicBezTo>
                <a:cubicBezTo>
                  <a:pt x="261356" y="145142"/>
                  <a:pt x="264319" y="144462"/>
                  <a:pt x="266171" y="145823"/>
                </a:cubicBezTo>
                <a:close/>
                <a:moveTo>
                  <a:pt x="271463" y="117475"/>
                </a:moveTo>
                <a:cubicBezTo>
                  <a:pt x="274027" y="117475"/>
                  <a:pt x="275859" y="119307"/>
                  <a:pt x="275859" y="121871"/>
                </a:cubicBezTo>
                <a:lnTo>
                  <a:pt x="275859" y="122238"/>
                </a:lnTo>
                <a:cubicBezTo>
                  <a:pt x="275859" y="124802"/>
                  <a:pt x="274027" y="126634"/>
                  <a:pt x="271463" y="126634"/>
                </a:cubicBezTo>
                <a:cubicBezTo>
                  <a:pt x="268898" y="126634"/>
                  <a:pt x="266700" y="124802"/>
                  <a:pt x="266700" y="122238"/>
                </a:cubicBezTo>
                <a:lnTo>
                  <a:pt x="266700" y="121871"/>
                </a:lnTo>
                <a:cubicBezTo>
                  <a:pt x="266700" y="119307"/>
                  <a:pt x="268898" y="117475"/>
                  <a:pt x="271463" y="117475"/>
                </a:cubicBezTo>
                <a:close/>
                <a:moveTo>
                  <a:pt x="157162" y="117475"/>
                </a:moveTo>
                <a:cubicBezTo>
                  <a:pt x="159727" y="117475"/>
                  <a:pt x="161558" y="119307"/>
                  <a:pt x="161558" y="121871"/>
                </a:cubicBezTo>
                <a:cubicBezTo>
                  <a:pt x="161558" y="124436"/>
                  <a:pt x="159727" y="126634"/>
                  <a:pt x="157162" y="126634"/>
                </a:cubicBezTo>
                <a:cubicBezTo>
                  <a:pt x="154598" y="126634"/>
                  <a:pt x="152400" y="124436"/>
                  <a:pt x="152400" y="121871"/>
                </a:cubicBezTo>
                <a:cubicBezTo>
                  <a:pt x="152400" y="119307"/>
                  <a:pt x="154598" y="117475"/>
                  <a:pt x="157162" y="117475"/>
                </a:cubicBezTo>
                <a:close/>
                <a:moveTo>
                  <a:pt x="168116" y="88370"/>
                </a:moveTo>
                <a:cubicBezTo>
                  <a:pt x="170339" y="89782"/>
                  <a:pt x="171079" y="92604"/>
                  <a:pt x="169598" y="94720"/>
                </a:cubicBezTo>
                <a:cubicBezTo>
                  <a:pt x="168857" y="96132"/>
                  <a:pt x="167375" y="96484"/>
                  <a:pt x="165523" y="96484"/>
                </a:cubicBezTo>
                <a:cubicBezTo>
                  <a:pt x="165153" y="96484"/>
                  <a:pt x="164042" y="96484"/>
                  <a:pt x="163301" y="96132"/>
                </a:cubicBezTo>
                <a:cubicBezTo>
                  <a:pt x="161449" y="95073"/>
                  <a:pt x="160338" y="92251"/>
                  <a:pt x="161819" y="90134"/>
                </a:cubicBezTo>
                <a:cubicBezTo>
                  <a:pt x="162931" y="88018"/>
                  <a:pt x="165894" y="87312"/>
                  <a:pt x="168116" y="88370"/>
                </a:cubicBezTo>
                <a:close/>
                <a:moveTo>
                  <a:pt x="261829" y="88333"/>
                </a:moveTo>
                <a:cubicBezTo>
                  <a:pt x="264128" y="87312"/>
                  <a:pt x="267193" y="87992"/>
                  <a:pt x="268343" y="90034"/>
                </a:cubicBezTo>
                <a:cubicBezTo>
                  <a:pt x="269492" y="92075"/>
                  <a:pt x="268726" y="94796"/>
                  <a:pt x="266427" y="95817"/>
                </a:cubicBezTo>
                <a:cubicBezTo>
                  <a:pt x="265660" y="96157"/>
                  <a:pt x="264894" y="96497"/>
                  <a:pt x="264128" y="96497"/>
                </a:cubicBezTo>
                <a:cubicBezTo>
                  <a:pt x="262595" y="96497"/>
                  <a:pt x="261062" y="95476"/>
                  <a:pt x="259913" y="94116"/>
                </a:cubicBezTo>
                <a:cubicBezTo>
                  <a:pt x="258763" y="92075"/>
                  <a:pt x="259530" y="89693"/>
                  <a:pt x="261829" y="88333"/>
                </a:cubicBezTo>
                <a:close/>
                <a:moveTo>
                  <a:pt x="214261" y="80962"/>
                </a:moveTo>
                <a:cubicBezTo>
                  <a:pt x="216798" y="80962"/>
                  <a:pt x="218609" y="82740"/>
                  <a:pt x="218609" y="85229"/>
                </a:cubicBezTo>
                <a:lnTo>
                  <a:pt x="218609" y="116522"/>
                </a:lnTo>
                <a:lnTo>
                  <a:pt x="238177" y="116522"/>
                </a:lnTo>
                <a:cubicBezTo>
                  <a:pt x="240714" y="116522"/>
                  <a:pt x="242526" y="118300"/>
                  <a:pt x="242526" y="120789"/>
                </a:cubicBezTo>
                <a:cubicBezTo>
                  <a:pt x="242526" y="123279"/>
                  <a:pt x="240714" y="125057"/>
                  <a:pt x="238177" y="125057"/>
                </a:cubicBezTo>
                <a:lnTo>
                  <a:pt x="214261" y="125057"/>
                </a:lnTo>
                <a:cubicBezTo>
                  <a:pt x="211724" y="125057"/>
                  <a:pt x="209550" y="123279"/>
                  <a:pt x="209550" y="120789"/>
                </a:cubicBezTo>
                <a:lnTo>
                  <a:pt x="209550" y="85229"/>
                </a:lnTo>
                <a:cubicBezTo>
                  <a:pt x="209550" y="82740"/>
                  <a:pt x="211724" y="80962"/>
                  <a:pt x="214261" y="80962"/>
                </a:cubicBezTo>
                <a:close/>
                <a:moveTo>
                  <a:pt x="245534" y="68036"/>
                </a:moveTo>
                <a:cubicBezTo>
                  <a:pt x="247757" y="69056"/>
                  <a:pt x="248868" y="71778"/>
                  <a:pt x="247386" y="73819"/>
                </a:cubicBezTo>
                <a:cubicBezTo>
                  <a:pt x="246645" y="75179"/>
                  <a:pt x="245163" y="75860"/>
                  <a:pt x="243311" y="75860"/>
                </a:cubicBezTo>
                <a:cubicBezTo>
                  <a:pt x="242570" y="75860"/>
                  <a:pt x="241830" y="75860"/>
                  <a:pt x="241089" y="75179"/>
                </a:cubicBezTo>
                <a:cubicBezTo>
                  <a:pt x="238866" y="74159"/>
                  <a:pt x="238125" y="71437"/>
                  <a:pt x="239237" y="69736"/>
                </a:cubicBezTo>
                <a:cubicBezTo>
                  <a:pt x="240718" y="67695"/>
                  <a:pt x="243311" y="66675"/>
                  <a:pt x="245534" y="68036"/>
                </a:cubicBezTo>
                <a:close/>
                <a:moveTo>
                  <a:pt x="183938" y="67695"/>
                </a:moveTo>
                <a:cubicBezTo>
                  <a:pt x="186161" y="66675"/>
                  <a:pt x="188754" y="67355"/>
                  <a:pt x="190236" y="69396"/>
                </a:cubicBezTo>
                <a:cubicBezTo>
                  <a:pt x="191717" y="71437"/>
                  <a:pt x="190976" y="73819"/>
                  <a:pt x="188383" y="75179"/>
                </a:cubicBezTo>
                <a:cubicBezTo>
                  <a:pt x="188013" y="75520"/>
                  <a:pt x="186902" y="75860"/>
                  <a:pt x="186161" y="75860"/>
                </a:cubicBezTo>
                <a:cubicBezTo>
                  <a:pt x="184679" y="75860"/>
                  <a:pt x="183197" y="74839"/>
                  <a:pt x="182086" y="73478"/>
                </a:cubicBezTo>
                <a:cubicBezTo>
                  <a:pt x="180975" y="71437"/>
                  <a:pt x="181716" y="69056"/>
                  <a:pt x="183938" y="67695"/>
                </a:cubicBezTo>
                <a:close/>
                <a:moveTo>
                  <a:pt x="214122" y="60325"/>
                </a:moveTo>
                <a:cubicBezTo>
                  <a:pt x="216789" y="60325"/>
                  <a:pt x="218694" y="62523"/>
                  <a:pt x="218694" y="65087"/>
                </a:cubicBezTo>
                <a:cubicBezTo>
                  <a:pt x="218694" y="67652"/>
                  <a:pt x="216789" y="69484"/>
                  <a:pt x="214122" y="69484"/>
                </a:cubicBezTo>
                <a:cubicBezTo>
                  <a:pt x="211455" y="69484"/>
                  <a:pt x="209550" y="67652"/>
                  <a:pt x="209550" y="65087"/>
                </a:cubicBezTo>
                <a:cubicBezTo>
                  <a:pt x="209550" y="62523"/>
                  <a:pt x="211455" y="60325"/>
                  <a:pt x="214122" y="60325"/>
                </a:cubicBezTo>
                <a:close/>
                <a:moveTo>
                  <a:pt x="214361" y="47916"/>
                </a:moveTo>
                <a:cubicBezTo>
                  <a:pt x="173650" y="47916"/>
                  <a:pt x="140866" y="81061"/>
                  <a:pt x="140866" y="121411"/>
                </a:cubicBezTo>
                <a:cubicBezTo>
                  <a:pt x="140866" y="161761"/>
                  <a:pt x="173650" y="194906"/>
                  <a:pt x="214361" y="194906"/>
                </a:cubicBezTo>
                <a:cubicBezTo>
                  <a:pt x="254712" y="194906"/>
                  <a:pt x="287856" y="161761"/>
                  <a:pt x="287856" y="121411"/>
                </a:cubicBezTo>
                <a:cubicBezTo>
                  <a:pt x="287856" y="81061"/>
                  <a:pt x="254712" y="47916"/>
                  <a:pt x="214361" y="47916"/>
                </a:cubicBezTo>
                <a:close/>
                <a:moveTo>
                  <a:pt x="28461" y="47916"/>
                </a:moveTo>
                <a:cubicBezTo>
                  <a:pt x="18013" y="47916"/>
                  <a:pt x="9007" y="56922"/>
                  <a:pt x="9007" y="67370"/>
                </a:cubicBezTo>
                <a:lnTo>
                  <a:pt x="9007" y="175451"/>
                </a:lnTo>
                <a:cubicBezTo>
                  <a:pt x="9007" y="185899"/>
                  <a:pt x="18013" y="194906"/>
                  <a:pt x="28461" y="194906"/>
                </a:cubicBezTo>
                <a:lnTo>
                  <a:pt x="54040" y="194906"/>
                </a:lnTo>
                <a:lnTo>
                  <a:pt x="54040" y="47916"/>
                </a:lnTo>
                <a:lnTo>
                  <a:pt x="28461" y="47916"/>
                </a:lnTo>
                <a:close/>
                <a:moveTo>
                  <a:pt x="63047" y="9007"/>
                </a:moveTo>
                <a:lnTo>
                  <a:pt x="63047" y="214360"/>
                </a:lnTo>
                <a:cubicBezTo>
                  <a:pt x="63047" y="238138"/>
                  <a:pt x="82502" y="257593"/>
                  <a:pt x="106280" y="257593"/>
                </a:cubicBezTo>
                <a:lnTo>
                  <a:pt x="113485" y="257593"/>
                </a:lnTo>
                <a:cubicBezTo>
                  <a:pt x="106280" y="248226"/>
                  <a:pt x="101956" y="232734"/>
                  <a:pt x="101956" y="214360"/>
                </a:cubicBezTo>
                <a:lnTo>
                  <a:pt x="101956" y="40710"/>
                </a:lnTo>
                <a:cubicBezTo>
                  <a:pt x="101956" y="37828"/>
                  <a:pt x="104118" y="36027"/>
                  <a:pt x="106280" y="36027"/>
                </a:cubicBezTo>
                <a:cubicBezTo>
                  <a:pt x="108801" y="36027"/>
                  <a:pt x="110963" y="37828"/>
                  <a:pt x="110963" y="40710"/>
                </a:cubicBezTo>
                <a:lnTo>
                  <a:pt x="110963" y="214360"/>
                </a:lnTo>
                <a:cubicBezTo>
                  <a:pt x="110963" y="239940"/>
                  <a:pt x="120330" y="257593"/>
                  <a:pt x="128616" y="257593"/>
                </a:cubicBezTo>
                <a:lnTo>
                  <a:pt x="190223" y="257593"/>
                </a:lnTo>
                <a:cubicBezTo>
                  <a:pt x="214361" y="257593"/>
                  <a:pt x="233816" y="238138"/>
                  <a:pt x="233816" y="214360"/>
                </a:cubicBezTo>
                <a:lnTo>
                  <a:pt x="233816" y="201391"/>
                </a:lnTo>
                <a:cubicBezTo>
                  <a:pt x="227331" y="202832"/>
                  <a:pt x="220846" y="203552"/>
                  <a:pt x="214361" y="203552"/>
                </a:cubicBezTo>
                <a:cubicBezTo>
                  <a:pt x="168606" y="203552"/>
                  <a:pt x="131859" y="166805"/>
                  <a:pt x="131859" y="121411"/>
                </a:cubicBezTo>
                <a:cubicBezTo>
                  <a:pt x="131859" y="75656"/>
                  <a:pt x="168606" y="38909"/>
                  <a:pt x="214361" y="38909"/>
                </a:cubicBezTo>
                <a:cubicBezTo>
                  <a:pt x="220846" y="38909"/>
                  <a:pt x="227331" y="39990"/>
                  <a:pt x="233816" y="41431"/>
                </a:cubicBezTo>
                <a:lnTo>
                  <a:pt x="233816" y="9007"/>
                </a:lnTo>
                <a:lnTo>
                  <a:pt x="63047" y="9007"/>
                </a:lnTo>
                <a:close/>
                <a:moveTo>
                  <a:pt x="58724" y="0"/>
                </a:moveTo>
                <a:lnTo>
                  <a:pt x="238139" y="0"/>
                </a:lnTo>
                <a:cubicBezTo>
                  <a:pt x="240661" y="0"/>
                  <a:pt x="242462" y="1801"/>
                  <a:pt x="242462" y="4683"/>
                </a:cubicBezTo>
                <a:lnTo>
                  <a:pt x="242462" y="44313"/>
                </a:lnTo>
                <a:cubicBezTo>
                  <a:pt x="274166" y="55842"/>
                  <a:pt x="296503" y="86105"/>
                  <a:pt x="296503" y="121411"/>
                </a:cubicBezTo>
                <a:cubicBezTo>
                  <a:pt x="296503" y="156717"/>
                  <a:pt x="274166" y="186980"/>
                  <a:pt x="242462" y="198509"/>
                </a:cubicBezTo>
                <a:lnTo>
                  <a:pt x="242462" y="214360"/>
                </a:lnTo>
                <a:cubicBezTo>
                  <a:pt x="242462" y="232014"/>
                  <a:pt x="233456" y="248226"/>
                  <a:pt x="219405" y="257593"/>
                </a:cubicBezTo>
                <a:lnTo>
                  <a:pt x="292180" y="257593"/>
                </a:lnTo>
                <a:cubicBezTo>
                  <a:pt x="294702" y="257593"/>
                  <a:pt x="296503" y="259394"/>
                  <a:pt x="296503" y="261916"/>
                </a:cubicBezTo>
                <a:cubicBezTo>
                  <a:pt x="296503" y="264438"/>
                  <a:pt x="294702" y="266600"/>
                  <a:pt x="292180" y="266600"/>
                </a:cubicBezTo>
                <a:lnTo>
                  <a:pt x="272365" y="266600"/>
                </a:lnTo>
                <a:cubicBezTo>
                  <a:pt x="270203" y="283532"/>
                  <a:pt x="255792" y="296502"/>
                  <a:pt x="238139" y="296502"/>
                </a:cubicBezTo>
                <a:lnTo>
                  <a:pt x="58724" y="296502"/>
                </a:lnTo>
                <a:cubicBezTo>
                  <a:pt x="41071" y="296502"/>
                  <a:pt x="26660" y="283532"/>
                  <a:pt x="24498" y="266600"/>
                </a:cubicBezTo>
                <a:lnTo>
                  <a:pt x="4683" y="266600"/>
                </a:lnTo>
                <a:cubicBezTo>
                  <a:pt x="2161" y="266600"/>
                  <a:pt x="0" y="264438"/>
                  <a:pt x="0" y="261916"/>
                </a:cubicBezTo>
                <a:cubicBezTo>
                  <a:pt x="0" y="259394"/>
                  <a:pt x="2161" y="257593"/>
                  <a:pt x="4683" y="257593"/>
                </a:cubicBezTo>
                <a:lnTo>
                  <a:pt x="77098" y="257593"/>
                </a:lnTo>
                <a:cubicBezTo>
                  <a:pt x="63047" y="248226"/>
                  <a:pt x="54040" y="232014"/>
                  <a:pt x="54040" y="214360"/>
                </a:cubicBezTo>
                <a:lnTo>
                  <a:pt x="54040" y="203552"/>
                </a:lnTo>
                <a:lnTo>
                  <a:pt x="28461" y="203552"/>
                </a:lnTo>
                <a:cubicBezTo>
                  <a:pt x="12609" y="203552"/>
                  <a:pt x="0" y="190943"/>
                  <a:pt x="0" y="175451"/>
                </a:cubicBezTo>
                <a:lnTo>
                  <a:pt x="0" y="67370"/>
                </a:lnTo>
                <a:cubicBezTo>
                  <a:pt x="0" y="51879"/>
                  <a:pt x="12609" y="38909"/>
                  <a:pt x="28461" y="38909"/>
                </a:cubicBezTo>
                <a:lnTo>
                  <a:pt x="54040" y="38909"/>
                </a:lnTo>
                <a:lnTo>
                  <a:pt x="54040" y="4683"/>
                </a:lnTo>
                <a:cubicBezTo>
                  <a:pt x="54040" y="1801"/>
                  <a:pt x="55842" y="0"/>
                  <a:pt x="58724"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61" name="Freeform 953">
            <a:extLst>
              <a:ext uri="{FF2B5EF4-FFF2-40B4-BE49-F238E27FC236}">
                <a16:creationId xmlns:a16="http://schemas.microsoft.com/office/drawing/2014/main" id="{4964BC41-1076-5D46-9EE2-C884955F60E9}"/>
              </a:ext>
            </a:extLst>
          </p:cNvPr>
          <p:cNvSpPr>
            <a:spLocks noChangeArrowheads="1"/>
          </p:cNvSpPr>
          <p:nvPr/>
        </p:nvSpPr>
        <p:spPr bwMode="auto">
          <a:xfrm>
            <a:off x="13697929" y="6079821"/>
            <a:ext cx="914410" cy="914410"/>
          </a:xfrm>
          <a:custGeom>
            <a:avLst/>
            <a:gdLst>
              <a:gd name="T0" fmla="*/ 1838704 w 296503"/>
              <a:gd name="T1" fmla="*/ 2347477 h 296502"/>
              <a:gd name="T2" fmla="*/ 2845665 w 296503"/>
              <a:gd name="T3" fmla="*/ 1668826 h 296502"/>
              <a:gd name="T4" fmla="*/ 3140847 w 296503"/>
              <a:gd name="T5" fmla="*/ 2208054 h 296502"/>
              <a:gd name="T6" fmla="*/ 2845665 w 296503"/>
              <a:gd name="T7" fmla="*/ 1668826 h 296502"/>
              <a:gd name="T8" fmla="*/ 1444736 w 296503"/>
              <a:gd name="T9" fmla="*/ 2347477 h 296502"/>
              <a:gd name="T10" fmla="*/ 1885994 w 296503"/>
              <a:gd name="T11" fmla="*/ 1759843 h 296502"/>
              <a:gd name="T12" fmla="*/ 2228755 w 296503"/>
              <a:gd name="T13" fmla="*/ 2347477 h 296502"/>
              <a:gd name="T14" fmla="*/ 1688993 w 296503"/>
              <a:gd name="T15" fmla="*/ 894052 h 296502"/>
              <a:gd name="T16" fmla="*/ 1688993 w 296503"/>
              <a:gd name="T17" fmla="*/ 894052 h 296502"/>
              <a:gd name="T18" fmla="*/ 2991290 w 296503"/>
              <a:gd name="T19" fmla="*/ 1570445 h 296502"/>
              <a:gd name="T20" fmla="*/ 2991290 w 296503"/>
              <a:gd name="T21" fmla="*/ 885600 h 296502"/>
              <a:gd name="T22" fmla="*/ 1720509 w 296503"/>
              <a:gd name="T23" fmla="*/ 792187 h 296502"/>
              <a:gd name="T24" fmla="*/ 2476955 w 296503"/>
              <a:gd name="T25" fmla="*/ 1532627 h 296502"/>
              <a:gd name="T26" fmla="*/ 2279962 w 296503"/>
              <a:gd name="T27" fmla="*/ 2441505 h 296502"/>
              <a:gd name="T28" fmla="*/ 1050752 w 296503"/>
              <a:gd name="T29" fmla="*/ 1532627 h 296502"/>
              <a:gd name="T30" fmla="*/ 873456 w 296503"/>
              <a:gd name="T31" fmla="*/ 1442528 h 296502"/>
              <a:gd name="T32" fmla="*/ 621858 w 296503"/>
              <a:gd name="T33" fmla="*/ 3140865 h 296502"/>
              <a:gd name="T34" fmla="*/ 2747263 w 296503"/>
              <a:gd name="T35" fmla="*/ 834421 h 296502"/>
              <a:gd name="T36" fmla="*/ 3140847 w 296503"/>
              <a:gd name="T37" fmla="*/ 637622 h 296502"/>
              <a:gd name="T38" fmla="*/ 621858 w 296503"/>
              <a:gd name="T39" fmla="*/ 98402 h 296502"/>
              <a:gd name="T40" fmla="*/ 306988 w 296503"/>
              <a:gd name="T41" fmla="*/ 523463 h 296502"/>
              <a:gd name="T42" fmla="*/ 228262 w 296503"/>
              <a:gd name="T43" fmla="*/ 621865 h 296502"/>
              <a:gd name="T44" fmla="*/ 362085 w 296503"/>
              <a:gd name="T45" fmla="*/ 1098112 h 296502"/>
              <a:gd name="T46" fmla="*/ 228262 w 296503"/>
              <a:gd name="T47" fmla="*/ 1570445 h 296502"/>
              <a:gd name="T48" fmla="*/ 306988 w 296503"/>
              <a:gd name="T49" fmla="*/ 1668826 h 296502"/>
              <a:gd name="T50" fmla="*/ 306988 w 296503"/>
              <a:gd name="T51" fmla="*/ 2093919 h 296502"/>
              <a:gd name="T52" fmla="*/ 228262 w 296503"/>
              <a:gd name="T53" fmla="*/ 2192322 h 296502"/>
              <a:gd name="T54" fmla="*/ 362085 w 296503"/>
              <a:gd name="T55" fmla="*/ 2664631 h 296502"/>
              <a:gd name="T56" fmla="*/ 228262 w 296503"/>
              <a:gd name="T57" fmla="*/ 3140865 h 296502"/>
              <a:gd name="T58" fmla="*/ 228262 w 296503"/>
              <a:gd name="T59" fmla="*/ 98402 h 296502"/>
              <a:gd name="T60" fmla="*/ 3239249 w 296503"/>
              <a:gd name="T61" fmla="*/ 247983 h 296502"/>
              <a:gd name="T62" fmla="*/ 3239249 w 296503"/>
              <a:gd name="T63" fmla="*/ 1031228 h 296502"/>
              <a:gd name="T64" fmla="*/ 3239249 w 296503"/>
              <a:gd name="T65" fmla="*/ 1814466 h 296502"/>
              <a:gd name="T66" fmla="*/ 2845665 w 296503"/>
              <a:gd name="T67" fmla="*/ 2452099 h 296502"/>
              <a:gd name="T68" fmla="*/ 177127 w 296503"/>
              <a:gd name="T69" fmla="*/ 3239269 h 296502"/>
              <a:gd name="T70" fmla="*/ 47214 w 296503"/>
              <a:gd name="T71" fmla="*/ 2715797 h 296502"/>
              <a:gd name="T72" fmla="*/ 129873 w 296503"/>
              <a:gd name="T73" fmla="*/ 2617393 h 296502"/>
              <a:gd name="T74" fmla="*/ 0 w 296503"/>
              <a:gd name="T75" fmla="*/ 2145087 h 296502"/>
              <a:gd name="T76" fmla="*/ 129873 w 296503"/>
              <a:gd name="T77" fmla="*/ 1668826 h 296502"/>
              <a:gd name="T78" fmla="*/ 47214 w 296503"/>
              <a:gd name="T79" fmla="*/ 1570445 h 296502"/>
              <a:gd name="T80" fmla="*/ 47214 w 296503"/>
              <a:gd name="T81" fmla="*/ 1145363 h 296502"/>
              <a:gd name="T82" fmla="*/ 129873 w 296503"/>
              <a:gd name="T83" fmla="*/ 1046960 h 296502"/>
              <a:gd name="T84" fmla="*/ 0 w 296503"/>
              <a:gd name="T85" fmla="*/ 570723 h 296502"/>
              <a:gd name="T86" fmla="*/ 129873 w 296503"/>
              <a:gd name="T87" fmla="*/ 51191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63" name="Freeform 962">
            <a:extLst>
              <a:ext uri="{FF2B5EF4-FFF2-40B4-BE49-F238E27FC236}">
                <a16:creationId xmlns:a16="http://schemas.microsoft.com/office/drawing/2014/main" id="{6F00B4FF-E1E4-8941-840E-34AC2C720454}"/>
              </a:ext>
            </a:extLst>
          </p:cNvPr>
          <p:cNvSpPr>
            <a:spLocks noChangeArrowheads="1"/>
          </p:cNvSpPr>
          <p:nvPr/>
        </p:nvSpPr>
        <p:spPr bwMode="auto">
          <a:xfrm>
            <a:off x="11321286" y="11914904"/>
            <a:ext cx="914408" cy="914408"/>
          </a:xfrm>
          <a:custGeom>
            <a:avLst/>
            <a:gdLst>
              <a:gd name="T0" fmla="*/ 2366518 w 296503"/>
              <a:gd name="T1" fmla="*/ 3140931 h 296504"/>
              <a:gd name="T2" fmla="*/ 2789041 w 296503"/>
              <a:gd name="T3" fmla="*/ 2913052 h 296504"/>
              <a:gd name="T4" fmla="*/ 448790 w 296503"/>
              <a:gd name="T5" fmla="*/ 2913052 h 296504"/>
              <a:gd name="T6" fmla="*/ 873961 w 296503"/>
              <a:gd name="T7" fmla="*/ 3140931 h 296504"/>
              <a:gd name="T8" fmla="*/ 448790 w 296503"/>
              <a:gd name="T9" fmla="*/ 2913052 h 296504"/>
              <a:gd name="T10" fmla="*/ 2058506 w 296503"/>
              <a:gd name="T11" fmla="*/ 2810916 h 296504"/>
              <a:gd name="T12" fmla="*/ 3144446 w 296503"/>
              <a:gd name="T13" fmla="*/ 2127312 h 296504"/>
              <a:gd name="T14" fmla="*/ 98425 w 296503"/>
              <a:gd name="T15" fmla="*/ 2127312 h 296504"/>
              <a:gd name="T16" fmla="*/ 1177096 w 296503"/>
              <a:gd name="T17" fmla="*/ 2810916 h 296504"/>
              <a:gd name="T18" fmla="*/ 98425 w 296503"/>
              <a:gd name="T19" fmla="*/ 2127312 h 296504"/>
              <a:gd name="T20" fmla="*/ 3191833 w 296503"/>
              <a:gd name="T21" fmla="*/ 2029087 h 296504"/>
              <a:gd name="T22" fmla="*/ 3239218 w 296503"/>
              <a:gd name="T23" fmla="*/ 2861985 h 296504"/>
              <a:gd name="T24" fmla="*/ 2887779 w 296503"/>
              <a:gd name="T25" fmla="*/ 2913052 h 296504"/>
              <a:gd name="T26" fmla="*/ 3124704 w 296503"/>
              <a:gd name="T27" fmla="*/ 3140931 h 296504"/>
              <a:gd name="T28" fmla="*/ 3124704 w 296503"/>
              <a:gd name="T29" fmla="*/ 3239143 h 296504"/>
              <a:gd name="T30" fmla="*/ 2022966 w 296503"/>
              <a:gd name="T31" fmla="*/ 3188061 h 296504"/>
              <a:gd name="T32" fmla="*/ 2263860 w 296503"/>
              <a:gd name="T33" fmla="*/ 3140931 h 296504"/>
              <a:gd name="T34" fmla="*/ 2007170 w 296503"/>
              <a:gd name="T35" fmla="*/ 2913052 h 296504"/>
              <a:gd name="T36" fmla="*/ 1959781 w 296503"/>
              <a:gd name="T37" fmla="*/ 2080169 h 296504"/>
              <a:gd name="T38" fmla="*/ 51200 w 296503"/>
              <a:gd name="T39" fmla="*/ 2029087 h 296504"/>
              <a:gd name="T40" fmla="*/ 1279460 w 296503"/>
              <a:gd name="T41" fmla="*/ 2080169 h 296504"/>
              <a:gd name="T42" fmla="*/ 1228284 w 296503"/>
              <a:gd name="T43" fmla="*/ 2913052 h 296504"/>
              <a:gd name="T44" fmla="*/ 976339 w 296503"/>
              <a:gd name="T45" fmla="*/ 3140931 h 296504"/>
              <a:gd name="T46" fmla="*/ 1212529 w 296503"/>
              <a:gd name="T47" fmla="*/ 3188061 h 296504"/>
              <a:gd name="T48" fmla="*/ 118099 w 296503"/>
              <a:gd name="T49" fmla="*/ 3239143 h 296504"/>
              <a:gd name="T50" fmla="*/ 118099 w 296503"/>
              <a:gd name="T51" fmla="*/ 3140931 h 296504"/>
              <a:gd name="T52" fmla="*/ 350375 w 296503"/>
              <a:gd name="T53" fmla="*/ 2913052 h 296504"/>
              <a:gd name="T54" fmla="*/ 0 w 296503"/>
              <a:gd name="T55" fmla="*/ 2861985 h 296504"/>
              <a:gd name="T56" fmla="*/ 51200 w 296503"/>
              <a:gd name="T57" fmla="*/ 2029087 h 296504"/>
              <a:gd name="T58" fmla="*/ 1653077 w 296503"/>
              <a:gd name="T59" fmla="*/ 1296361 h 296504"/>
              <a:gd name="T60" fmla="*/ 3192007 w 296503"/>
              <a:gd name="T61" fmla="*/ 1574566 h 296504"/>
              <a:gd name="T62" fmla="*/ 3192007 w 296503"/>
              <a:gd name="T63" fmla="*/ 1677899 h 296504"/>
              <a:gd name="T64" fmla="*/ 2648843 w 296503"/>
              <a:gd name="T65" fmla="*/ 1956108 h 296504"/>
              <a:gd name="T66" fmla="*/ 2554396 w 296503"/>
              <a:gd name="T67" fmla="*/ 1956108 h 296504"/>
              <a:gd name="T68" fmla="*/ 688799 w 296503"/>
              <a:gd name="T69" fmla="*/ 1677899 h 296504"/>
              <a:gd name="T70" fmla="*/ 641546 w 296503"/>
              <a:gd name="T71" fmla="*/ 2007769 h 296504"/>
              <a:gd name="T72" fmla="*/ 590399 w 296503"/>
              <a:gd name="T73" fmla="*/ 1677899 h 296504"/>
              <a:gd name="T74" fmla="*/ 0 w 296503"/>
              <a:gd name="T75" fmla="*/ 1626222 h 296504"/>
              <a:gd name="T76" fmla="*/ 1554675 w 296503"/>
              <a:gd name="T77" fmla="*/ 1574566 h 296504"/>
              <a:gd name="T78" fmla="*/ 1601901 w 296503"/>
              <a:gd name="T79" fmla="*/ 1248673 h 296504"/>
              <a:gd name="T80" fmla="*/ 1387135 w 296503"/>
              <a:gd name="T81" fmla="*/ 1111497 h 296504"/>
              <a:gd name="T82" fmla="*/ 1809150 w 296503"/>
              <a:gd name="T83" fmla="*/ 882893 h 296504"/>
              <a:gd name="T84" fmla="*/ 1086250 w 296503"/>
              <a:gd name="T85" fmla="*/ 98543 h 296504"/>
              <a:gd name="T86" fmla="*/ 2156921 w 296503"/>
              <a:gd name="T87" fmla="*/ 784346 h 296504"/>
              <a:gd name="T88" fmla="*/ 1086250 w 296503"/>
              <a:gd name="T89" fmla="*/ 98543 h 296504"/>
              <a:gd name="T90" fmla="*/ 2203808 w 296503"/>
              <a:gd name="T91" fmla="*/ 0 h 296504"/>
              <a:gd name="T92" fmla="*/ 2250700 w 296503"/>
              <a:gd name="T93" fmla="*/ 835612 h 296504"/>
              <a:gd name="T94" fmla="*/ 1906835 w 296503"/>
              <a:gd name="T95" fmla="*/ 882893 h 296504"/>
              <a:gd name="T96" fmla="*/ 2141295 w 296503"/>
              <a:gd name="T97" fmla="*/ 1111497 h 296504"/>
              <a:gd name="T98" fmla="*/ 2141295 w 296503"/>
              <a:gd name="T99" fmla="*/ 1210035 h 296504"/>
              <a:gd name="T100" fmla="*/ 1051081 w 296503"/>
              <a:gd name="T101" fmla="*/ 1162737 h 296504"/>
              <a:gd name="T102" fmla="*/ 1289439 w 296503"/>
              <a:gd name="T103" fmla="*/ 1111497 h 296504"/>
              <a:gd name="T104" fmla="*/ 1035446 w 296503"/>
              <a:gd name="T105" fmla="*/ 882893 h 296504"/>
              <a:gd name="T106" fmla="*/ 988555 w 296503"/>
              <a:gd name="T107" fmla="*/ 47276 h 2965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4">
                <a:moveTo>
                  <a:pt x="220595" y="266654"/>
                </a:moveTo>
                <a:lnTo>
                  <a:pt x="216619" y="287513"/>
                </a:lnTo>
                <a:lnTo>
                  <a:pt x="259633" y="287513"/>
                </a:lnTo>
                <a:lnTo>
                  <a:pt x="255295" y="266654"/>
                </a:lnTo>
                <a:lnTo>
                  <a:pt x="220595" y="266654"/>
                </a:lnTo>
                <a:close/>
                <a:moveTo>
                  <a:pt x="41080" y="266654"/>
                </a:moveTo>
                <a:lnTo>
                  <a:pt x="37117" y="287513"/>
                </a:lnTo>
                <a:lnTo>
                  <a:pt x="79999" y="287513"/>
                </a:lnTo>
                <a:lnTo>
                  <a:pt x="76035" y="266654"/>
                </a:lnTo>
                <a:lnTo>
                  <a:pt x="41080" y="266654"/>
                </a:lnTo>
                <a:close/>
                <a:moveTo>
                  <a:pt x="188425" y="194729"/>
                </a:moveTo>
                <a:lnTo>
                  <a:pt x="188425" y="257304"/>
                </a:lnTo>
                <a:lnTo>
                  <a:pt x="287827" y="257304"/>
                </a:lnTo>
                <a:lnTo>
                  <a:pt x="287827" y="194729"/>
                </a:lnTo>
                <a:lnTo>
                  <a:pt x="188425" y="194729"/>
                </a:lnTo>
                <a:close/>
                <a:moveTo>
                  <a:pt x="9009" y="194729"/>
                </a:moveTo>
                <a:lnTo>
                  <a:pt x="9009" y="257304"/>
                </a:lnTo>
                <a:lnTo>
                  <a:pt x="107746" y="257304"/>
                </a:lnTo>
                <a:lnTo>
                  <a:pt x="107746" y="194729"/>
                </a:lnTo>
                <a:lnTo>
                  <a:pt x="9009" y="194729"/>
                </a:lnTo>
                <a:close/>
                <a:moveTo>
                  <a:pt x="183726" y="185738"/>
                </a:moveTo>
                <a:lnTo>
                  <a:pt x="292164" y="185738"/>
                </a:lnTo>
                <a:cubicBezTo>
                  <a:pt x="294694" y="185738"/>
                  <a:pt x="296502" y="187896"/>
                  <a:pt x="296502" y="190413"/>
                </a:cubicBezTo>
                <a:lnTo>
                  <a:pt x="296502" y="261979"/>
                </a:lnTo>
                <a:cubicBezTo>
                  <a:pt x="296502" y="264497"/>
                  <a:pt x="294694" y="266654"/>
                  <a:pt x="292164" y="266654"/>
                </a:cubicBezTo>
                <a:lnTo>
                  <a:pt x="264332" y="266654"/>
                </a:lnTo>
                <a:lnTo>
                  <a:pt x="268669" y="287513"/>
                </a:lnTo>
                <a:lnTo>
                  <a:pt x="286019" y="287513"/>
                </a:lnTo>
                <a:cubicBezTo>
                  <a:pt x="288550" y="287513"/>
                  <a:pt x="290718" y="289311"/>
                  <a:pt x="290718" y="291828"/>
                </a:cubicBezTo>
                <a:cubicBezTo>
                  <a:pt x="290718" y="294346"/>
                  <a:pt x="288550" y="296504"/>
                  <a:pt x="286019" y="296504"/>
                </a:cubicBezTo>
                <a:lnTo>
                  <a:pt x="189871" y="296504"/>
                </a:lnTo>
                <a:cubicBezTo>
                  <a:pt x="187340" y="296504"/>
                  <a:pt x="185172" y="294346"/>
                  <a:pt x="185172" y="291828"/>
                </a:cubicBezTo>
                <a:cubicBezTo>
                  <a:pt x="185172" y="289311"/>
                  <a:pt x="187340" y="287513"/>
                  <a:pt x="189871" y="287513"/>
                </a:cubicBezTo>
                <a:lnTo>
                  <a:pt x="207221" y="287513"/>
                </a:lnTo>
                <a:lnTo>
                  <a:pt x="211558" y="266654"/>
                </a:lnTo>
                <a:lnTo>
                  <a:pt x="183726" y="266654"/>
                </a:lnTo>
                <a:cubicBezTo>
                  <a:pt x="181557" y="266654"/>
                  <a:pt x="179388" y="264497"/>
                  <a:pt x="179388" y="261979"/>
                </a:cubicBezTo>
                <a:lnTo>
                  <a:pt x="179388" y="190413"/>
                </a:lnTo>
                <a:cubicBezTo>
                  <a:pt x="179388" y="187896"/>
                  <a:pt x="181557" y="185738"/>
                  <a:pt x="183726" y="185738"/>
                </a:cubicBezTo>
                <a:close/>
                <a:moveTo>
                  <a:pt x="4685" y="185738"/>
                </a:moveTo>
                <a:lnTo>
                  <a:pt x="112430" y="185738"/>
                </a:lnTo>
                <a:cubicBezTo>
                  <a:pt x="114953" y="185738"/>
                  <a:pt x="117115" y="187896"/>
                  <a:pt x="117115" y="190413"/>
                </a:cubicBezTo>
                <a:lnTo>
                  <a:pt x="117115" y="261979"/>
                </a:lnTo>
                <a:cubicBezTo>
                  <a:pt x="117115" y="264497"/>
                  <a:pt x="114953" y="266654"/>
                  <a:pt x="112430" y="266654"/>
                </a:cubicBezTo>
                <a:lnTo>
                  <a:pt x="85043" y="266654"/>
                </a:lnTo>
                <a:lnTo>
                  <a:pt x="89368" y="287513"/>
                </a:lnTo>
                <a:lnTo>
                  <a:pt x="106304" y="287513"/>
                </a:lnTo>
                <a:cubicBezTo>
                  <a:pt x="108827" y="287513"/>
                  <a:pt x="110989" y="289311"/>
                  <a:pt x="110989" y="291828"/>
                </a:cubicBezTo>
                <a:cubicBezTo>
                  <a:pt x="110989" y="294346"/>
                  <a:pt x="108827" y="296504"/>
                  <a:pt x="106304" y="296504"/>
                </a:cubicBezTo>
                <a:lnTo>
                  <a:pt x="10811" y="296504"/>
                </a:lnTo>
                <a:cubicBezTo>
                  <a:pt x="8288" y="296504"/>
                  <a:pt x="6126" y="294346"/>
                  <a:pt x="6126" y="291828"/>
                </a:cubicBezTo>
                <a:cubicBezTo>
                  <a:pt x="6126" y="289311"/>
                  <a:pt x="8288" y="287513"/>
                  <a:pt x="10811" y="287513"/>
                </a:cubicBezTo>
                <a:lnTo>
                  <a:pt x="27747" y="287513"/>
                </a:lnTo>
                <a:lnTo>
                  <a:pt x="32072" y="266654"/>
                </a:lnTo>
                <a:lnTo>
                  <a:pt x="4685" y="266654"/>
                </a:lnTo>
                <a:cubicBezTo>
                  <a:pt x="2162" y="266654"/>
                  <a:pt x="0" y="264497"/>
                  <a:pt x="0" y="261979"/>
                </a:cubicBezTo>
                <a:lnTo>
                  <a:pt x="0" y="190413"/>
                </a:lnTo>
                <a:cubicBezTo>
                  <a:pt x="0" y="187896"/>
                  <a:pt x="2162" y="185738"/>
                  <a:pt x="4685" y="185738"/>
                </a:cubicBezTo>
                <a:close/>
                <a:moveTo>
                  <a:pt x="146630" y="114300"/>
                </a:moveTo>
                <a:cubicBezTo>
                  <a:pt x="149152" y="114300"/>
                  <a:pt x="151314" y="116119"/>
                  <a:pt x="151314" y="118666"/>
                </a:cubicBezTo>
                <a:lnTo>
                  <a:pt x="151314" y="144132"/>
                </a:lnTo>
                <a:lnTo>
                  <a:pt x="292180" y="144132"/>
                </a:lnTo>
                <a:cubicBezTo>
                  <a:pt x="294702" y="144132"/>
                  <a:pt x="296503" y="146315"/>
                  <a:pt x="296503" y="148861"/>
                </a:cubicBezTo>
                <a:cubicBezTo>
                  <a:pt x="296503" y="151408"/>
                  <a:pt x="294702" y="153591"/>
                  <a:pt x="292180" y="153591"/>
                </a:cubicBezTo>
                <a:lnTo>
                  <a:pt x="242462" y="153591"/>
                </a:lnTo>
                <a:lnTo>
                  <a:pt x="242462" y="179057"/>
                </a:lnTo>
                <a:cubicBezTo>
                  <a:pt x="242462" y="181604"/>
                  <a:pt x="240661" y="183786"/>
                  <a:pt x="238139" y="183786"/>
                </a:cubicBezTo>
                <a:cubicBezTo>
                  <a:pt x="235617" y="183786"/>
                  <a:pt x="233816" y="181604"/>
                  <a:pt x="233816" y="179057"/>
                </a:cubicBezTo>
                <a:lnTo>
                  <a:pt x="233816" y="153591"/>
                </a:lnTo>
                <a:lnTo>
                  <a:pt x="63048" y="153591"/>
                </a:lnTo>
                <a:lnTo>
                  <a:pt x="63048" y="179057"/>
                </a:lnTo>
                <a:cubicBezTo>
                  <a:pt x="63048" y="181604"/>
                  <a:pt x="60886" y="183786"/>
                  <a:pt x="58724" y="183786"/>
                </a:cubicBezTo>
                <a:cubicBezTo>
                  <a:pt x="55842" y="183786"/>
                  <a:pt x="54041" y="181604"/>
                  <a:pt x="54041" y="179057"/>
                </a:cubicBezTo>
                <a:lnTo>
                  <a:pt x="54041" y="153591"/>
                </a:lnTo>
                <a:lnTo>
                  <a:pt x="4684" y="153591"/>
                </a:lnTo>
                <a:cubicBezTo>
                  <a:pt x="2162" y="153591"/>
                  <a:pt x="0" y="151408"/>
                  <a:pt x="0" y="148861"/>
                </a:cubicBezTo>
                <a:cubicBezTo>
                  <a:pt x="0" y="146315"/>
                  <a:pt x="2162" y="144132"/>
                  <a:pt x="4684" y="144132"/>
                </a:cubicBezTo>
                <a:lnTo>
                  <a:pt x="142307" y="144132"/>
                </a:lnTo>
                <a:lnTo>
                  <a:pt x="142307" y="118666"/>
                </a:lnTo>
                <a:cubicBezTo>
                  <a:pt x="142307" y="116119"/>
                  <a:pt x="144469" y="114300"/>
                  <a:pt x="146630" y="114300"/>
                </a:cubicBezTo>
                <a:close/>
                <a:moveTo>
                  <a:pt x="131263" y="80818"/>
                </a:moveTo>
                <a:lnTo>
                  <a:pt x="126971" y="101744"/>
                </a:lnTo>
                <a:lnTo>
                  <a:pt x="169535" y="101744"/>
                </a:lnTo>
                <a:lnTo>
                  <a:pt x="165600" y="80818"/>
                </a:lnTo>
                <a:lnTo>
                  <a:pt x="131263" y="80818"/>
                </a:lnTo>
                <a:close/>
                <a:moveTo>
                  <a:pt x="99430" y="9020"/>
                </a:moveTo>
                <a:lnTo>
                  <a:pt x="99430" y="71798"/>
                </a:lnTo>
                <a:lnTo>
                  <a:pt x="197433" y="71798"/>
                </a:lnTo>
                <a:lnTo>
                  <a:pt x="197433" y="9020"/>
                </a:lnTo>
                <a:lnTo>
                  <a:pt x="99430" y="9020"/>
                </a:lnTo>
                <a:close/>
                <a:moveTo>
                  <a:pt x="94780" y="0"/>
                </a:moveTo>
                <a:lnTo>
                  <a:pt x="201725" y="0"/>
                </a:lnTo>
                <a:cubicBezTo>
                  <a:pt x="204229" y="0"/>
                  <a:pt x="206018" y="1804"/>
                  <a:pt x="206018" y="4329"/>
                </a:cubicBezTo>
                <a:lnTo>
                  <a:pt x="206018" y="76489"/>
                </a:lnTo>
                <a:cubicBezTo>
                  <a:pt x="206018" y="79014"/>
                  <a:pt x="204229" y="80818"/>
                  <a:pt x="201725" y="80818"/>
                </a:cubicBezTo>
                <a:lnTo>
                  <a:pt x="174542" y="80818"/>
                </a:lnTo>
                <a:lnTo>
                  <a:pt x="178834" y="101744"/>
                </a:lnTo>
                <a:lnTo>
                  <a:pt x="196003" y="101744"/>
                </a:lnTo>
                <a:cubicBezTo>
                  <a:pt x="198506" y="101744"/>
                  <a:pt x="200295" y="103909"/>
                  <a:pt x="200295" y="106435"/>
                </a:cubicBezTo>
                <a:cubicBezTo>
                  <a:pt x="200295" y="108599"/>
                  <a:pt x="198506" y="110764"/>
                  <a:pt x="196003" y="110764"/>
                </a:cubicBezTo>
                <a:lnTo>
                  <a:pt x="100861" y="110764"/>
                </a:lnTo>
                <a:cubicBezTo>
                  <a:pt x="98357" y="110764"/>
                  <a:pt x="96211" y="108599"/>
                  <a:pt x="96211" y="106435"/>
                </a:cubicBezTo>
                <a:cubicBezTo>
                  <a:pt x="96211" y="103909"/>
                  <a:pt x="98357" y="101744"/>
                  <a:pt x="100861" y="101744"/>
                </a:cubicBezTo>
                <a:lnTo>
                  <a:pt x="118029" y="101744"/>
                </a:lnTo>
                <a:lnTo>
                  <a:pt x="122321" y="80818"/>
                </a:lnTo>
                <a:lnTo>
                  <a:pt x="94780" y="80818"/>
                </a:lnTo>
                <a:cubicBezTo>
                  <a:pt x="92277" y="80818"/>
                  <a:pt x="90488" y="79014"/>
                  <a:pt x="90488" y="76489"/>
                </a:cubicBezTo>
                <a:lnTo>
                  <a:pt x="90488" y="4329"/>
                </a:lnTo>
                <a:cubicBezTo>
                  <a:pt x="90488" y="1804"/>
                  <a:pt x="92277" y="0"/>
                  <a:pt x="94780"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64" name="Subtitle 2">
            <a:extLst>
              <a:ext uri="{FF2B5EF4-FFF2-40B4-BE49-F238E27FC236}">
                <a16:creationId xmlns:a16="http://schemas.microsoft.com/office/drawing/2014/main" id="{915BA465-2A82-0D42-BA17-0655803E7829}"/>
              </a:ext>
            </a:extLst>
          </p:cNvPr>
          <p:cNvSpPr txBox="1">
            <a:spLocks/>
          </p:cNvSpPr>
          <p:nvPr/>
        </p:nvSpPr>
        <p:spPr>
          <a:xfrm>
            <a:off x="1499697" y="10675224"/>
            <a:ext cx="9532399" cy="44640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Increase the time of contact with customers.</a:t>
            </a:r>
          </a:p>
        </p:txBody>
      </p:sp>
      <p:sp>
        <p:nvSpPr>
          <p:cNvPr id="65" name="Subtitle 2">
            <a:extLst>
              <a:ext uri="{FF2B5EF4-FFF2-40B4-BE49-F238E27FC236}">
                <a16:creationId xmlns:a16="http://schemas.microsoft.com/office/drawing/2014/main" id="{824EED16-7A3E-714F-AA05-E4D66731AE76}"/>
              </a:ext>
            </a:extLst>
          </p:cNvPr>
          <p:cNvSpPr txBox="1">
            <a:spLocks/>
          </p:cNvSpPr>
          <p:nvPr/>
        </p:nvSpPr>
        <p:spPr>
          <a:xfrm>
            <a:off x="1581338" y="12148910"/>
            <a:ext cx="8912064" cy="44640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Form target groups based on sociological-economic categories.</a:t>
            </a:r>
          </a:p>
        </p:txBody>
      </p:sp>
      <p:sp>
        <p:nvSpPr>
          <p:cNvPr id="67" name="Subtitle 2">
            <a:extLst>
              <a:ext uri="{FF2B5EF4-FFF2-40B4-BE49-F238E27FC236}">
                <a16:creationId xmlns:a16="http://schemas.microsoft.com/office/drawing/2014/main" id="{D348B1C8-0DAA-5E49-8D50-EEC002AA9BF4}"/>
              </a:ext>
            </a:extLst>
          </p:cNvPr>
          <p:cNvSpPr txBox="1">
            <a:spLocks/>
          </p:cNvSpPr>
          <p:nvPr/>
        </p:nvSpPr>
        <p:spPr>
          <a:xfrm>
            <a:off x="3832986" y="9222842"/>
            <a:ext cx="7947881" cy="44640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Taking into account the time of the company.</a:t>
            </a:r>
          </a:p>
        </p:txBody>
      </p:sp>
      <p:sp>
        <p:nvSpPr>
          <p:cNvPr id="68" name="Subtitle 2">
            <a:extLst>
              <a:ext uri="{FF2B5EF4-FFF2-40B4-BE49-F238E27FC236}">
                <a16:creationId xmlns:a16="http://schemas.microsoft.com/office/drawing/2014/main" id="{8F88D1E4-4A53-4F4F-9A29-45249C427BBA}"/>
              </a:ext>
            </a:extLst>
          </p:cNvPr>
          <p:cNvSpPr txBox="1">
            <a:spLocks/>
          </p:cNvSpPr>
          <p:nvPr/>
        </p:nvSpPr>
        <p:spPr>
          <a:xfrm>
            <a:off x="5666149" y="7583505"/>
            <a:ext cx="6667257" cy="86177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2999"/>
              </a:lnSpc>
            </a:pPr>
            <a:r>
              <a:rPr lang="en-CA" dirty="0">
                <a:solidFill>
                  <a:schemeClr val="bg1"/>
                </a:solidFill>
                <a:latin typeface="Lato Light" panose="020F0502020204030203" pitchFamily="34" charset="0"/>
                <a:ea typeface="Lato Light" panose="020F0502020204030203" pitchFamily="34" charset="0"/>
                <a:cs typeface="Lato Light" panose="020F0502020204030203" pitchFamily="34" charset="0"/>
              </a:rPr>
              <a:t>Further data is required to identify unseen correlations between variables</a:t>
            </a: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t>
            </a:r>
          </a:p>
        </p:txBody>
      </p:sp>
      <p:sp>
        <p:nvSpPr>
          <p:cNvPr id="69" name="Subtitle 2">
            <a:extLst>
              <a:ext uri="{FF2B5EF4-FFF2-40B4-BE49-F238E27FC236}">
                <a16:creationId xmlns:a16="http://schemas.microsoft.com/office/drawing/2014/main" id="{866AC4A6-2CF9-E54B-BB3D-86D7E6D85033}"/>
              </a:ext>
            </a:extLst>
          </p:cNvPr>
          <p:cNvSpPr txBox="1">
            <a:spLocks/>
          </p:cNvSpPr>
          <p:nvPr/>
        </p:nvSpPr>
        <p:spPr>
          <a:xfrm>
            <a:off x="7104823" y="5947282"/>
            <a:ext cx="6289608" cy="124649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2999"/>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Focus future campaigns in professional and married customers to have a elevate probability of acceptance rate.</a:t>
            </a:r>
          </a:p>
        </p:txBody>
      </p:sp>
      <p:sp>
        <p:nvSpPr>
          <p:cNvPr id="70" name="Subtitle 2">
            <a:extLst>
              <a:ext uri="{FF2B5EF4-FFF2-40B4-BE49-F238E27FC236}">
                <a16:creationId xmlns:a16="http://schemas.microsoft.com/office/drawing/2014/main" id="{936246A9-B7B6-9D40-9E77-2DCC90864D53}"/>
              </a:ext>
            </a:extLst>
          </p:cNvPr>
          <p:cNvSpPr txBox="1">
            <a:spLocks/>
          </p:cNvSpPr>
          <p:nvPr/>
        </p:nvSpPr>
        <p:spPr>
          <a:xfrm>
            <a:off x="8837369" y="4827532"/>
            <a:ext cx="5575272" cy="44640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2999"/>
              </a:lnSpc>
            </a:pPr>
            <a:r>
              <a:rPr lang="en-CA" dirty="0">
                <a:solidFill>
                  <a:schemeClr val="bg1"/>
                </a:solidFill>
                <a:latin typeface="Lato Light" panose="020F0502020204030203" pitchFamily="34" charset="0"/>
                <a:ea typeface="Lato Light" panose="020F0502020204030203" pitchFamily="34" charset="0"/>
                <a:cs typeface="Lato Light" panose="020F0502020204030203" pitchFamily="34" charset="0"/>
              </a:rPr>
              <a:t>Focus on specific categories.</a:t>
            </a:r>
            <a:endParaRPr lang="en-US" sz="18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p:txBody>
      </p:sp>
    </p:spTree>
    <p:extLst>
      <p:ext uri="{BB962C8B-B14F-4D97-AF65-F5344CB8AC3E}">
        <p14:creationId xmlns:p14="http://schemas.microsoft.com/office/powerpoint/2010/main" val="2622033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53" name="Shape 48953"/>
          <p:cNvSpPr/>
          <p:nvPr/>
        </p:nvSpPr>
        <p:spPr>
          <a:xfrm>
            <a:off x="12247315" y="2744965"/>
            <a:ext cx="2947498" cy="10157354"/>
          </a:xfrm>
          <a:custGeom>
            <a:avLst/>
            <a:gdLst/>
            <a:ahLst/>
            <a:cxnLst>
              <a:cxn ang="0">
                <a:pos x="wd2" y="hd2"/>
              </a:cxn>
              <a:cxn ang="5400000">
                <a:pos x="wd2" y="hd2"/>
              </a:cxn>
              <a:cxn ang="10800000">
                <a:pos x="wd2" y="hd2"/>
              </a:cxn>
              <a:cxn ang="16200000">
                <a:pos x="wd2" y="hd2"/>
              </a:cxn>
            </a:cxnLst>
            <a:rect l="0" t="0" r="r" b="b"/>
            <a:pathLst>
              <a:path w="21352" h="21540" extrusionOk="0">
                <a:moveTo>
                  <a:pt x="8706" y="9"/>
                </a:moveTo>
                <a:cubicBezTo>
                  <a:pt x="8290" y="38"/>
                  <a:pt x="7873" y="77"/>
                  <a:pt x="7504" y="142"/>
                </a:cubicBezTo>
                <a:cubicBezTo>
                  <a:pt x="5875" y="429"/>
                  <a:pt x="5723" y="1019"/>
                  <a:pt x="5806" y="1518"/>
                </a:cubicBezTo>
                <a:cubicBezTo>
                  <a:pt x="5847" y="1764"/>
                  <a:pt x="6129" y="1909"/>
                  <a:pt x="6664" y="2091"/>
                </a:cubicBezTo>
                <a:cubicBezTo>
                  <a:pt x="7057" y="2225"/>
                  <a:pt x="7540" y="2395"/>
                  <a:pt x="7694" y="2569"/>
                </a:cubicBezTo>
                <a:cubicBezTo>
                  <a:pt x="7764" y="2650"/>
                  <a:pt x="7801" y="2734"/>
                  <a:pt x="7642" y="2807"/>
                </a:cubicBezTo>
                <a:cubicBezTo>
                  <a:pt x="7542" y="2853"/>
                  <a:pt x="7369" y="2870"/>
                  <a:pt x="7216" y="2890"/>
                </a:cubicBezTo>
                <a:lnTo>
                  <a:pt x="10272" y="3516"/>
                </a:lnTo>
                <a:lnTo>
                  <a:pt x="9506" y="3798"/>
                </a:lnTo>
                <a:lnTo>
                  <a:pt x="10024" y="4049"/>
                </a:lnTo>
                <a:lnTo>
                  <a:pt x="9512" y="4579"/>
                </a:lnTo>
                <a:lnTo>
                  <a:pt x="9984" y="8720"/>
                </a:lnTo>
                <a:cubicBezTo>
                  <a:pt x="8595" y="8721"/>
                  <a:pt x="7206" y="8729"/>
                  <a:pt x="5818" y="8722"/>
                </a:cubicBezTo>
                <a:cubicBezTo>
                  <a:pt x="6487" y="8182"/>
                  <a:pt x="6925" y="7619"/>
                  <a:pt x="7124" y="7047"/>
                </a:cubicBezTo>
                <a:cubicBezTo>
                  <a:pt x="7373" y="6330"/>
                  <a:pt x="7242" y="5609"/>
                  <a:pt x="6951" y="4894"/>
                </a:cubicBezTo>
                <a:cubicBezTo>
                  <a:pt x="6789" y="4495"/>
                  <a:pt x="6575" y="4097"/>
                  <a:pt x="6595" y="3695"/>
                </a:cubicBezTo>
                <a:cubicBezTo>
                  <a:pt x="6602" y="3532"/>
                  <a:pt x="6661" y="3369"/>
                  <a:pt x="6744" y="3208"/>
                </a:cubicBezTo>
                <a:cubicBezTo>
                  <a:pt x="6618" y="3248"/>
                  <a:pt x="6447" y="3286"/>
                  <a:pt x="6324" y="3307"/>
                </a:cubicBezTo>
                <a:cubicBezTo>
                  <a:pt x="5428" y="3466"/>
                  <a:pt x="4294" y="3484"/>
                  <a:pt x="3332" y="3599"/>
                </a:cubicBezTo>
                <a:cubicBezTo>
                  <a:pt x="2870" y="3654"/>
                  <a:pt x="2295" y="3703"/>
                  <a:pt x="1916" y="3803"/>
                </a:cubicBezTo>
                <a:cubicBezTo>
                  <a:pt x="1545" y="3900"/>
                  <a:pt x="1534" y="4004"/>
                  <a:pt x="1392" y="4146"/>
                </a:cubicBezTo>
                <a:cubicBezTo>
                  <a:pt x="846" y="4696"/>
                  <a:pt x="697" y="5272"/>
                  <a:pt x="581" y="5841"/>
                </a:cubicBezTo>
                <a:cubicBezTo>
                  <a:pt x="484" y="6316"/>
                  <a:pt x="1075" y="6786"/>
                  <a:pt x="892" y="7261"/>
                </a:cubicBezTo>
                <a:cubicBezTo>
                  <a:pt x="759" y="7603"/>
                  <a:pt x="62" y="7884"/>
                  <a:pt x="195" y="8233"/>
                </a:cubicBezTo>
                <a:cubicBezTo>
                  <a:pt x="293" y="8487"/>
                  <a:pt x="237" y="8758"/>
                  <a:pt x="63" y="9008"/>
                </a:cubicBezTo>
                <a:cubicBezTo>
                  <a:pt x="-218" y="9411"/>
                  <a:pt x="522" y="9743"/>
                  <a:pt x="742" y="10130"/>
                </a:cubicBezTo>
                <a:cubicBezTo>
                  <a:pt x="812" y="10253"/>
                  <a:pt x="852" y="10383"/>
                  <a:pt x="1001" y="10501"/>
                </a:cubicBezTo>
                <a:cubicBezTo>
                  <a:pt x="1287" y="10500"/>
                  <a:pt x="1619" y="10498"/>
                  <a:pt x="1881" y="10534"/>
                </a:cubicBezTo>
                <a:cubicBezTo>
                  <a:pt x="1964" y="10545"/>
                  <a:pt x="2067" y="10561"/>
                  <a:pt x="2129" y="10581"/>
                </a:cubicBezTo>
                <a:cubicBezTo>
                  <a:pt x="2236" y="10616"/>
                  <a:pt x="2261" y="10681"/>
                  <a:pt x="2302" y="10725"/>
                </a:cubicBezTo>
                <a:cubicBezTo>
                  <a:pt x="2650" y="11097"/>
                  <a:pt x="2869" y="11446"/>
                  <a:pt x="2929" y="11831"/>
                </a:cubicBezTo>
                <a:cubicBezTo>
                  <a:pt x="2990" y="12229"/>
                  <a:pt x="2984" y="12626"/>
                  <a:pt x="2946" y="13024"/>
                </a:cubicBezTo>
                <a:cubicBezTo>
                  <a:pt x="2908" y="13420"/>
                  <a:pt x="3175" y="13810"/>
                  <a:pt x="3458" y="14195"/>
                </a:cubicBezTo>
                <a:cubicBezTo>
                  <a:pt x="3663" y="14473"/>
                  <a:pt x="3593" y="14711"/>
                  <a:pt x="3568" y="14993"/>
                </a:cubicBezTo>
                <a:cubicBezTo>
                  <a:pt x="3540" y="15299"/>
                  <a:pt x="3415" y="15601"/>
                  <a:pt x="3429" y="15906"/>
                </a:cubicBezTo>
                <a:cubicBezTo>
                  <a:pt x="3440" y="16121"/>
                  <a:pt x="3410" y="16335"/>
                  <a:pt x="3372" y="16550"/>
                </a:cubicBezTo>
                <a:cubicBezTo>
                  <a:pt x="3327" y="16807"/>
                  <a:pt x="3370" y="17060"/>
                  <a:pt x="3326" y="17316"/>
                </a:cubicBezTo>
                <a:cubicBezTo>
                  <a:pt x="3280" y="17583"/>
                  <a:pt x="3275" y="17856"/>
                  <a:pt x="3527" y="18115"/>
                </a:cubicBezTo>
                <a:cubicBezTo>
                  <a:pt x="3649" y="18240"/>
                  <a:pt x="3781" y="18355"/>
                  <a:pt x="4062" y="18458"/>
                </a:cubicBezTo>
                <a:cubicBezTo>
                  <a:pt x="4207" y="18511"/>
                  <a:pt x="4465" y="18558"/>
                  <a:pt x="4437" y="18634"/>
                </a:cubicBezTo>
                <a:cubicBezTo>
                  <a:pt x="4412" y="18698"/>
                  <a:pt x="4105" y="18768"/>
                  <a:pt x="3993" y="18821"/>
                </a:cubicBezTo>
                <a:cubicBezTo>
                  <a:pt x="3766" y="18928"/>
                  <a:pt x="3618" y="19057"/>
                  <a:pt x="3522" y="19179"/>
                </a:cubicBezTo>
                <a:cubicBezTo>
                  <a:pt x="3386" y="19353"/>
                  <a:pt x="3523" y="19528"/>
                  <a:pt x="3608" y="19700"/>
                </a:cubicBezTo>
                <a:cubicBezTo>
                  <a:pt x="3752" y="19992"/>
                  <a:pt x="4096" y="20316"/>
                  <a:pt x="3429" y="20569"/>
                </a:cubicBezTo>
                <a:cubicBezTo>
                  <a:pt x="2898" y="20771"/>
                  <a:pt x="2124" y="21045"/>
                  <a:pt x="2549" y="21324"/>
                </a:cubicBezTo>
                <a:cubicBezTo>
                  <a:pt x="2831" y="21509"/>
                  <a:pt x="4083" y="21578"/>
                  <a:pt x="4690" y="21519"/>
                </a:cubicBezTo>
                <a:cubicBezTo>
                  <a:pt x="5738" y="21418"/>
                  <a:pt x="6518" y="21182"/>
                  <a:pt x="7020" y="20899"/>
                </a:cubicBezTo>
                <a:cubicBezTo>
                  <a:pt x="7276" y="20756"/>
                  <a:pt x="7859" y="20753"/>
                  <a:pt x="8131" y="20632"/>
                </a:cubicBezTo>
                <a:cubicBezTo>
                  <a:pt x="8431" y="20498"/>
                  <a:pt x="7949" y="20303"/>
                  <a:pt x="8206" y="20172"/>
                </a:cubicBezTo>
                <a:cubicBezTo>
                  <a:pt x="8380" y="20082"/>
                  <a:pt x="8732" y="20016"/>
                  <a:pt x="8908" y="19917"/>
                </a:cubicBezTo>
                <a:cubicBezTo>
                  <a:pt x="9250" y="19725"/>
                  <a:pt x="9154" y="19404"/>
                  <a:pt x="9115" y="19193"/>
                </a:cubicBezTo>
                <a:cubicBezTo>
                  <a:pt x="9066" y="18923"/>
                  <a:pt x="8997" y="18646"/>
                  <a:pt x="9207" y="18381"/>
                </a:cubicBezTo>
                <a:cubicBezTo>
                  <a:pt x="9533" y="17971"/>
                  <a:pt x="9558" y="17517"/>
                  <a:pt x="9673" y="17097"/>
                </a:cubicBezTo>
                <a:cubicBezTo>
                  <a:pt x="9752" y="16810"/>
                  <a:pt x="9445" y="16498"/>
                  <a:pt x="9380" y="16208"/>
                </a:cubicBezTo>
                <a:cubicBezTo>
                  <a:pt x="9280" y="15769"/>
                  <a:pt x="9331" y="15327"/>
                  <a:pt x="9363" y="14887"/>
                </a:cubicBezTo>
                <a:cubicBezTo>
                  <a:pt x="9391" y="14491"/>
                  <a:pt x="9374" y="14079"/>
                  <a:pt x="9506" y="13681"/>
                </a:cubicBezTo>
                <a:cubicBezTo>
                  <a:pt x="9702" y="13092"/>
                  <a:pt x="9984" y="12469"/>
                  <a:pt x="10559" y="11899"/>
                </a:cubicBezTo>
                <a:cubicBezTo>
                  <a:pt x="10466" y="11992"/>
                  <a:pt x="10695" y="12184"/>
                  <a:pt x="10738" y="12281"/>
                </a:cubicBezTo>
                <a:cubicBezTo>
                  <a:pt x="10796" y="12413"/>
                  <a:pt x="10846" y="12546"/>
                  <a:pt x="10899" y="12679"/>
                </a:cubicBezTo>
                <a:cubicBezTo>
                  <a:pt x="10988" y="12902"/>
                  <a:pt x="11151" y="13137"/>
                  <a:pt x="11158" y="13361"/>
                </a:cubicBezTo>
                <a:cubicBezTo>
                  <a:pt x="11165" y="13593"/>
                  <a:pt x="11045" y="13821"/>
                  <a:pt x="11095" y="14055"/>
                </a:cubicBezTo>
                <a:cubicBezTo>
                  <a:pt x="11161" y="14368"/>
                  <a:pt x="11336" y="14678"/>
                  <a:pt x="11503" y="14988"/>
                </a:cubicBezTo>
                <a:cubicBezTo>
                  <a:pt x="11657" y="15273"/>
                  <a:pt x="11681" y="15533"/>
                  <a:pt x="11693" y="15820"/>
                </a:cubicBezTo>
                <a:cubicBezTo>
                  <a:pt x="11702" y="16031"/>
                  <a:pt x="11704" y="16243"/>
                  <a:pt x="11618" y="16452"/>
                </a:cubicBezTo>
                <a:cubicBezTo>
                  <a:pt x="11505" y="16728"/>
                  <a:pt x="11505" y="17006"/>
                  <a:pt x="11411" y="17281"/>
                </a:cubicBezTo>
                <a:cubicBezTo>
                  <a:pt x="11312" y="17572"/>
                  <a:pt x="11084" y="17858"/>
                  <a:pt x="11014" y="18150"/>
                </a:cubicBezTo>
                <a:cubicBezTo>
                  <a:pt x="10952" y="18413"/>
                  <a:pt x="11160" y="18674"/>
                  <a:pt x="11336" y="18930"/>
                </a:cubicBezTo>
                <a:cubicBezTo>
                  <a:pt x="11439" y="19079"/>
                  <a:pt x="11765" y="19242"/>
                  <a:pt x="11739" y="19393"/>
                </a:cubicBezTo>
                <a:cubicBezTo>
                  <a:pt x="11708" y="19574"/>
                  <a:pt x="11446" y="19732"/>
                  <a:pt x="11544" y="19917"/>
                </a:cubicBezTo>
                <a:cubicBezTo>
                  <a:pt x="11552" y="19934"/>
                  <a:pt x="12644" y="20068"/>
                  <a:pt x="12769" y="20082"/>
                </a:cubicBezTo>
                <a:cubicBezTo>
                  <a:pt x="13138" y="20125"/>
                  <a:pt x="13580" y="20100"/>
                  <a:pt x="13926" y="20168"/>
                </a:cubicBezTo>
                <a:cubicBezTo>
                  <a:pt x="14053" y="20194"/>
                  <a:pt x="14147" y="20237"/>
                  <a:pt x="14266" y="20266"/>
                </a:cubicBezTo>
                <a:cubicBezTo>
                  <a:pt x="14940" y="20429"/>
                  <a:pt x="15820" y="20517"/>
                  <a:pt x="16682" y="20537"/>
                </a:cubicBezTo>
                <a:cubicBezTo>
                  <a:pt x="17333" y="20553"/>
                  <a:pt x="20043" y="20709"/>
                  <a:pt x="19894" y="20320"/>
                </a:cubicBezTo>
                <a:cubicBezTo>
                  <a:pt x="19665" y="19725"/>
                  <a:pt x="16327" y="19671"/>
                  <a:pt x="16245" y="19107"/>
                </a:cubicBezTo>
                <a:cubicBezTo>
                  <a:pt x="16207" y="18845"/>
                  <a:pt x="16431" y="18575"/>
                  <a:pt x="16498" y="18314"/>
                </a:cubicBezTo>
                <a:cubicBezTo>
                  <a:pt x="16634" y="17790"/>
                  <a:pt x="16674" y="17249"/>
                  <a:pt x="16625" y="16730"/>
                </a:cubicBezTo>
                <a:cubicBezTo>
                  <a:pt x="16601" y="16474"/>
                  <a:pt x="16545" y="16221"/>
                  <a:pt x="16562" y="15964"/>
                </a:cubicBezTo>
                <a:cubicBezTo>
                  <a:pt x="16580" y="15676"/>
                  <a:pt x="16681" y="15389"/>
                  <a:pt x="16654" y="15101"/>
                </a:cubicBezTo>
                <a:cubicBezTo>
                  <a:pt x="16642" y="14971"/>
                  <a:pt x="16570" y="14847"/>
                  <a:pt x="16608" y="14719"/>
                </a:cubicBezTo>
                <a:cubicBezTo>
                  <a:pt x="16648" y="14582"/>
                  <a:pt x="16670" y="14449"/>
                  <a:pt x="16648" y="14311"/>
                </a:cubicBezTo>
                <a:cubicBezTo>
                  <a:pt x="16614" y="14107"/>
                  <a:pt x="16632" y="13952"/>
                  <a:pt x="16763" y="13752"/>
                </a:cubicBezTo>
                <a:cubicBezTo>
                  <a:pt x="17046" y="13318"/>
                  <a:pt x="17394" y="12887"/>
                  <a:pt x="17661" y="12453"/>
                </a:cubicBezTo>
                <a:cubicBezTo>
                  <a:pt x="17812" y="12206"/>
                  <a:pt x="17936" y="11958"/>
                  <a:pt x="18006" y="11708"/>
                </a:cubicBezTo>
                <a:cubicBezTo>
                  <a:pt x="18050" y="11553"/>
                  <a:pt x="18039" y="11398"/>
                  <a:pt x="18184" y="11250"/>
                </a:cubicBezTo>
                <a:cubicBezTo>
                  <a:pt x="18335" y="11097"/>
                  <a:pt x="18436" y="10943"/>
                  <a:pt x="18530" y="10785"/>
                </a:cubicBezTo>
                <a:cubicBezTo>
                  <a:pt x="18594" y="10678"/>
                  <a:pt x="18571" y="10535"/>
                  <a:pt x="18737" y="10435"/>
                </a:cubicBezTo>
                <a:cubicBezTo>
                  <a:pt x="18881" y="10348"/>
                  <a:pt x="19058" y="10356"/>
                  <a:pt x="19387" y="10356"/>
                </a:cubicBezTo>
                <a:cubicBezTo>
                  <a:pt x="19436" y="10356"/>
                  <a:pt x="19764" y="10365"/>
                  <a:pt x="19784" y="10361"/>
                </a:cubicBezTo>
                <a:cubicBezTo>
                  <a:pt x="20012" y="10315"/>
                  <a:pt x="20031" y="10078"/>
                  <a:pt x="20055" y="10007"/>
                </a:cubicBezTo>
                <a:cubicBezTo>
                  <a:pt x="20118" y="9816"/>
                  <a:pt x="20201" y="9630"/>
                  <a:pt x="20342" y="9443"/>
                </a:cubicBezTo>
                <a:cubicBezTo>
                  <a:pt x="20696" y="8973"/>
                  <a:pt x="21053" y="8508"/>
                  <a:pt x="21223" y="8029"/>
                </a:cubicBezTo>
                <a:cubicBezTo>
                  <a:pt x="21285" y="7853"/>
                  <a:pt x="21382" y="7652"/>
                  <a:pt x="21344" y="7477"/>
                </a:cubicBezTo>
                <a:cubicBezTo>
                  <a:pt x="21306" y="7302"/>
                  <a:pt x="20814" y="7165"/>
                  <a:pt x="20826" y="6985"/>
                </a:cubicBezTo>
                <a:cubicBezTo>
                  <a:pt x="20836" y="6825"/>
                  <a:pt x="20957" y="6664"/>
                  <a:pt x="20929" y="6505"/>
                </a:cubicBezTo>
                <a:cubicBezTo>
                  <a:pt x="20910" y="6389"/>
                  <a:pt x="20732" y="6285"/>
                  <a:pt x="20688" y="6169"/>
                </a:cubicBezTo>
                <a:cubicBezTo>
                  <a:pt x="20553" y="5824"/>
                  <a:pt x="20488" y="5479"/>
                  <a:pt x="20199" y="5140"/>
                </a:cubicBezTo>
                <a:cubicBezTo>
                  <a:pt x="19910" y="4802"/>
                  <a:pt x="19964" y="4445"/>
                  <a:pt x="19502" y="4116"/>
                </a:cubicBezTo>
                <a:cubicBezTo>
                  <a:pt x="19198" y="3899"/>
                  <a:pt x="19255" y="3621"/>
                  <a:pt x="18259" y="3587"/>
                </a:cubicBezTo>
                <a:cubicBezTo>
                  <a:pt x="17227" y="3551"/>
                  <a:pt x="16318" y="3430"/>
                  <a:pt x="15336" y="3333"/>
                </a:cubicBezTo>
                <a:cubicBezTo>
                  <a:pt x="14692" y="3269"/>
                  <a:pt x="13751" y="3289"/>
                  <a:pt x="13264" y="3129"/>
                </a:cubicBezTo>
                <a:cubicBezTo>
                  <a:pt x="13203" y="3109"/>
                  <a:pt x="13185" y="3090"/>
                  <a:pt x="13155" y="3071"/>
                </a:cubicBezTo>
                <a:cubicBezTo>
                  <a:pt x="13243" y="3272"/>
                  <a:pt x="13346" y="3472"/>
                  <a:pt x="13408" y="3673"/>
                </a:cubicBezTo>
                <a:cubicBezTo>
                  <a:pt x="13652" y="4470"/>
                  <a:pt x="13692" y="5287"/>
                  <a:pt x="13932" y="6084"/>
                </a:cubicBezTo>
                <a:cubicBezTo>
                  <a:pt x="14122" y="6715"/>
                  <a:pt x="14440" y="7343"/>
                  <a:pt x="15031" y="7953"/>
                </a:cubicBezTo>
                <a:cubicBezTo>
                  <a:pt x="15277" y="8208"/>
                  <a:pt x="15573" y="8457"/>
                  <a:pt x="15911" y="8701"/>
                </a:cubicBezTo>
                <a:cubicBezTo>
                  <a:pt x="15183" y="8708"/>
                  <a:pt x="14453" y="8714"/>
                  <a:pt x="13725" y="8718"/>
                </a:cubicBezTo>
                <a:cubicBezTo>
                  <a:pt x="13374" y="8720"/>
                  <a:pt x="13022" y="8717"/>
                  <a:pt x="12671" y="8718"/>
                </a:cubicBezTo>
                <a:lnTo>
                  <a:pt x="11492" y="4557"/>
                </a:lnTo>
                <a:lnTo>
                  <a:pt x="10841" y="4037"/>
                </a:lnTo>
                <a:lnTo>
                  <a:pt x="11371" y="3779"/>
                </a:lnTo>
                <a:lnTo>
                  <a:pt x="10588" y="3521"/>
                </a:lnTo>
                <a:lnTo>
                  <a:pt x="12694" y="2728"/>
                </a:lnTo>
                <a:cubicBezTo>
                  <a:pt x="12553" y="2714"/>
                  <a:pt x="12393" y="2693"/>
                  <a:pt x="12401" y="2704"/>
                </a:cubicBezTo>
                <a:cubicBezTo>
                  <a:pt x="12290" y="2550"/>
                  <a:pt x="12695" y="2293"/>
                  <a:pt x="12867" y="2150"/>
                </a:cubicBezTo>
                <a:cubicBezTo>
                  <a:pt x="13107" y="1951"/>
                  <a:pt x="13427" y="1774"/>
                  <a:pt x="13598" y="1565"/>
                </a:cubicBezTo>
                <a:cubicBezTo>
                  <a:pt x="13692" y="1450"/>
                  <a:pt x="13562" y="1451"/>
                  <a:pt x="13414" y="1373"/>
                </a:cubicBezTo>
                <a:cubicBezTo>
                  <a:pt x="13242" y="1284"/>
                  <a:pt x="13360" y="1230"/>
                  <a:pt x="13379" y="1131"/>
                </a:cubicBezTo>
                <a:cubicBezTo>
                  <a:pt x="13423" y="901"/>
                  <a:pt x="13099" y="719"/>
                  <a:pt x="12735" y="524"/>
                </a:cubicBezTo>
                <a:cubicBezTo>
                  <a:pt x="12446" y="370"/>
                  <a:pt x="12270" y="196"/>
                  <a:pt x="11693" y="110"/>
                </a:cubicBezTo>
                <a:cubicBezTo>
                  <a:pt x="11534" y="86"/>
                  <a:pt x="11343" y="92"/>
                  <a:pt x="11175" y="71"/>
                </a:cubicBezTo>
                <a:cubicBezTo>
                  <a:pt x="10806" y="26"/>
                  <a:pt x="10719" y="-7"/>
                  <a:pt x="10306" y="27"/>
                </a:cubicBezTo>
                <a:cubicBezTo>
                  <a:pt x="10088" y="46"/>
                  <a:pt x="9920" y="75"/>
                  <a:pt x="9714" y="61"/>
                </a:cubicBezTo>
                <a:cubicBezTo>
                  <a:pt x="9292" y="34"/>
                  <a:pt x="9153" y="-22"/>
                  <a:pt x="8706" y="9"/>
                </a:cubicBezTo>
                <a:close/>
              </a:path>
            </a:pathLst>
          </a:custGeom>
          <a:solidFill>
            <a:schemeClr val="bg1">
              <a:lumMod val="85000"/>
            </a:schemeClr>
          </a:solidFill>
          <a:ln w="12700" cap="flat">
            <a:noFill/>
            <a:miter lim="400000"/>
          </a:ln>
          <a:effectLst/>
        </p:spPr>
        <p:txBody>
          <a:bodyPr wrap="square" lIns="53564" tIns="53564" rIns="53564" bIns="53564" numCol="1" anchor="ctr">
            <a:noAutofit/>
          </a:bodyPr>
          <a:lstStyle/>
          <a:p>
            <a:endParaRPr sz="5063" dirty="0">
              <a:latin typeface="Lato Light" panose="020F0502020204030203" pitchFamily="34" charset="0"/>
            </a:endParaRPr>
          </a:p>
        </p:txBody>
      </p:sp>
      <p:sp>
        <p:nvSpPr>
          <p:cNvPr id="47" name="TextBox 46">
            <a:extLst>
              <a:ext uri="{FF2B5EF4-FFF2-40B4-BE49-F238E27FC236}">
                <a16:creationId xmlns:a16="http://schemas.microsoft.com/office/drawing/2014/main" id="{AB1DC5A7-D5EF-284F-95E5-EFFC5134158A}"/>
              </a:ext>
            </a:extLst>
          </p:cNvPr>
          <p:cNvSpPr txBox="1"/>
          <p:nvPr/>
        </p:nvSpPr>
        <p:spPr>
          <a:xfrm>
            <a:off x="9682405" y="613999"/>
            <a:ext cx="5012911" cy="1015534"/>
          </a:xfrm>
          <a:prstGeom prst="rect">
            <a:avLst/>
          </a:prstGeom>
          <a:noFill/>
        </p:spPr>
        <p:txBody>
          <a:bodyPr wrap="none" rtlCol="0">
            <a:spAutoFit/>
          </a:bodyPr>
          <a:lstStyle/>
          <a:p>
            <a:pPr algn="ctr"/>
            <a:r>
              <a:rPr lang="en-US" sz="5999" b="1" dirty="0">
                <a:solidFill>
                  <a:schemeClr val="tx2"/>
                </a:solidFill>
                <a:latin typeface="Poppins" pitchFamily="2" charset="77"/>
                <a:cs typeface="Poppins" pitchFamily="2" charset="77"/>
              </a:rPr>
              <a:t>THANK YOU!</a:t>
            </a:r>
          </a:p>
        </p:txBody>
      </p:sp>
      <p:sp>
        <p:nvSpPr>
          <p:cNvPr id="53" name="Freeform 927">
            <a:extLst>
              <a:ext uri="{FF2B5EF4-FFF2-40B4-BE49-F238E27FC236}">
                <a16:creationId xmlns:a16="http://schemas.microsoft.com/office/drawing/2014/main" id="{A7BF8413-7E7D-994C-9F17-C9E0A4307C27}"/>
              </a:ext>
            </a:extLst>
          </p:cNvPr>
          <p:cNvSpPr>
            <a:spLocks noChangeArrowheads="1"/>
          </p:cNvSpPr>
          <p:nvPr/>
        </p:nvSpPr>
        <p:spPr bwMode="auto">
          <a:xfrm>
            <a:off x="2406480" y="7221363"/>
            <a:ext cx="722318" cy="906908"/>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chemeClr val="bg1"/>
          </a:solidFill>
          <a:ln>
            <a:noFill/>
          </a:ln>
          <a:effectLst/>
        </p:spPr>
        <p:txBody>
          <a:bodyPr anchor="ctr"/>
          <a:lstStyle/>
          <a:p>
            <a:endParaRPr lang="en-US" sz="1800" dirty="0">
              <a:latin typeface="Lato Light" panose="020F0502020204030203" pitchFamily="34" charset="0"/>
            </a:endParaRPr>
          </a:p>
        </p:txBody>
      </p:sp>
      <p:sp>
        <p:nvSpPr>
          <p:cNvPr id="54" name="Freeform 928">
            <a:extLst>
              <a:ext uri="{FF2B5EF4-FFF2-40B4-BE49-F238E27FC236}">
                <a16:creationId xmlns:a16="http://schemas.microsoft.com/office/drawing/2014/main" id="{6EC90EB1-01C1-2740-905C-CCD99960BCF5}"/>
              </a:ext>
            </a:extLst>
          </p:cNvPr>
          <p:cNvSpPr>
            <a:spLocks noChangeArrowheads="1"/>
          </p:cNvSpPr>
          <p:nvPr/>
        </p:nvSpPr>
        <p:spPr bwMode="auto">
          <a:xfrm>
            <a:off x="2314184" y="3932165"/>
            <a:ext cx="906910" cy="906910"/>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chemeClr val="bg1"/>
          </a:solidFill>
          <a:ln>
            <a:noFill/>
          </a:ln>
          <a:effectLst/>
        </p:spPr>
        <p:txBody>
          <a:bodyPr anchor="ctr"/>
          <a:lstStyle/>
          <a:p>
            <a:endParaRPr lang="en-US" sz="1800" dirty="0">
              <a:latin typeface="Lato Light" panose="020F0502020204030203" pitchFamily="34" charset="0"/>
            </a:endParaRPr>
          </a:p>
        </p:txBody>
      </p:sp>
      <p:sp>
        <p:nvSpPr>
          <p:cNvPr id="55" name="TextBox 54">
            <a:extLst>
              <a:ext uri="{FF2B5EF4-FFF2-40B4-BE49-F238E27FC236}">
                <a16:creationId xmlns:a16="http://schemas.microsoft.com/office/drawing/2014/main" id="{F83393B6-60AB-CB49-B867-12C3AB4F0AEB}"/>
              </a:ext>
            </a:extLst>
          </p:cNvPr>
          <p:cNvSpPr txBox="1"/>
          <p:nvPr/>
        </p:nvSpPr>
        <p:spPr>
          <a:xfrm>
            <a:off x="1903446" y="6223260"/>
            <a:ext cx="7295612" cy="584647"/>
          </a:xfrm>
          <a:prstGeom prst="rect">
            <a:avLst/>
          </a:prstGeom>
          <a:noFill/>
        </p:spPr>
        <p:txBody>
          <a:bodyPr wrap="square" rtlCol="0" anchor="b" anchorCtr="0">
            <a:spAutoFit/>
          </a:bodyPr>
          <a:lstStyle/>
          <a:p>
            <a:r>
              <a:rPr lang="en-US" sz="3199" b="1" dirty="0">
                <a:solidFill>
                  <a:schemeClr val="tx2"/>
                </a:solidFill>
                <a:latin typeface="Poppins" pitchFamily="2" charset="77"/>
                <a:ea typeface="League Spartan" charset="0"/>
                <a:cs typeface="Poppins" pitchFamily="2" charset="77"/>
              </a:rPr>
              <a:t>MARIA PAULA SANCHEZ GALINDO</a:t>
            </a:r>
          </a:p>
        </p:txBody>
      </p:sp>
      <p:sp>
        <p:nvSpPr>
          <p:cNvPr id="56" name="Subtitle 2">
            <a:extLst>
              <a:ext uri="{FF2B5EF4-FFF2-40B4-BE49-F238E27FC236}">
                <a16:creationId xmlns:a16="http://schemas.microsoft.com/office/drawing/2014/main" id="{6AA37744-E5B0-234F-BC47-69B712A7207A}"/>
              </a:ext>
            </a:extLst>
          </p:cNvPr>
          <p:cNvSpPr txBox="1">
            <a:spLocks/>
          </p:cNvSpPr>
          <p:nvPr/>
        </p:nvSpPr>
        <p:spPr>
          <a:xfrm>
            <a:off x="2003629" y="6885740"/>
            <a:ext cx="5139427" cy="1040004"/>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27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Business Analytics and Insights</a:t>
            </a:r>
          </a:p>
          <a:p>
            <a:pPr algn="l">
              <a:lnSpc>
                <a:spcPct val="100000"/>
              </a:lnSpc>
            </a:pPr>
            <a:r>
              <a:rPr lang="en-US" sz="27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Centennial College</a:t>
            </a:r>
          </a:p>
        </p:txBody>
      </p:sp>
      <p:sp>
        <p:nvSpPr>
          <p:cNvPr id="71" name="TextBox 70">
            <a:extLst>
              <a:ext uri="{FF2B5EF4-FFF2-40B4-BE49-F238E27FC236}">
                <a16:creationId xmlns:a16="http://schemas.microsoft.com/office/drawing/2014/main" id="{C9F0A855-E471-B547-A912-50800301D5E8}"/>
              </a:ext>
            </a:extLst>
          </p:cNvPr>
          <p:cNvSpPr txBox="1"/>
          <p:nvPr/>
        </p:nvSpPr>
        <p:spPr>
          <a:xfrm>
            <a:off x="15545587" y="6172369"/>
            <a:ext cx="5263533" cy="584647"/>
          </a:xfrm>
          <a:prstGeom prst="rect">
            <a:avLst/>
          </a:prstGeom>
          <a:noFill/>
        </p:spPr>
        <p:txBody>
          <a:bodyPr wrap="square" rtlCol="0" anchor="b" anchorCtr="0">
            <a:spAutoFit/>
          </a:bodyPr>
          <a:lstStyle/>
          <a:p>
            <a:r>
              <a:rPr lang="en-US" sz="3199" b="1" dirty="0">
                <a:solidFill>
                  <a:schemeClr val="tx2"/>
                </a:solidFill>
                <a:latin typeface="Poppins" pitchFamily="2" charset="77"/>
                <a:ea typeface="League Spartan" charset="0"/>
                <a:cs typeface="Poppins" pitchFamily="2" charset="77"/>
              </a:rPr>
              <a:t>GLEN GEORGE BAUTISTA</a:t>
            </a:r>
          </a:p>
        </p:txBody>
      </p:sp>
      <p:sp>
        <p:nvSpPr>
          <p:cNvPr id="2" name="Shape 49042">
            <a:extLst>
              <a:ext uri="{FF2B5EF4-FFF2-40B4-BE49-F238E27FC236}">
                <a16:creationId xmlns:a16="http://schemas.microsoft.com/office/drawing/2014/main" id="{06BDF172-C986-47B2-C979-DF851FBE7804}"/>
              </a:ext>
            </a:extLst>
          </p:cNvPr>
          <p:cNvSpPr/>
          <p:nvPr/>
        </p:nvSpPr>
        <p:spPr>
          <a:xfrm>
            <a:off x="9048785" y="2766655"/>
            <a:ext cx="2947496" cy="10135666"/>
          </a:xfrm>
          <a:custGeom>
            <a:avLst/>
            <a:gdLst/>
            <a:ahLst/>
            <a:cxnLst>
              <a:cxn ang="0">
                <a:pos x="wd2" y="hd2"/>
              </a:cxn>
              <a:cxn ang="5400000">
                <a:pos x="wd2" y="hd2"/>
              </a:cxn>
              <a:cxn ang="10800000">
                <a:pos x="wd2" y="hd2"/>
              </a:cxn>
              <a:cxn ang="16200000">
                <a:pos x="wd2" y="hd2"/>
              </a:cxn>
            </a:cxnLst>
            <a:rect l="0" t="0" r="r" b="b"/>
            <a:pathLst>
              <a:path w="21027" h="21577" extrusionOk="0">
                <a:moveTo>
                  <a:pt x="11848" y="4"/>
                </a:moveTo>
                <a:cubicBezTo>
                  <a:pt x="10987" y="-18"/>
                  <a:pt x="10176" y="59"/>
                  <a:pt x="9484" y="192"/>
                </a:cubicBezTo>
                <a:cubicBezTo>
                  <a:pt x="8813" y="321"/>
                  <a:pt x="8230" y="508"/>
                  <a:pt x="8019" y="743"/>
                </a:cubicBezTo>
                <a:cubicBezTo>
                  <a:pt x="7875" y="903"/>
                  <a:pt x="7919" y="1072"/>
                  <a:pt x="8143" y="1224"/>
                </a:cubicBezTo>
                <a:cubicBezTo>
                  <a:pt x="7994" y="1258"/>
                  <a:pt x="7882" y="1302"/>
                  <a:pt x="7819" y="1353"/>
                </a:cubicBezTo>
                <a:cubicBezTo>
                  <a:pt x="7692" y="1456"/>
                  <a:pt x="7781" y="1566"/>
                  <a:pt x="7781" y="1673"/>
                </a:cubicBezTo>
                <a:cubicBezTo>
                  <a:pt x="7781" y="1796"/>
                  <a:pt x="7802" y="1937"/>
                  <a:pt x="8190" y="1958"/>
                </a:cubicBezTo>
                <a:cubicBezTo>
                  <a:pt x="8329" y="1966"/>
                  <a:pt x="8467" y="1949"/>
                  <a:pt x="8547" y="1916"/>
                </a:cubicBezTo>
                <a:cubicBezTo>
                  <a:pt x="8448" y="2073"/>
                  <a:pt x="8561" y="2233"/>
                  <a:pt x="8842" y="2370"/>
                </a:cubicBezTo>
                <a:cubicBezTo>
                  <a:pt x="8967" y="2432"/>
                  <a:pt x="9130" y="2489"/>
                  <a:pt x="9179" y="2558"/>
                </a:cubicBezTo>
                <a:cubicBezTo>
                  <a:pt x="9180" y="2557"/>
                  <a:pt x="9183" y="2556"/>
                  <a:pt x="9184" y="2554"/>
                </a:cubicBezTo>
                <a:cubicBezTo>
                  <a:pt x="9216" y="2690"/>
                  <a:pt x="9348" y="2821"/>
                  <a:pt x="9574" y="2941"/>
                </a:cubicBezTo>
                <a:cubicBezTo>
                  <a:pt x="9726" y="3020"/>
                  <a:pt x="9920" y="3094"/>
                  <a:pt x="10145" y="3158"/>
                </a:cubicBezTo>
                <a:cubicBezTo>
                  <a:pt x="10148" y="3197"/>
                  <a:pt x="10152" y="3235"/>
                  <a:pt x="10159" y="3274"/>
                </a:cubicBezTo>
                <a:cubicBezTo>
                  <a:pt x="10203" y="3508"/>
                  <a:pt x="10330" y="3741"/>
                  <a:pt x="10535" y="3968"/>
                </a:cubicBezTo>
                <a:cubicBezTo>
                  <a:pt x="10612" y="3866"/>
                  <a:pt x="10715" y="3764"/>
                  <a:pt x="10839" y="3666"/>
                </a:cubicBezTo>
                <a:cubicBezTo>
                  <a:pt x="11028" y="3518"/>
                  <a:pt x="11268" y="3376"/>
                  <a:pt x="11558" y="3242"/>
                </a:cubicBezTo>
                <a:cubicBezTo>
                  <a:pt x="12110" y="3166"/>
                  <a:pt x="12576" y="3048"/>
                  <a:pt x="12904" y="2901"/>
                </a:cubicBezTo>
                <a:cubicBezTo>
                  <a:pt x="13132" y="2799"/>
                  <a:pt x="13258" y="2682"/>
                  <a:pt x="13332" y="2564"/>
                </a:cubicBezTo>
                <a:cubicBezTo>
                  <a:pt x="13365" y="2511"/>
                  <a:pt x="13412" y="2458"/>
                  <a:pt x="13413" y="2404"/>
                </a:cubicBezTo>
                <a:cubicBezTo>
                  <a:pt x="13426" y="2413"/>
                  <a:pt x="13429" y="2422"/>
                  <a:pt x="13441" y="2431"/>
                </a:cubicBezTo>
                <a:cubicBezTo>
                  <a:pt x="13494" y="2401"/>
                  <a:pt x="13553" y="2371"/>
                  <a:pt x="13608" y="2341"/>
                </a:cubicBezTo>
                <a:cubicBezTo>
                  <a:pt x="13784" y="2244"/>
                  <a:pt x="13865" y="2135"/>
                  <a:pt x="13850" y="2026"/>
                </a:cubicBezTo>
                <a:cubicBezTo>
                  <a:pt x="14006" y="2018"/>
                  <a:pt x="14147" y="1995"/>
                  <a:pt x="14255" y="1962"/>
                </a:cubicBezTo>
                <a:cubicBezTo>
                  <a:pt x="14485" y="1891"/>
                  <a:pt x="14513" y="1792"/>
                  <a:pt x="14545" y="1701"/>
                </a:cubicBezTo>
                <a:cubicBezTo>
                  <a:pt x="14581" y="1597"/>
                  <a:pt x="14626" y="1493"/>
                  <a:pt x="14673" y="1387"/>
                </a:cubicBezTo>
                <a:cubicBezTo>
                  <a:pt x="14676" y="1278"/>
                  <a:pt x="14681" y="1169"/>
                  <a:pt x="14687" y="1061"/>
                </a:cubicBezTo>
                <a:cubicBezTo>
                  <a:pt x="14694" y="953"/>
                  <a:pt x="14701" y="844"/>
                  <a:pt x="14635" y="737"/>
                </a:cubicBezTo>
                <a:cubicBezTo>
                  <a:pt x="14390" y="341"/>
                  <a:pt x="13253" y="41"/>
                  <a:pt x="11848" y="4"/>
                </a:cubicBezTo>
                <a:close/>
                <a:moveTo>
                  <a:pt x="13622" y="2697"/>
                </a:moveTo>
                <a:cubicBezTo>
                  <a:pt x="13625" y="2724"/>
                  <a:pt x="13641" y="2750"/>
                  <a:pt x="13636" y="2776"/>
                </a:cubicBezTo>
                <a:cubicBezTo>
                  <a:pt x="13603" y="2947"/>
                  <a:pt x="13384" y="3112"/>
                  <a:pt x="13375" y="3284"/>
                </a:cubicBezTo>
                <a:cubicBezTo>
                  <a:pt x="13371" y="3354"/>
                  <a:pt x="13403" y="3424"/>
                  <a:pt x="13375" y="3495"/>
                </a:cubicBezTo>
                <a:cubicBezTo>
                  <a:pt x="13329" y="3608"/>
                  <a:pt x="13137" y="3710"/>
                  <a:pt x="12942" y="3810"/>
                </a:cubicBezTo>
                <a:cubicBezTo>
                  <a:pt x="12504" y="4032"/>
                  <a:pt x="12049" y="4250"/>
                  <a:pt x="11643" y="4477"/>
                </a:cubicBezTo>
                <a:cubicBezTo>
                  <a:pt x="11339" y="4647"/>
                  <a:pt x="11061" y="4821"/>
                  <a:pt x="10816" y="4999"/>
                </a:cubicBezTo>
                <a:lnTo>
                  <a:pt x="9612" y="4392"/>
                </a:lnTo>
                <a:lnTo>
                  <a:pt x="9246" y="4222"/>
                </a:lnTo>
                <a:cubicBezTo>
                  <a:pt x="8753" y="4077"/>
                  <a:pt x="8480" y="3884"/>
                  <a:pt x="8480" y="3682"/>
                </a:cubicBezTo>
                <a:cubicBezTo>
                  <a:pt x="8480" y="3585"/>
                  <a:pt x="8545" y="3491"/>
                  <a:pt x="8613" y="3396"/>
                </a:cubicBezTo>
                <a:cubicBezTo>
                  <a:pt x="8688" y="3293"/>
                  <a:pt x="8767" y="3188"/>
                  <a:pt x="8842" y="3084"/>
                </a:cubicBezTo>
                <a:cubicBezTo>
                  <a:pt x="8923" y="2971"/>
                  <a:pt x="8989" y="2857"/>
                  <a:pt x="9061" y="2743"/>
                </a:cubicBezTo>
                <a:cubicBezTo>
                  <a:pt x="8861" y="2852"/>
                  <a:pt x="8477" y="2944"/>
                  <a:pt x="8209" y="3045"/>
                </a:cubicBezTo>
                <a:cubicBezTo>
                  <a:pt x="8130" y="3074"/>
                  <a:pt x="8049" y="3104"/>
                  <a:pt x="7976" y="3135"/>
                </a:cubicBezTo>
                <a:cubicBezTo>
                  <a:pt x="7536" y="3112"/>
                  <a:pt x="7084" y="3112"/>
                  <a:pt x="6644" y="3135"/>
                </a:cubicBezTo>
                <a:cubicBezTo>
                  <a:pt x="6039" y="3167"/>
                  <a:pt x="5468" y="3241"/>
                  <a:pt x="5032" y="3365"/>
                </a:cubicBezTo>
                <a:cubicBezTo>
                  <a:pt x="4894" y="3404"/>
                  <a:pt x="4774" y="3448"/>
                  <a:pt x="4656" y="3492"/>
                </a:cubicBezTo>
                <a:cubicBezTo>
                  <a:pt x="3826" y="3804"/>
                  <a:pt x="3037" y="4143"/>
                  <a:pt x="2801" y="4528"/>
                </a:cubicBezTo>
                <a:cubicBezTo>
                  <a:pt x="2500" y="5020"/>
                  <a:pt x="2632" y="6773"/>
                  <a:pt x="2516" y="7235"/>
                </a:cubicBezTo>
                <a:cubicBezTo>
                  <a:pt x="2411" y="7651"/>
                  <a:pt x="1162" y="9469"/>
                  <a:pt x="570" y="10224"/>
                </a:cubicBezTo>
                <a:cubicBezTo>
                  <a:pt x="-19" y="10977"/>
                  <a:pt x="-367" y="11623"/>
                  <a:pt x="627" y="11943"/>
                </a:cubicBezTo>
                <a:cubicBezTo>
                  <a:pt x="1621" y="12262"/>
                  <a:pt x="2679" y="12281"/>
                  <a:pt x="1988" y="11939"/>
                </a:cubicBezTo>
                <a:cubicBezTo>
                  <a:pt x="1296" y="11597"/>
                  <a:pt x="1361" y="11275"/>
                  <a:pt x="1821" y="11489"/>
                </a:cubicBezTo>
                <a:cubicBezTo>
                  <a:pt x="2282" y="11702"/>
                  <a:pt x="2819" y="11958"/>
                  <a:pt x="2877" y="11443"/>
                </a:cubicBezTo>
                <a:cubicBezTo>
                  <a:pt x="2936" y="10927"/>
                  <a:pt x="2778" y="10627"/>
                  <a:pt x="3072" y="10369"/>
                </a:cubicBezTo>
                <a:cubicBezTo>
                  <a:pt x="3366" y="10110"/>
                  <a:pt x="3771" y="10924"/>
                  <a:pt x="3600" y="12621"/>
                </a:cubicBezTo>
                <a:cubicBezTo>
                  <a:pt x="3433" y="14282"/>
                  <a:pt x="3557" y="14415"/>
                  <a:pt x="3562" y="14420"/>
                </a:cubicBezTo>
                <a:cubicBezTo>
                  <a:pt x="3558" y="14416"/>
                  <a:pt x="4198" y="14453"/>
                  <a:pt x="4280" y="14473"/>
                </a:cubicBezTo>
                <a:cubicBezTo>
                  <a:pt x="4499" y="14525"/>
                  <a:pt x="4537" y="14607"/>
                  <a:pt x="4571" y="14682"/>
                </a:cubicBezTo>
                <a:cubicBezTo>
                  <a:pt x="4658" y="14875"/>
                  <a:pt x="4698" y="15068"/>
                  <a:pt x="4818" y="15260"/>
                </a:cubicBezTo>
                <a:cubicBezTo>
                  <a:pt x="4978" y="15518"/>
                  <a:pt x="6703" y="18469"/>
                  <a:pt x="6882" y="19306"/>
                </a:cubicBezTo>
                <a:cubicBezTo>
                  <a:pt x="6908" y="19629"/>
                  <a:pt x="6407" y="19894"/>
                  <a:pt x="5817" y="20325"/>
                </a:cubicBezTo>
                <a:cubicBezTo>
                  <a:pt x="5226" y="20756"/>
                  <a:pt x="6378" y="21312"/>
                  <a:pt x="7729" y="21007"/>
                </a:cubicBezTo>
                <a:cubicBezTo>
                  <a:pt x="9079" y="20703"/>
                  <a:pt x="8860" y="20419"/>
                  <a:pt x="9298" y="19945"/>
                </a:cubicBezTo>
                <a:cubicBezTo>
                  <a:pt x="9736" y="19472"/>
                  <a:pt x="9269" y="19205"/>
                  <a:pt x="9332" y="18818"/>
                </a:cubicBezTo>
                <a:cubicBezTo>
                  <a:pt x="9395" y="18432"/>
                  <a:pt x="9086" y="16343"/>
                  <a:pt x="9218" y="15741"/>
                </a:cubicBezTo>
                <a:cubicBezTo>
                  <a:pt x="9290" y="15410"/>
                  <a:pt x="9165" y="15109"/>
                  <a:pt x="8984" y="14783"/>
                </a:cubicBezTo>
                <a:cubicBezTo>
                  <a:pt x="8853" y="14547"/>
                  <a:pt x="9223" y="14485"/>
                  <a:pt x="9988" y="14478"/>
                </a:cubicBezTo>
                <a:cubicBezTo>
                  <a:pt x="10533" y="14473"/>
                  <a:pt x="11200" y="14446"/>
                  <a:pt x="11734" y="14483"/>
                </a:cubicBezTo>
                <a:cubicBezTo>
                  <a:pt x="12682" y="14549"/>
                  <a:pt x="12555" y="15247"/>
                  <a:pt x="12671" y="15440"/>
                </a:cubicBezTo>
                <a:cubicBezTo>
                  <a:pt x="12955" y="15914"/>
                  <a:pt x="13201" y="16388"/>
                  <a:pt x="13574" y="16858"/>
                </a:cubicBezTo>
                <a:cubicBezTo>
                  <a:pt x="14393" y="17886"/>
                  <a:pt x="16276" y="20014"/>
                  <a:pt x="16395" y="20136"/>
                </a:cubicBezTo>
                <a:cubicBezTo>
                  <a:pt x="16514" y="20258"/>
                  <a:pt x="17685" y="21582"/>
                  <a:pt x="19387" y="21578"/>
                </a:cubicBezTo>
                <a:cubicBezTo>
                  <a:pt x="20634" y="21575"/>
                  <a:pt x="20787" y="21074"/>
                  <a:pt x="20267" y="20753"/>
                </a:cubicBezTo>
                <a:cubicBezTo>
                  <a:pt x="19759" y="20441"/>
                  <a:pt x="18600" y="20049"/>
                  <a:pt x="18592" y="19808"/>
                </a:cubicBezTo>
                <a:cubicBezTo>
                  <a:pt x="18584" y="19566"/>
                  <a:pt x="17724" y="15817"/>
                  <a:pt x="17541" y="15431"/>
                </a:cubicBezTo>
                <a:cubicBezTo>
                  <a:pt x="17449" y="15235"/>
                  <a:pt x="17319" y="15040"/>
                  <a:pt x="17184" y="14847"/>
                </a:cubicBezTo>
                <a:cubicBezTo>
                  <a:pt x="17109" y="14738"/>
                  <a:pt x="16947" y="14635"/>
                  <a:pt x="16923" y="14523"/>
                </a:cubicBezTo>
                <a:cubicBezTo>
                  <a:pt x="16912" y="14473"/>
                  <a:pt x="16899" y="14422"/>
                  <a:pt x="16985" y="14377"/>
                </a:cubicBezTo>
                <a:cubicBezTo>
                  <a:pt x="17021" y="14358"/>
                  <a:pt x="17332" y="14298"/>
                  <a:pt x="17332" y="14287"/>
                </a:cubicBezTo>
                <a:cubicBezTo>
                  <a:pt x="17332" y="14287"/>
                  <a:pt x="17399" y="13663"/>
                  <a:pt x="17456" y="12994"/>
                </a:cubicBezTo>
                <a:cubicBezTo>
                  <a:pt x="17512" y="12326"/>
                  <a:pt x="17556" y="11613"/>
                  <a:pt x="17522" y="11436"/>
                </a:cubicBezTo>
                <a:cubicBezTo>
                  <a:pt x="18142" y="11290"/>
                  <a:pt x="18938" y="11173"/>
                  <a:pt x="19082" y="10497"/>
                </a:cubicBezTo>
                <a:cubicBezTo>
                  <a:pt x="19227" y="9821"/>
                  <a:pt x="19372" y="9224"/>
                  <a:pt x="19877" y="8788"/>
                </a:cubicBezTo>
                <a:cubicBezTo>
                  <a:pt x="20409" y="8327"/>
                  <a:pt x="20756" y="7854"/>
                  <a:pt x="20961" y="7374"/>
                </a:cubicBezTo>
                <a:cubicBezTo>
                  <a:pt x="21233" y="6737"/>
                  <a:pt x="20579" y="6100"/>
                  <a:pt x="20557" y="5469"/>
                </a:cubicBezTo>
                <a:cubicBezTo>
                  <a:pt x="20534" y="4827"/>
                  <a:pt x="20856" y="4163"/>
                  <a:pt x="19943" y="3572"/>
                </a:cubicBezTo>
                <a:cubicBezTo>
                  <a:pt x="19822" y="3493"/>
                  <a:pt x="19676" y="3416"/>
                  <a:pt x="19463" y="3355"/>
                </a:cubicBezTo>
                <a:cubicBezTo>
                  <a:pt x="18965" y="3213"/>
                  <a:pt x="18304" y="3183"/>
                  <a:pt x="17617" y="3165"/>
                </a:cubicBezTo>
                <a:cubicBezTo>
                  <a:pt x="17005" y="3149"/>
                  <a:pt x="16391" y="3137"/>
                  <a:pt x="15777" y="3135"/>
                </a:cubicBezTo>
                <a:cubicBezTo>
                  <a:pt x="15624" y="3123"/>
                  <a:pt x="15471" y="3109"/>
                  <a:pt x="15329" y="3088"/>
                </a:cubicBezTo>
                <a:cubicBezTo>
                  <a:pt x="14808" y="3011"/>
                  <a:pt x="14439" y="2872"/>
                  <a:pt x="13983" y="2777"/>
                </a:cubicBezTo>
                <a:cubicBezTo>
                  <a:pt x="13858" y="2751"/>
                  <a:pt x="13734" y="2725"/>
                  <a:pt x="13622" y="2697"/>
                </a:cubicBezTo>
                <a:close/>
                <a:moveTo>
                  <a:pt x="10592" y="4204"/>
                </a:moveTo>
                <a:cubicBezTo>
                  <a:pt x="10511" y="4204"/>
                  <a:pt x="10430" y="4214"/>
                  <a:pt x="10369" y="4231"/>
                </a:cubicBezTo>
                <a:cubicBezTo>
                  <a:pt x="10245" y="4266"/>
                  <a:pt x="10245" y="4323"/>
                  <a:pt x="10369" y="4358"/>
                </a:cubicBezTo>
                <a:cubicBezTo>
                  <a:pt x="10492" y="4393"/>
                  <a:pt x="10692" y="4393"/>
                  <a:pt x="10816" y="4358"/>
                </a:cubicBezTo>
                <a:cubicBezTo>
                  <a:pt x="10939" y="4323"/>
                  <a:pt x="10939" y="4266"/>
                  <a:pt x="10816" y="4231"/>
                </a:cubicBezTo>
                <a:cubicBezTo>
                  <a:pt x="10754" y="4214"/>
                  <a:pt x="10673" y="4204"/>
                  <a:pt x="10592" y="4204"/>
                </a:cubicBezTo>
                <a:close/>
                <a:moveTo>
                  <a:pt x="17341" y="6162"/>
                </a:moveTo>
                <a:cubicBezTo>
                  <a:pt x="17846" y="6427"/>
                  <a:pt x="17733" y="6768"/>
                  <a:pt x="18036" y="7049"/>
                </a:cubicBezTo>
                <a:cubicBezTo>
                  <a:pt x="18387" y="7374"/>
                  <a:pt x="18333" y="7704"/>
                  <a:pt x="18183" y="8042"/>
                </a:cubicBezTo>
                <a:cubicBezTo>
                  <a:pt x="18151" y="8115"/>
                  <a:pt x="17308" y="8661"/>
                  <a:pt x="17327" y="8669"/>
                </a:cubicBezTo>
                <a:cubicBezTo>
                  <a:pt x="17015" y="8549"/>
                  <a:pt x="17048" y="8309"/>
                  <a:pt x="17008" y="8166"/>
                </a:cubicBezTo>
                <a:cubicBezTo>
                  <a:pt x="16946" y="7941"/>
                  <a:pt x="16769" y="7713"/>
                  <a:pt x="16733" y="7488"/>
                </a:cubicBezTo>
                <a:cubicBezTo>
                  <a:pt x="16663" y="7051"/>
                  <a:pt x="16880" y="6579"/>
                  <a:pt x="17341" y="6162"/>
                </a:cubicBezTo>
                <a:close/>
                <a:moveTo>
                  <a:pt x="5845" y="6205"/>
                </a:moveTo>
                <a:cubicBezTo>
                  <a:pt x="5845" y="6205"/>
                  <a:pt x="6209" y="7063"/>
                  <a:pt x="6178" y="7267"/>
                </a:cubicBezTo>
                <a:cubicBezTo>
                  <a:pt x="6147" y="7472"/>
                  <a:pt x="5474" y="7666"/>
                  <a:pt x="5289" y="7796"/>
                </a:cubicBezTo>
                <a:cubicBezTo>
                  <a:pt x="5286" y="7721"/>
                  <a:pt x="5428" y="7420"/>
                  <a:pt x="5569" y="7089"/>
                </a:cubicBezTo>
                <a:cubicBezTo>
                  <a:pt x="5711" y="6759"/>
                  <a:pt x="5852" y="6399"/>
                  <a:pt x="5845" y="6205"/>
                </a:cubicBezTo>
                <a:close/>
              </a:path>
            </a:pathLst>
          </a:custGeom>
          <a:solidFill>
            <a:schemeClr val="bg1">
              <a:lumMod val="85000"/>
            </a:schemeClr>
          </a:solidFill>
          <a:ln w="12700" cap="flat">
            <a:noFill/>
            <a:miter lim="400000"/>
          </a:ln>
          <a:effectLst/>
        </p:spPr>
        <p:txBody>
          <a:bodyPr wrap="square" lIns="53564" tIns="53564" rIns="53564" bIns="53564" numCol="1" anchor="ctr">
            <a:noAutofit/>
          </a:bodyPr>
          <a:lstStyle/>
          <a:p>
            <a:endParaRPr sz="5063" dirty="0">
              <a:latin typeface="Lato Light" panose="020F0502020204030203" pitchFamily="34" charset="0"/>
            </a:endParaRPr>
          </a:p>
        </p:txBody>
      </p:sp>
      <p:sp>
        <p:nvSpPr>
          <p:cNvPr id="3" name="Subtitle 2">
            <a:extLst>
              <a:ext uri="{FF2B5EF4-FFF2-40B4-BE49-F238E27FC236}">
                <a16:creationId xmlns:a16="http://schemas.microsoft.com/office/drawing/2014/main" id="{4D82D309-16C3-DE99-8955-9EBF2F75F950}"/>
              </a:ext>
            </a:extLst>
          </p:cNvPr>
          <p:cNvSpPr txBox="1">
            <a:spLocks/>
          </p:cNvSpPr>
          <p:nvPr/>
        </p:nvSpPr>
        <p:spPr>
          <a:xfrm>
            <a:off x="15669693" y="6873205"/>
            <a:ext cx="5139427" cy="947928"/>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27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Business Analytics and Insights</a:t>
            </a:r>
          </a:p>
          <a:p>
            <a:pPr algn="l">
              <a:lnSpc>
                <a:spcPts val="2999"/>
              </a:lnSpc>
            </a:pPr>
            <a:r>
              <a:rPr lang="en-US" sz="27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Centennial College</a:t>
            </a:r>
          </a:p>
        </p:txBody>
      </p:sp>
    </p:spTree>
    <p:extLst>
      <p:ext uri="{BB962C8B-B14F-4D97-AF65-F5344CB8AC3E}">
        <p14:creationId xmlns:p14="http://schemas.microsoft.com/office/powerpoint/2010/main" val="37614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D6628891-C283-6E4A-8126-00F1170EBCC1}"/>
              </a:ext>
            </a:extLst>
          </p:cNvPr>
          <p:cNvSpPr txBox="1"/>
          <p:nvPr/>
        </p:nvSpPr>
        <p:spPr>
          <a:xfrm>
            <a:off x="10458246" y="613999"/>
            <a:ext cx="3461204" cy="1015534"/>
          </a:xfrm>
          <a:prstGeom prst="rect">
            <a:avLst/>
          </a:prstGeom>
          <a:noFill/>
        </p:spPr>
        <p:txBody>
          <a:bodyPr wrap="none" rtlCol="0">
            <a:spAutoFit/>
          </a:bodyPr>
          <a:lstStyle/>
          <a:p>
            <a:pPr algn="ctr"/>
            <a:r>
              <a:rPr lang="en-US" sz="5999" b="1" dirty="0">
                <a:solidFill>
                  <a:schemeClr val="tx2"/>
                </a:solidFill>
                <a:latin typeface="Poppins" pitchFamily="2" charset="77"/>
                <a:cs typeface="Poppins" pitchFamily="2" charset="77"/>
              </a:rPr>
              <a:t>AGENDA</a:t>
            </a:r>
          </a:p>
        </p:txBody>
      </p:sp>
      <p:sp>
        <p:nvSpPr>
          <p:cNvPr id="8" name="Circle">
            <a:extLst>
              <a:ext uri="{FF2B5EF4-FFF2-40B4-BE49-F238E27FC236}">
                <a16:creationId xmlns:a16="http://schemas.microsoft.com/office/drawing/2014/main" id="{9B1B74A7-5FC7-EBE0-3999-735398BF6C4D}"/>
              </a:ext>
            </a:extLst>
          </p:cNvPr>
          <p:cNvSpPr/>
          <p:nvPr/>
        </p:nvSpPr>
        <p:spPr>
          <a:xfrm>
            <a:off x="2638286" y="3383986"/>
            <a:ext cx="1397394" cy="1397394"/>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Circle">
            <a:extLst>
              <a:ext uri="{FF2B5EF4-FFF2-40B4-BE49-F238E27FC236}">
                <a16:creationId xmlns:a16="http://schemas.microsoft.com/office/drawing/2014/main" id="{AABF8D2A-C488-142A-A95A-70788021B2A1}"/>
              </a:ext>
            </a:extLst>
          </p:cNvPr>
          <p:cNvSpPr/>
          <p:nvPr/>
        </p:nvSpPr>
        <p:spPr>
          <a:xfrm>
            <a:off x="2638286" y="5099258"/>
            <a:ext cx="1397394" cy="1397394"/>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 name="Circle">
            <a:extLst>
              <a:ext uri="{FF2B5EF4-FFF2-40B4-BE49-F238E27FC236}">
                <a16:creationId xmlns:a16="http://schemas.microsoft.com/office/drawing/2014/main" id="{F88028C9-A0C6-28DC-5D46-4C76F3F44240}"/>
              </a:ext>
            </a:extLst>
          </p:cNvPr>
          <p:cNvSpPr/>
          <p:nvPr/>
        </p:nvSpPr>
        <p:spPr>
          <a:xfrm>
            <a:off x="2648241" y="8658114"/>
            <a:ext cx="1397394" cy="1397398"/>
          </a:xfrm>
          <a:prstGeom prst="ellipse">
            <a:avLst/>
          </a:prstGeom>
          <a:solidFill>
            <a:schemeClr val="tx1">
              <a:lumMod val="75000"/>
              <a:lumOff val="25000"/>
            </a:schemeClr>
          </a:solidFill>
          <a:ln w="12700" cap="flat">
            <a:solidFill>
              <a:schemeClr val="accent6"/>
            </a:solid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Circle">
            <a:extLst>
              <a:ext uri="{FF2B5EF4-FFF2-40B4-BE49-F238E27FC236}">
                <a16:creationId xmlns:a16="http://schemas.microsoft.com/office/drawing/2014/main" id="{2754826D-7B6F-66BC-51B2-B4287C597D9E}"/>
              </a:ext>
            </a:extLst>
          </p:cNvPr>
          <p:cNvSpPr/>
          <p:nvPr/>
        </p:nvSpPr>
        <p:spPr>
          <a:xfrm>
            <a:off x="2660052" y="10381973"/>
            <a:ext cx="1397394" cy="1397394"/>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Freeform 935">
            <a:extLst>
              <a:ext uri="{FF2B5EF4-FFF2-40B4-BE49-F238E27FC236}">
                <a16:creationId xmlns:a16="http://schemas.microsoft.com/office/drawing/2014/main" id="{680E8965-1803-E804-23B1-137A7D6EE0F5}"/>
              </a:ext>
            </a:extLst>
          </p:cNvPr>
          <p:cNvSpPr>
            <a:spLocks noChangeArrowheads="1"/>
          </p:cNvSpPr>
          <p:nvPr/>
        </p:nvSpPr>
        <p:spPr bwMode="auto">
          <a:xfrm>
            <a:off x="2946179" y="3752609"/>
            <a:ext cx="802299" cy="802299"/>
          </a:xfrm>
          <a:custGeom>
            <a:avLst/>
            <a:gdLst>
              <a:gd name="T0" fmla="*/ 1609031 w 296503"/>
              <a:gd name="T1" fmla="*/ 2567389 h 296502"/>
              <a:gd name="T2" fmla="*/ 1609031 w 296503"/>
              <a:gd name="T3" fmla="*/ 2133286 h 296502"/>
              <a:gd name="T4" fmla="*/ 1352774 w 296503"/>
              <a:gd name="T5" fmla="*/ 2400113 h 296502"/>
              <a:gd name="T6" fmla="*/ 1489529 w 296503"/>
              <a:gd name="T7" fmla="*/ 1900576 h 296502"/>
              <a:gd name="T8" fmla="*/ 1344564 w 296503"/>
              <a:gd name="T9" fmla="*/ 1959795 h 296502"/>
              <a:gd name="T10" fmla="*/ 1176115 w 296503"/>
              <a:gd name="T11" fmla="*/ 2133576 h 296502"/>
              <a:gd name="T12" fmla="*/ 1113440 w 296503"/>
              <a:gd name="T13" fmla="*/ 2279681 h 296502"/>
              <a:gd name="T14" fmla="*/ 882295 w 296503"/>
              <a:gd name="T15" fmla="*/ 2488986 h 296502"/>
              <a:gd name="T16" fmla="*/ 1176115 w 296503"/>
              <a:gd name="T17" fmla="*/ 2619311 h 296502"/>
              <a:gd name="T18" fmla="*/ 1156538 w 296503"/>
              <a:gd name="T19" fmla="*/ 2982644 h 296502"/>
              <a:gd name="T20" fmla="*/ 1458184 w 296503"/>
              <a:gd name="T21" fmla="*/ 2864168 h 296502"/>
              <a:gd name="T22" fmla="*/ 1697162 w 296503"/>
              <a:gd name="T23" fmla="*/ 3136656 h 296502"/>
              <a:gd name="T24" fmla="*/ 1826423 w 296503"/>
              <a:gd name="T25" fmla="*/ 2840478 h 296502"/>
              <a:gd name="T26" fmla="*/ 2186842 w 296503"/>
              <a:gd name="T27" fmla="*/ 2860218 h 296502"/>
              <a:gd name="T28" fmla="*/ 2069322 w 296503"/>
              <a:gd name="T29" fmla="*/ 2556139 h 296502"/>
              <a:gd name="T30" fmla="*/ 2343543 w 296503"/>
              <a:gd name="T31" fmla="*/ 2406057 h 296502"/>
              <a:gd name="T32" fmla="*/ 2069322 w 296503"/>
              <a:gd name="T33" fmla="*/ 2248105 h 296502"/>
              <a:gd name="T34" fmla="*/ 2186842 w 296503"/>
              <a:gd name="T35" fmla="*/ 1944008 h 296502"/>
              <a:gd name="T36" fmla="*/ 1826423 w 296503"/>
              <a:gd name="T37" fmla="*/ 1963748 h 296502"/>
              <a:gd name="T38" fmla="*/ 1697162 w 296503"/>
              <a:gd name="T39" fmla="*/ 1667573 h 296502"/>
              <a:gd name="T40" fmla="*/ 1748086 w 296503"/>
              <a:gd name="T41" fmla="*/ 1576734 h 296502"/>
              <a:gd name="T42" fmla="*/ 1842107 w 296503"/>
              <a:gd name="T43" fmla="*/ 1865023 h 296502"/>
              <a:gd name="T44" fmla="*/ 2284783 w 296503"/>
              <a:gd name="T45" fmla="*/ 1916372 h 296502"/>
              <a:gd name="T46" fmla="*/ 2155509 w 296503"/>
              <a:gd name="T47" fmla="*/ 2188855 h 296502"/>
              <a:gd name="T48" fmla="*/ 2441491 w 296503"/>
              <a:gd name="T49" fmla="*/ 2406057 h 296502"/>
              <a:gd name="T50" fmla="*/ 2155509 w 296503"/>
              <a:gd name="T51" fmla="*/ 2615371 h 296502"/>
              <a:gd name="T52" fmla="*/ 2284783 w 296503"/>
              <a:gd name="T53" fmla="*/ 2891805 h 296502"/>
              <a:gd name="T54" fmla="*/ 1842107 w 296503"/>
              <a:gd name="T55" fmla="*/ 2939205 h 296502"/>
              <a:gd name="T56" fmla="*/ 1748086 w 296503"/>
              <a:gd name="T57" fmla="*/ 3231441 h 296502"/>
              <a:gd name="T58" fmla="*/ 1438589 w 296503"/>
              <a:gd name="T59" fmla="*/ 3187994 h 296502"/>
              <a:gd name="T60" fmla="*/ 1183952 w 296503"/>
              <a:gd name="T61" fmla="*/ 3085323 h 296502"/>
              <a:gd name="T62" fmla="*/ 937144 w 296503"/>
              <a:gd name="T63" fmla="*/ 2832575 h 296502"/>
              <a:gd name="T64" fmla="*/ 831382 w 296503"/>
              <a:gd name="T65" fmla="*/ 2579831 h 296502"/>
              <a:gd name="T66" fmla="*/ 792192 w 296503"/>
              <a:gd name="T67" fmla="*/ 2267842 h 296502"/>
              <a:gd name="T68" fmla="*/ 1078168 w 296503"/>
              <a:gd name="T69" fmla="*/ 2169116 h 296502"/>
              <a:gd name="T70" fmla="*/ 1129105 w 296503"/>
              <a:gd name="T71" fmla="*/ 1722843 h 296502"/>
              <a:gd name="T72" fmla="*/ 1399426 w 296503"/>
              <a:gd name="T73" fmla="*/ 1857116 h 296502"/>
              <a:gd name="T74" fmla="*/ 377111 w 296503"/>
              <a:gd name="T75" fmla="*/ 1179379 h 296502"/>
              <a:gd name="T76" fmla="*/ 1162464 w 296503"/>
              <a:gd name="T77" fmla="*/ 1279277 h 296502"/>
              <a:gd name="T78" fmla="*/ 377111 w 296503"/>
              <a:gd name="T79" fmla="*/ 1179379 h 296502"/>
              <a:gd name="T80" fmla="*/ 2528163 w 296503"/>
              <a:gd name="T81" fmla="*/ 830439 h 296502"/>
              <a:gd name="T82" fmla="*/ 1647612 w 296503"/>
              <a:gd name="T83" fmla="*/ 830439 h 296502"/>
              <a:gd name="T84" fmla="*/ 488035 w 296503"/>
              <a:gd name="T85" fmla="*/ 784665 h 296502"/>
              <a:gd name="T86" fmla="*/ 1558615 w 296503"/>
              <a:gd name="T87" fmla="*/ 1094591 h 296502"/>
              <a:gd name="T88" fmla="*/ 2747263 w 296503"/>
              <a:gd name="T89" fmla="*/ 490420 h 296502"/>
              <a:gd name="T90" fmla="*/ 94476 w 296503"/>
              <a:gd name="T91" fmla="*/ 309954 h 296502"/>
              <a:gd name="T92" fmla="*/ 393596 w 296503"/>
              <a:gd name="T93" fmla="*/ 784665 h 296502"/>
              <a:gd name="T94" fmla="*/ 2794501 w 296503"/>
              <a:gd name="T95" fmla="*/ 392334 h 296502"/>
              <a:gd name="T96" fmla="*/ 2928316 w 296503"/>
              <a:gd name="T97" fmla="*/ 1176977 h 296502"/>
              <a:gd name="T98" fmla="*/ 2928316 w 296503"/>
              <a:gd name="T99" fmla="*/ 98087 h 296502"/>
              <a:gd name="T100" fmla="*/ 2928316 w 296503"/>
              <a:gd name="T101" fmla="*/ 0 h 296502"/>
              <a:gd name="T102" fmla="*/ 2928316 w 296503"/>
              <a:gd name="T103" fmla="*/ 2840456 h 296502"/>
              <a:gd name="T104" fmla="*/ 2471753 w 296503"/>
              <a:gd name="T105" fmla="*/ 2738445 h 296502"/>
              <a:gd name="T106" fmla="*/ 3140847 w 296503"/>
              <a:gd name="T107" fmla="*/ 1482991 h 296502"/>
              <a:gd name="T108" fmla="*/ 1487783 w 296503"/>
              <a:gd name="T109" fmla="*/ 1165209 h 296502"/>
              <a:gd name="T110" fmla="*/ 306988 w 296503"/>
              <a:gd name="T111" fmla="*/ 878799 h 296502"/>
              <a:gd name="T112" fmla="*/ 306988 w 296503"/>
              <a:gd name="T113" fmla="*/ 2738445 h 296502"/>
              <a:gd name="T114" fmla="*/ 767511 w 296503"/>
              <a:gd name="T115" fmla="*/ 2840456 h 296502"/>
              <a:gd name="T116" fmla="*/ 0 w 296503"/>
              <a:gd name="T117" fmla="*/ 309954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503" h="296502">
                <a:moveTo>
                  <a:pt x="147282" y="204741"/>
                </a:moveTo>
                <a:cubicBezTo>
                  <a:pt x="139463" y="204741"/>
                  <a:pt x="132711" y="211303"/>
                  <a:pt x="132711" y="219687"/>
                </a:cubicBezTo>
                <a:cubicBezTo>
                  <a:pt x="132711" y="228071"/>
                  <a:pt x="139463" y="234997"/>
                  <a:pt x="147282" y="234997"/>
                </a:cubicBezTo>
                <a:cubicBezTo>
                  <a:pt x="155457" y="234997"/>
                  <a:pt x="162210" y="228071"/>
                  <a:pt x="162210" y="219687"/>
                </a:cubicBezTo>
                <a:cubicBezTo>
                  <a:pt x="162210" y="211303"/>
                  <a:pt x="155457" y="204741"/>
                  <a:pt x="147282" y="204741"/>
                </a:cubicBezTo>
                <a:close/>
                <a:moveTo>
                  <a:pt x="147282" y="195263"/>
                </a:moveTo>
                <a:cubicBezTo>
                  <a:pt x="160433" y="195263"/>
                  <a:pt x="171095" y="206199"/>
                  <a:pt x="171095" y="219687"/>
                </a:cubicBezTo>
                <a:cubicBezTo>
                  <a:pt x="171095" y="233175"/>
                  <a:pt x="160433" y="244111"/>
                  <a:pt x="147282" y="244111"/>
                </a:cubicBezTo>
                <a:cubicBezTo>
                  <a:pt x="134488" y="244111"/>
                  <a:pt x="123825" y="233175"/>
                  <a:pt x="123825" y="219687"/>
                </a:cubicBezTo>
                <a:cubicBezTo>
                  <a:pt x="123825" y="206199"/>
                  <a:pt x="134488" y="195263"/>
                  <a:pt x="147282" y="195263"/>
                </a:cubicBezTo>
                <a:close/>
                <a:moveTo>
                  <a:pt x="139929" y="152635"/>
                </a:moveTo>
                <a:lnTo>
                  <a:pt x="136343" y="173962"/>
                </a:lnTo>
                <a:cubicBezTo>
                  <a:pt x="136343" y="175769"/>
                  <a:pt x="134908" y="177215"/>
                  <a:pt x="133474" y="177576"/>
                </a:cubicBezTo>
                <a:cubicBezTo>
                  <a:pt x="131681" y="178299"/>
                  <a:pt x="129530" y="179022"/>
                  <a:pt x="127737" y="179745"/>
                </a:cubicBezTo>
                <a:cubicBezTo>
                  <a:pt x="126302" y="180830"/>
                  <a:pt x="124509" y="180468"/>
                  <a:pt x="123074" y="179384"/>
                </a:cubicBezTo>
                <a:lnTo>
                  <a:pt x="105862" y="167094"/>
                </a:lnTo>
                <a:cubicBezTo>
                  <a:pt x="101918" y="169985"/>
                  <a:pt x="98332" y="173962"/>
                  <a:pt x="95105" y="177938"/>
                </a:cubicBezTo>
                <a:lnTo>
                  <a:pt x="107655" y="195289"/>
                </a:lnTo>
                <a:cubicBezTo>
                  <a:pt x="108372" y="196735"/>
                  <a:pt x="108731" y="198542"/>
                  <a:pt x="107655" y="199988"/>
                </a:cubicBezTo>
                <a:cubicBezTo>
                  <a:pt x="106938" y="202157"/>
                  <a:pt x="106221" y="203964"/>
                  <a:pt x="105504" y="205772"/>
                </a:cubicBezTo>
                <a:cubicBezTo>
                  <a:pt x="105145" y="207217"/>
                  <a:pt x="103711" y="208663"/>
                  <a:pt x="101918" y="208663"/>
                </a:cubicBezTo>
                <a:lnTo>
                  <a:pt x="80761" y="212278"/>
                </a:lnTo>
                <a:cubicBezTo>
                  <a:pt x="80761" y="214808"/>
                  <a:pt x="80402" y="217339"/>
                  <a:pt x="80402" y="220231"/>
                </a:cubicBezTo>
                <a:cubicBezTo>
                  <a:pt x="80402" y="222761"/>
                  <a:pt x="80761" y="224930"/>
                  <a:pt x="80761" y="227821"/>
                </a:cubicBezTo>
                <a:lnTo>
                  <a:pt x="101918" y="231075"/>
                </a:lnTo>
                <a:cubicBezTo>
                  <a:pt x="103711" y="231436"/>
                  <a:pt x="105145" y="232521"/>
                  <a:pt x="105504" y="233967"/>
                </a:cubicBezTo>
                <a:cubicBezTo>
                  <a:pt x="106221" y="235774"/>
                  <a:pt x="106938" y="237943"/>
                  <a:pt x="107655" y="239750"/>
                </a:cubicBezTo>
                <a:cubicBezTo>
                  <a:pt x="108731" y="241196"/>
                  <a:pt x="108372" y="243003"/>
                  <a:pt x="107655" y="244449"/>
                </a:cubicBezTo>
                <a:lnTo>
                  <a:pt x="95105" y="261800"/>
                </a:lnTo>
                <a:cubicBezTo>
                  <a:pt x="98332" y="265776"/>
                  <a:pt x="101918" y="269753"/>
                  <a:pt x="105862" y="273006"/>
                </a:cubicBezTo>
                <a:lnTo>
                  <a:pt x="123074" y="260354"/>
                </a:lnTo>
                <a:cubicBezTo>
                  <a:pt x="124509" y="259270"/>
                  <a:pt x="126302" y="259270"/>
                  <a:pt x="127737" y="259993"/>
                </a:cubicBezTo>
                <a:cubicBezTo>
                  <a:pt x="129530" y="260716"/>
                  <a:pt x="131322" y="261439"/>
                  <a:pt x="133474" y="262162"/>
                </a:cubicBezTo>
                <a:cubicBezTo>
                  <a:pt x="134908" y="262523"/>
                  <a:pt x="136343" y="264330"/>
                  <a:pt x="136343" y="265776"/>
                </a:cubicBezTo>
                <a:lnTo>
                  <a:pt x="139929" y="287103"/>
                </a:lnTo>
                <a:cubicBezTo>
                  <a:pt x="144949" y="287826"/>
                  <a:pt x="150328" y="287826"/>
                  <a:pt x="155348" y="287103"/>
                </a:cubicBezTo>
                <a:lnTo>
                  <a:pt x="158575" y="265776"/>
                </a:lnTo>
                <a:cubicBezTo>
                  <a:pt x="158934" y="264330"/>
                  <a:pt x="160010" y="262523"/>
                  <a:pt x="161444" y="262162"/>
                </a:cubicBezTo>
                <a:cubicBezTo>
                  <a:pt x="163595" y="261439"/>
                  <a:pt x="165388" y="260716"/>
                  <a:pt x="167181" y="259993"/>
                </a:cubicBezTo>
                <a:cubicBezTo>
                  <a:pt x="168616" y="259270"/>
                  <a:pt x="170767" y="259270"/>
                  <a:pt x="171843" y="260354"/>
                </a:cubicBezTo>
                <a:lnTo>
                  <a:pt x="189055" y="273006"/>
                </a:lnTo>
                <a:cubicBezTo>
                  <a:pt x="193358" y="269753"/>
                  <a:pt x="196944" y="265776"/>
                  <a:pt x="200171" y="261800"/>
                </a:cubicBezTo>
                <a:lnTo>
                  <a:pt x="187262" y="244449"/>
                </a:lnTo>
                <a:cubicBezTo>
                  <a:pt x="186545" y="243003"/>
                  <a:pt x="186545" y="241196"/>
                  <a:pt x="187262" y="239750"/>
                </a:cubicBezTo>
                <a:cubicBezTo>
                  <a:pt x="187979" y="237943"/>
                  <a:pt x="189055" y="235774"/>
                  <a:pt x="189414" y="233967"/>
                </a:cubicBezTo>
                <a:cubicBezTo>
                  <a:pt x="190131" y="232521"/>
                  <a:pt x="191565" y="231436"/>
                  <a:pt x="193000" y="231075"/>
                </a:cubicBezTo>
                <a:lnTo>
                  <a:pt x="214156" y="227821"/>
                </a:lnTo>
                <a:cubicBezTo>
                  <a:pt x="214515" y="224930"/>
                  <a:pt x="214515" y="222399"/>
                  <a:pt x="214515" y="220231"/>
                </a:cubicBezTo>
                <a:cubicBezTo>
                  <a:pt x="214515" y="217339"/>
                  <a:pt x="214515" y="214808"/>
                  <a:pt x="214156" y="212278"/>
                </a:cubicBezTo>
                <a:lnTo>
                  <a:pt x="193000" y="208663"/>
                </a:lnTo>
                <a:cubicBezTo>
                  <a:pt x="191565" y="208663"/>
                  <a:pt x="190131" y="207217"/>
                  <a:pt x="189414" y="205772"/>
                </a:cubicBezTo>
                <a:cubicBezTo>
                  <a:pt x="189055" y="203964"/>
                  <a:pt x="187979" y="202157"/>
                  <a:pt x="187262" y="199988"/>
                </a:cubicBezTo>
                <a:cubicBezTo>
                  <a:pt x="186545" y="198542"/>
                  <a:pt x="186545" y="196735"/>
                  <a:pt x="187262" y="195289"/>
                </a:cubicBezTo>
                <a:lnTo>
                  <a:pt x="200171" y="177938"/>
                </a:lnTo>
                <a:cubicBezTo>
                  <a:pt x="196944" y="173962"/>
                  <a:pt x="193358" y="169985"/>
                  <a:pt x="189055" y="167094"/>
                </a:cubicBezTo>
                <a:lnTo>
                  <a:pt x="171843" y="179745"/>
                </a:lnTo>
                <a:cubicBezTo>
                  <a:pt x="170767" y="180468"/>
                  <a:pt x="168616" y="180830"/>
                  <a:pt x="167181" y="179745"/>
                </a:cubicBezTo>
                <a:cubicBezTo>
                  <a:pt x="165388" y="179022"/>
                  <a:pt x="163595" y="178299"/>
                  <a:pt x="161444" y="177576"/>
                </a:cubicBezTo>
                <a:cubicBezTo>
                  <a:pt x="160010" y="177215"/>
                  <a:pt x="158934" y="175769"/>
                  <a:pt x="158575" y="173962"/>
                </a:cubicBezTo>
                <a:lnTo>
                  <a:pt x="155348" y="152635"/>
                </a:lnTo>
                <a:cubicBezTo>
                  <a:pt x="150328" y="151912"/>
                  <a:pt x="144949" y="151912"/>
                  <a:pt x="139929" y="152635"/>
                </a:cubicBezTo>
                <a:close/>
                <a:moveTo>
                  <a:pt x="135267" y="144321"/>
                </a:moveTo>
                <a:cubicBezTo>
                  <a:pt x="143514" y="142875"/>
                  <a:pt x="151762" y="142875"/>
                  <a:pt x="160010" y="144321"/>
                </a:cubicBezTo>
                <a:cubicBezTo>
                  <a:pt x="161802" y="144682"/>
                  <a:pt x="163237" y="146128"/>
                  <a:pt x="163595" y="147936"/>
                </a:cubicBezTo>
                <a:lnTo>
                  <a:pt x="167181" y="169985"/>
                </a:lnTo>
                <a:cubicBezTo>
                  <a:pt x="167540" y="169985"/>
                  <a:pt x="168257" y="170347"/>
                  <a:pt x="168616" y="170708"/>
                </a:cubicBezTo>
                <a:lnTo>
                  <a:pt x="186545" y="157695"/>
                </a:lnTo>
                <a:cubicBezTo>
                  <a:pt x="187979" y="156611"/>
                  <a:pt x="190131" y="156611"/>
                  <a:pt x="191924" y="157695"/>
                </a:cubicBezTo>
                <a:cubicBezTo>
                  <a:pt x="198737" y="162395"/>
                  <a:pt x="204474" y="168540"/>
                  <a:pt x="209136" y="175408"/>
                </a:cubicBezTo>
                <a:cubicBezTo>
                  <a:pt x="210570" y="176854"/>
                  <a:pt x="210570" y="179022"/>
                  <a:pt x="209136" y="180468"/>
                </a:cubicBezTo>
                <a:lnTo>
                  <a:pt x="196227" y="198542"/>
                </a:lnTo>
                <a:cubicBezTo>
                  <a:pt x="196586" y="198904"/>
                  <a:pt x="196944" y="199627"/>
                  <a:pt x="197303" y="200349"/>
                </a:cubicBezTo>
                <a:lnTo>
                  <a:pt x="218818" y="203603"/>
                </a:lnTo>
                <a:cubicBezTo>
                  <a:pt x="220611" y="203964"/>
                  <a:pt x="222045" y="205772"/>
                  <a:pt x="222762" y="207579"/>
                </a:cubicBezTo>
                <a:cubicBezTo>
                  <a:pt x="223121" y="211917"/>
                  <a:pt x="223480" y="215893"/>
                  <a:pt x="223480" y="220231"/>
                </a:cubicBezTo>
                <a:cubicBezTo>
                  <a:pt x="223480" y="224207"/>
                  <a:pt x="223121" y="228183"/>
                  <a:pt x="222762" y="232159"/>
                </a:cubicBezTo>
                <a:cubicBezTo>
                  <a:pt x="222045" y="234328"/>
                  <a:pt x="220611" y="235774"/>
                  <a:pt x="218818" y="236135"/>
                </a:cubicBezTo>
                <a:lnTo>
                  <a:pt x="197303" y="239389"/>
                </a:lnTo>
                <a:cubicBezTo>
                  <a:pt x="196944" y="240112"/>
                  <a:pt x="196586" y="240835"/>
                  <a:pt x="196227" y="241196"/>
                </a:cubicBezTo>
                <a:lnTo>
                  <a:pt x="209136" y="259270"/>
                </a:lnTo>
                <a:cubicBezTo>
                  <a:pt x="210570" y="260716"/>
                  <a:pt x="210570" y="262884"/>
                  <a:pt x="209136" y="264692"/>
                </a:cubicBezTo>
                <a:cubicBezTo>
                  <a:pt x="204474" y="271560"/>
                  <a:pt x="198737" y="277343"/>
                  <a:pt x="191924" y="282404"/>
                </a:cubicBezTo>
                <a:cubicBezTo>
                  <a:pt x="190131" y="283127"/>
                  <a:pt x="187979" y="283127"/>
                  <a:pt x="186545" y="282404"/>
                </a:cubicBezTo>
                <a:lnTo>
                  <a:pt x="168616" y="269030"/>
                </a:lnTo>
                <a:cubicBezTo>
                  <a:pt x="168257" y="269391"/>
                  <a:pt x="167540" y="269753"/>
                  <a:pt x="167181" y="269753"/>
                </a:cubicBezTo>
                <a:lnTo>
                  <a:pt x="163595" y="291802"/>
                </a:lnTo>
                <a:cubicBezTo>
                  <a:pt x="163237" y="293610"/>
                  <a:pt x="161802" y="295056"/>
                  <a:pt x="160010" y="295779"/>
                </a:cubicBezTo>
                <a:cubicBezTo>
                  <a:pt x="155706" y="296140"/>
                  <a:pt x="151762" y="296502"/>
                  <a:pt x="147459" y="296502"/>
                </a:cubicBezTo>
                <a:cubicBezTo>
                  <a:pt x="143514" y="296502"/>
                  <a:pt x="139211" y="296140"/>
                  <a:pt x="135267" y="295779"/>
                </a:cubicBezTo>
                <a:cubicBezTo>
                  <a:pt x="133115" y="295056"/>
                  <a:pt x="131681" y="293610"/>
                  <a:pt x="131681" y="291802"/>
                </a:cubicBezTo>
                <a:lnTo>
                  <a:pt x="128095" y="269753"/>
                </a:lnTo>
                <a:cubicBezTo>
                  <a:pt x="127378" y="269753"/>
                  <a:pt x="126661" y="269391"/>
                  <a:pt x="126302" y="269030"/>
                </a:cubicBezTo>
                <a:lnTo>
                  <a:pt x="108372" y="282404"/>
                </a:lnTo>
                <a:cubicBezTo>
                  <a:pt x="106938" y="283127"/>
                  <a:pt x="104786" y="283127"/>
                  <a:pt x="103352" y="282404"/>
                </a:cubicBezTo>
                <a:cubicBezTo>
                  <a:pt x="96539" y="277343"/>
                  <a:pt x="90443" y="271560"/>
                  <a:pt x="85781" y="264692"/>
                </a:cubicBezTo>
                <a:cubicBezTo>
                  <a:pt x="84706" y="262884"/>
                  <a:pt x="84706" y="260716"/>
                  <a:pt x="85781" y="259270"/>
                </a:cubicBezTo>
                <a:lnTo>
                  <a:pt x="98690" y="241196"/>
                </a:lnTo>
                <a:cubicBezTo>
                  <a:pt x="98690" y="240835"/>
                  <a:pt x="98332" y="240112"/>
                  <a:pt x="97973" y="239389"/>
                </a:cubicBezTo>
                <a:lnTo>
                  <a:pt x="76099" y="236135"/>
                </a:lnTo>
                <a:cubicBezTo>
                  <a:pt x="74306" y="235774"/>
                  <a:pt x="72872" y="234328"/>
                  <a:pt x="72514" y="232159"/>
                </a:cubicBezTo>
                <a:cubicBezTo>
                  <a:pt x="71796" y="228183"/>
                  <a:pt x="71438" y="224207"/>
                  <a:pt x="71438" y="220231"/>
                </a:cubicBezTo>
                <a:cubicBezTo>
                  <a:pt x="71438" y="215893"/>
                  <a:pt x="71796" y="211555"/>
                  <a:pt x="72514" y="207579"/>
                </a:cubicBezTo>
                <a:cubicBezTo>
                  <a:pt x="72872" y="205772"/>
                  <a:pt x="74306" y="203964"/>
                  <a:pt x="76099" y="203603"/>
                </a:cubicBezTo>
                <a:lnTo>
                  <a:pt x="97973" y="200349"/>
                </a:lnTo>
                <a:cubicBezTo>
                  <a:pt x="98332" y="199627"/>
                  <a:pt x="98690" y="198904"/>
                  <a:pt x="98690" y="198542"/>
                </a:cubicBezTo>
                <a:lnTo>
                  <a:pt x="85781" y="180468"/>
                </a:lnTo>
                <a:cubicBezTo>
                  <a:pt x="84706" y="179022"/>
                  <a:pt x="84706" y="176854"/>
                  <a:pt x="85781" y="175408"/>
                </a:cubicBezTo>
                <a:cubicBezTo>
                  <a:pt x="90443" y="168540"/>
                  <a:pt x="96539" y="162395"/>
                  <a:pt x="103352" y="157695"/>
                </a:cubicBezTo>
                <a:cubicBezTo>
                  <a:pt x="104786" y="156611"/>
                  <a:pt x="106938" y="156611"/>
                  <a:pt x="108372" y="157695"/>
                </a:cubicBezTo>
                <a:lnTo>
                  <a:pt x="126302" y="170708"/>
                </a:lnTo>
                <a:cubicBezTo>
                  <a:pt x="127019" y="170347"/>
                  <a:pt x="127378" y="169985"/>
                  <a:pt x="128095" y="169985"/>
                </a:cubicBezTo>
                <a:lnTo>
                  <a:pt x="131681" y="147936"/>
                </a:lnTo>
                <a:cubicBezTo>
                  <a:pt x="131681" y="146128"/>
                  <a:pt x="133115" y="144682"/>
                  <a:pt x="135267" y="144321"/>
                </a:cubicBezTo>
                <a:close/>
                <a:moveTo>
                  <a:pt x="34519" y="107950"/>
                </a:moveTo>
                <a:lnTo>
                  <a:pt x="106405" y="107950"/>
                </a:lnTo>
                <a:cubicBezTo>
                  <a:pt x="108946" y="107950"/>
                  <a:pt x="110762" y="109855"/>
                  <a:pt x="110762" y="112522"/>
                </a:cubicBezTo>
                <a:cubicBezTo>
                  <a:pt x="110762" y="115189"/>
                  <a:pt x="108946" y="117094"/>
                  <a:pt x="106405" y="117094"/>
                </a:cubicBezTo>
                <a:lnTo>
                  <a:pt x="34519" y="117094"/>
                </a:lnTo>
                <a:cubicBezTo>
                  <a:pt x="32341" y="117094"/>
                  <a:pt x="30163" y="115189"/>
                  <a:pt x="30163" y="112522"/>
                </a:cubicBezTo>
                <a:cubicBezTo>
                  <a:pt x="30163" y="109855"/>
                  <a:pt x="32341" y="107950"/>
                  <a:pt x="34519" y="107950"/>
                </a:cubicBezTo>
                <a:close/>
                <a:moveTo>
                  <a:pt x="155512" y="71438"/>
                </a:moveTo>
                <a:lnTo>
                  <a:pt x="227077" y="71438"/>
                </a:lnTo>
                <a:cubicBezTo>
                  <a:pt x="229245" y="71438"/>
                  <a:pt x="231414" y="73343"/>
                  <a:pt x="231414" y="76010"/>
                </a:cubicBezTo>
                <a:cubicBezTo>
                  <a:pt x="231414" y="78677"/>
                  <a:pt x="229245" y="80582"/>
                  <a:pt x="227077" y="80582"/>
                </a:cubicBezTo>
                <a:lnTo>
                  <a:pt x="155512" y="80582"/>
                </a:lnTo>
                <a:cubicBezTo>
                  <a:pt x="152982" y="80582"/>
                  <a:pt x="150813" y="78677"/>
                  <a:pt x="150813" y="76010"/>
                </a:cubicBezTo>
                <a:cubicBezTo>
                  <a:pt x="150813" y="73343"/>
                  <a:pt x="152982" y="71438"/>
                  <a:pt x="155512" y="71438"/>
                </a:cubicBezTo>
                <a:close/>
                <a:moveTo>
                  <a:pt x="44673" y="44888"/>
                </a:moveTo>
                <a:lnTo>
                  <a:pt x="44673" y="71821"/>
                </a:lnTo>
                <a:lnTo>
                  <a:pt x="99795" y="71821"/>
                </a:lnTo>
                <a:cubicBezTo>
                  <a:pt x="109162" y="71821"/>
                  <a:pt x="117448" y="75412"/>
                  <a:pt x="124294" y="81876"/>
                </a:cubicBezTo>
                <a:lnTo>
                  <a:pt x="142667" y="100190"/>
                </a:lnTo>
                <a:cubicBezTo>
                  <a:pt x="147351" y="104858"/>
                  <a:pt x="153836" y="107731"/>
                  <a:pt x="160681" y="107731"/>
                </a:cubicBezTo>
                <a:lnTo>
                  <a:pt x="251469" y="107731"/>
                </a:lnTo>
                <a:lnTo>
                  <a:pt x="251469" y="44888"/>
                </a:lnTo>
                <a:lnTo>
                  <a:pt x="44673" y="44888"/>
                </a:lnTo>
                <a:close/>
                <a:moveTo>
                  <a:pt x="28101" y="8978"/>
                </a:moveTo>
                <a:cubicBezTo>
                  <a:pt x="17653" y="8978"/>
                  <a:pt x="8646" y="17596"/>
                  <a:pt x="8646" y="28369"/>
                </a:cubicBezTo>
                <a:lnTo>
                  <a:pt x="8646" y="79362"/>
                </a:lnTo>
                <a:cubicBezTo>
                  <a:pt x="14050" y="74693"/>
                  <a:pt x="20895" y="71821"/>
                  <a:pt x="28101" y="71821"/>
                </a:cubicBezTo>
                <a:lnTo>
                  <a:pt x="36027" y="71821"/>
                </a:lnTo>
                <a:lnTo>
                  <a:pt x="36027" y="40220"/>
                </a:lnTo>
                <a:cubicBezTo>
                  <a:pt x="36027" y="38065"/>
                  <a:pt x="37828" y="35910"/>
                  <a:pt x="40350" y="35910"/>
                </a:cubicBezTo>
                <a:lnTo>
                  <a:pt x="255792" y="35910"/>
                </a:lnTo>
                <a:cubicBezTo>
                  <a:pt x="258314" y="35910"/>
                  <a:pt x="260476" y="38065"/>
                  <a:pt x="260476" y="40220"/>
                </a:cubicBezTo>
                <a:lnTo>
                  <a:pt x="260476" y="107731"/>
                </a:lnTo>
                <a:lnTo>
                  <a:pt x="268042" y="107731"/>
                </a:lnTo>
                <a:cubicBezTo>
                  <a:pt x="275247" y="107731"/>
                  <a:pt x="282452" y="110604"/>
                  <a:pt x="287496" y="115272"/>
                </a:cubicBezTo>
                <a:lnTo>
                  <a:pt x="287496" y="28369"/>
                </a:lnTo>
                <a:cubicBezTo>
                  <a:pt x="287496" y="17596"/>
                  <a:pt x="278489" y="8978"/>
                  <a:pt x="268042" y="8978"/>
                </a:cubicBezTo>
                <a:lnTo>
                  <a:pt x="28101" y="8978"/>
                </a:lnTo>
                <a:close/>
                <a:moveTo>
                  <a:pt x="28101" y="0"/>
                </a:moveTo>
                <a:lnTo>
                  <a:pt x="268042" y="0"/>
                </a:lnTo>
                <a:cubicBezTo>
                  <a:pt x="283533" y="0"/>
                  <a:pt x="296503" y="12928"/>
                  <a:pt x="296503" y="28369"/>
                </a:cubicBezTo>
                <a:lnTo>
                  <a:pt x="296503" y="231263"/>
                </a:lnTo>
                <a:cubicBezTo>
                  <a:pt x="296503" y="247063"/>
                  <a:pt x="283533" y="259991"/>
                  <a:pt x="268042" y="259991"/>
                </a:cubicBezTo>
                <a:lnTo>
                  <a:pt x="226250" y="259991"/>
                </a:lnTo>
                <a:cubicBezTo>
                  <a:pt x="223728" y="259991"/>
                  <a:pt x="221567" y="257836"/>
                  <a:pt x="221567" y="255323"/>
                </a:cubicBezTo>
                <a:cubicBezTo>
                  <a:pt x="221567" y="252809"/>
                  <a:pt x="223728" y="250654"/>
                  <a:pt x="226250" y="250654"/>
                </a:cubicBezTo>
                <a:lnTo>
                  <a:pt x="268042" y="250654"/>
                </a:lnTo>
                <a:cubicBezTo>
                  <a:pt x="278489" y="250654"/>
                  <a:pt x="287496" y="242036"/>
                  <a:pt x="287496" y="231263"/>
                </a:cubicBezTo>
                <a:lnTo>
                  <a:pt x="287496" y="135741"/>
                </a:lnTo>
                <a:cubicBezTo>
                  <a:pt x="287496" y="124968"/>
                  <a:pt x="278489" y="116349"/>
                  <a:pt x="268042" y="116349"/>
                </a:cubicBezTo>
                <a:lnTo>
                  <a:pt x="160681" y="116349"/>
                </a:lnTo>
                <a:cubicBezTo>
                  <a:pt x="151314" y="116349"/>
                  <a:pt x="142667" y="112758"/>
                  <a:pt x="136183" y="106654"/>
                </a:cubicBezTo>
                <a:lnTo>
                  <a:pt x="117808" y="88339"/>
                </a:lnTo>
                <a:cubicBezTo>
                  <a:pt x="112764" y="83312"/>
                  <a:pt x="106640" y="80439"/>
                  <a:pt x="99795" y="80439"/>
                </a:cubicBezTo>
                <a:lnTo>
                  <a:pt x="28101" y="80439"/>
                </a:lnTo>
                <a:cubicBezTo>
                  <a:pt x="17653" y="80439"/>
                  <a:pt x="8646" y="89417"/>
                  <a:pt x="8646" y="99831"/>
                </a:cubicBezTo>
                <a:lnTo>
                  <a:pt x="8646" y="231263"/>
                </a:lnTo>
                <a:cubicBezTo>
                  <a:pt x="8646" y="242036"/>
                  <a:pt x="17653" y="250654"/>
                  <a:pt x="28101" y="250654"/>
                </a:cubicBezTo>
                <a:lnTo>
                  <a:pt x="70253" y="250654"/>
                </a:lnTo>
                <a:cubicBezTo>
                  <a:pt x="72774" y="250654"/>
                  <a:pt x="74936" y="252809"/>
                  <a:pt x="74936" y="255323"/>
                </a:cubicBezTo>
                <a:cubicBezTo>
                  <a:pt x="74936" y="257836"/>
                  <a:pt x="72774" y="259991"/>
                  <a:pt x="70253" y="259991"/>
                </a:cubicBezTo>
                <a:lnTo>
                  <a:pt x="28101" y="259991"/>
                </a:lnTo>
                <a:cubicBezTo>
                  <a:pt x="12609" y="259991"/>
                  <a:pt x="0" y="247063"/>
                  <a:pt x="0" y="231263"/>
                </a:cubicBezTo>
                <a:lnTo>
                  <a:pt x="0" y="28369"/>
                </a:lnTo>
                <a:cubicBezTo>
                  <a:pt x="0" y="12928"/>
                  <a:pt x="12609" y="0"/>
                  <a:pt x="28101" y="0"/>
                </a:cubicBezTo>
                <a:close/>
              </a:path>
            </a:pathLst>
          </a:custGeom>
          <a:solidFill>
            <a:schemeClr val="bg1"/>
          </a:solidFill>
          <a:ln>
            <a:noFill/>
          </a:ln>
          <a:effectLst/>
        </p:spPr>
        <p:txBody>
          <a:bodyPr anchor="ctr"/>
          <a:lstStyle/>
          <a:p>
            <a:endParaRPr lang="en-US" sz="1800" dirty="0">
              <a:latin typeface="Lato Light" panose="020F0502020204030203" pitchFamily="34" charset="0"/>
            </a:endParaRPr>
          </a:p>
        </p:txBody>
      </p:sp>
      <p:sp>
        <p:nvSpPr>
          <p:cNvPr id="16" name="Freeform 942">
            <a:extLst>
              <a:ext uri="{FF2B5EF4-FFF2-40B4-BE49-F238E27FC236}">
                <a16:creationId xmlns:a16="http://schemas.microsoft.com/office/drawing/2014/main" id="{F899C948-7C7E-DDE0-107C-BC85660B498A}"/>
              </a:ext>
            </a:extLst>
          </p:cNvPr>
          <p:cNvSpPr>
            <a:spLocks noChangeArrowheads="1"/>
          </p:cNvSpPr>
          <p:nvPr/>
        </p:nvSpPr>
        <p:spPr bwMode="auto">
          <a:xfrm>
            <a:off x="2933465" y="5396806"/>
            <a:ext cx="802297" cy="802297"/>
          </a:xfrm>
          <a:custGeom>
            <a:avLst/>
            <a:gdLst>
              <a:gd name="T0" fmla="*/ 2503992 w 296502"/>
              <a:gd name="T1" fmla="*/ 1851221 h 296502"/>
              <a:gd name="T2" fmla="*/ 1443248 w 296502"/>
              <a:gd name="T3" fmla="*/ 2864642 h 296502"/>
              <a:gd name="T4" fmla="*/ 725570 w 296502"/>
              <a:gd name="T5" fmla="*/ 2588611 h 296502"/>
              <a:gd name="T6" fmla="*/ 528404 w 296502"/>
              <a:gd name="T7" fmla="*/ 2781836 h 296502"/>
              <a:gd name="T8" fmla="*/ 1443248 w 296502"/>
              <a:gd name="T9" fmla="*/ 3140663 h 296502"/>
              <a:gd name="T10" fmla="*/ 2780023 w 296502"/>
              <a:gd name="T11" fmla="*/ 1851221 h 296502"/>
              <a:gd name="T12" fmla="*/ 2145157 w 296502"/>
              <a:gd name="T13" fmla="*/ 1851221 h 296502"/>
              <a:gd name="T14" fmla="*/ 1443248 w 296502"/>
              <a:gd name="T15" fmla="*/ 2509755 h 296502"/>
              <a:gd name="T16" fmla="*/ 977940 w 296502"/>
              <a:gd name="T17" fmla="*/ 2336250 h 296502"/>
              <a:gd name="T18" fmla="*/ 792610 w 296502"/>
              <a:gd name="T19" fmla="*/ 2517630 h 296502"/>
              <a:gd name="T20" fmla="*/ 1443248 w 296502"/>
              <a:gd name="T21" fmla="*/ 2770002 h 296502"/>
              <a:gd name="T22" fmla="*/ 2405415 w 296502"/>
              <a:gd name="T23" fmla="*/ 1851221 h 296502"/>
              <a:gd name="T24" fmla="*/ 461368 w 296502"/>
              <a:gd name="T25" fmla="*/ 889085 h 296502"/>
              <a:gd name="T26" fmla="*/ 98587 w 296502"/>
              <a:gd name="T27" fmla="*/ 1799977 h 296502"/>
              <a:gd name="T28" fmla="*/ 461368 w 296502"/>
              <a:gd name="T29" fmla="*/ 2714796 h 296502"/>
              <a:gd name="T30" fmla="*/ 906954 w 296502"/>
              <a:gd name="T31" fmla="*/ 2265269 h 296502"/>
              <a:gd name="T32" fmla="*/ 733460 w 296502"/>
              <a:gd name="T33" fmla="*/ 1799977 h 296502"/>
              <a:gd name="T34" fmla="*/ 906954 w 296502"/>
              <a:gd name="T35" fmla="*/ 1338610 h 296502"/>
              <a:gd name="T36" fmla="*/ 1392001 w 296502"/>
              <a:gd name="T37" fmla="*/ 463235 h 296502"/>
              <a:gd name="T38" fmla="*/ 528404 w 296502"/>
              <a:gd name="T39" fmla="*/ 818104 h 296502"/>
              <a:gd name="T40" fmla="*/ 1392001 w 296502"/>
              <a:gd name="T41" fmla="*/ 1681684 h 296502"/>
              <a:gd name="T42" fmla="*/ 1443248 w 296502"/>
              <a:gd name="T43" fmla="*/ 364659 h 296502"/>
              <a:gd name="T44" fmla="*/ 1490575 w 296502"/>
              <a:gd name="T45" fmla="*/ 411973 h 296502"/>
              <a:gd name="T46" fmla="*/ 1490575 w 296502"/>
              <a:gd name="T47" fmla="*/ 1799977 h 296502"/>
              <a:gd name="T48" fmla="*/ 1459015 w 296502"/>
              <a:gd name="T49" fmla="*/ 1847295 h 296502"/>
              <a:gd name="T50" fmla="*/ 1443248 w 296502"/>
              <a:gd name="T51" fmla="*/ 1851221 h 296502"/>
              <a:gd name="T52" fmla="*/ 1407768 w 296502"/>
              <a:gd name="T53" fmla="*/ 1835454 h 296502"/>
              <a:gd name="T54" fmla="*/ 977940 w 296502"/>
              <a:gd name="T55" fmla="*/ 1409587 h 296502"/>
              <a:gd name="T56" fmla="*/ 832049 w 296502"/>
              <a:gd name="T57" fmla="*/ 1799977 h 296502"/>
              <a:gd name="T58" fmla="*/ 1443248 w 296502"/>
              <a:gd name="T59" fmla="*/ 2411167 h 296502"/>
              <a:gd name="T60" fmla="*/ 2050521 w 296502"/>
              <a:gd name="T61" fmla="*/ 1799977 h 296502"/>
              <a:gd name="T62" fmla="*/ 2097847 w 296502"/>
              <a:gd name="T63" fmla="*/ 1752657 h 296502"/>
              <a:gd name="T64" fmla="*/ 2831296 w 296502"/>
              <a:gd name="T65" fmla="*/ 1752657 h 296502"/>
              <a:gd name="T66" fmla="*/ 2878610 w 296502"/>
              <a:gd name="T67" fmla="*/ 1799977 h 296502"/>
              <a:gd name="T68" fmla="*/ 1443248 w 296502"/>
              <a:gd name="T69" fmla="*/ 3243187 h 296502"/>
              <a:gd name="T70" fmla="*/ 0 w 296502"/>
              <a:gd name="T71" fmla="*/ 1799977 h 296502"/>
              <a:gd name="T72" fmla="*/ 1443248 w 296502"/>
              <a:gd name="T73" fmla="*/ 364659 h 296502"/>
              <a:gd name="T74" fmla="*/ 1852608 w 296502"/>
              <a:gd name="T75" fmla="*/ 102421 h 296502"/>
              <a:gd name="T76" fmla="*/ 1852608 w 296502"/>
              <a:gd name="T77" fmla="*/ 732886 h 296502"/>
              <a:gd name="T78" fmla="*/ 2508439 w 296502"/>
              <a:gd name="T79" fmla="*/ 1390888 h 296502"/>
              <a:gd name="T80" fmla="*/ 3144498 w 296502"/>
              <a:gd name="T81" fmla="*/ 1390888 h 296502"/>
              <a:gd name="T82" fmla="*/ 1852608 w 296502"/>
              <a:gd name="T83" fmla="*/ 102421 h 296502"/>
              <a:gd name="T84" fmla="*/ 1801246 w 296502"/>
              <a:gd name="T85" fmla="*/ 0 h 296502"/>
              <a:gd name="T86" fmla="*/ 3243260 w 296502"/>
              <a:gd name="T87" fmla="*/ 1438172 h 296502"/>
              <a:gd name="T88" fmla="*/ 3195860 w 296502"/>
              <a:gd name="T89" fmla="*/ 1489399 h 296502"/>
              <a:gd name="T90" fmla="*/ 2461030 w 296502"/>
              <a:gd name="T91" fmla="*/ 1489399 h 296502"/>
              <a:gd name="T92" fmla="*/ 2413618 w 296502"/>
              <a:gd name="T93" fmla="*/ 1438172 h 296502"/>
              <a:gd name="T94" fmla="*/ 1801246 w 296502"/>
              <a:gd name="T95" fmla="*/ 831385 h 296502"/>
              <a:gd name="T96" fmla="*/ 1753837 w 296502"/>
              <a:gd name="T97" fmla="*/ 784094 h 296502"/>
              <a:gd name="T98" fmla="*/ 1753837 w 296502"/>
              <a:gd name="T99" fmla="*/ 51244 h 296502"/>
              <a:gd name="T100" fmla="*/ 1801246 w 296502"/>
              <a:gd name="T101" fmla="*/ 0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2" h="296502">
                <a:moveTo>
                  <a:pt x="228917" y="169245"/>
                </a:moveTo>
                <a:cubicBezTo>
                  <a:pt x="226394" y="220797"/>
                  <a:pt x="183855" y="261894"/>
                  <a:pt x="131943" y="261894"/>
                </a:cubicBezTo>
                <a:cubicBezTo>
                  <a:pt x="107069" y="261894"/>
                  <a:pt x="84357" y="252881"/>
                  <a:pt x="66332" y="236659"/>
                </a:cubicBezTo>
                <a:lnTo>
                  <a:pt x="48307" y="254323"/>
                </a:lnTo>
                <a:cubicBezTo>
                  <a:pt x="70298" y="274872"/>
                  <a:pt x="99498" y="287129"/>
                  <a:pt x="131943" y="287129"/>
                </a:cubicBezTo>
                <a:cubicBezTo>
                  <a:pt x="197914" y="287129"/>
                  <a:pt x="251989" y="234856"/>
                  <a:pt x="254152" y="169245"/>
                </a:cubicBezTo>
                <a:lnTo>
                  <a:pt x="228917" y="169245"/>
                </a:lnTo>
                <a:close/>
                <a:moveTo>
                  <a:pt x="196112" y="169245"/>
                </a:moveTo>
                <a:cubicBezTo>
                  <a:pt x="193949" y="202772"/>
                  <a:pt x="165830" y="229449"/>
                  <a:pt x="131943" y="229449"/>
                </a:cubicBezTo>
                <a:cubicBezTo>
                  <a:pt x="115360" y="229449"/>
                  <a:pt x="100580" y="223320"/>
                  <a:pt x="89404" y="213587"/>
                </a:cubicBezTo>
                <a:lnTo>
                  <a:pt x="72461" y="230170"/>
                </a:lnTo>
                <a:cubicBezTo>
                  <a:pt x="88683" y="244950"/>
                  <a:pt x="109592" y="253242"/>
                  <a:pt x="131943" y="253242"/>
                </a:cubicBezTo>
                <a:cubicBezTo>
                  <a:pt x="179168" y="253242"/>
                  <a:pt x="217381" y="215750"/>
                  <a:pt x="219905" y="169245"/>
                </a:cubicBezTo>
                <a:lnTo>
                  <a:pt x="196112" y="169245"/>
                </a:lnTo>
                <a:close/>
                <a:moveTo>
                  <a:pt x="42179" y="81283"/>
                </a:moveTo>
                <a:cubicBezTo>
                  <a:pt x="21630" y="103274"/>
                  <a:pt x="9013" y="132474"/>
                  <a:pt x="9013" y="164559"/>
                </a:cubicBezTo>
                <a:cubicBezTo>
                  <a:pt x="9013" y="196643"/>
                  <a:pt x="21630" y="226204"/>
                  <a:pt x="42179" y="248195"/>
                </a:cubicBezTo>
                <a:lnTo>
                  <a:pt x="82915" y="207098"/>
                </a:lnTo>
                <a:cubicBezTo>
                  <a:pt x="72821" y="195922"/>
                  <a:pt x="67053" y="181142"/>
                  <a:pt x="67053" y="164559"/>
                </a:cubicBezTo>
                <a:cubicBezTo>
                  <a:pt x="67053" y="149057"/>
                  <a:pt x="72821" y="133916"/>
                  <a:pt x="82915" y="122380"/>
                </a:cubicBezTo>
                <a:lnTo>
                  <a:pt x="42179" y="81283"/>
                </a:lnTo>
                <a:close/>
                <a:moveTo>
                  <a:pt x="127257" y="42350"/>
                </a:moveTo>
                <a:cubicBezTo>
                  <a:pt x="96975" y="43431"/>
                  <a:pt x="69577" y="55688"/>
                  <a:pt x="48307" y="74794"/>
                </a:cubicBezTo>
                <a:lnTo>
                  <a:pt x="127257" y="153744"/>
                </a:lnTo>
                <a:lnTo>
                  <a:pt x="127257" y="42350"/>
                </a:lnTo>
                <a:close/>
                <a:moveTo>
                  <a:pt x="131943" y="33337"/>
                </a:moveTo>
                <a:cubicBezTo>
                  <a:pt x="134106" y="33337"/>
                  <a:pt x="136269" y="35140"/>
                  <a:pt x="136269" y="37663"/>
                </a:cubicBezTo>
                <a:lnTo>
                  <a:pt x="136269" y="164559"/>
                </a:lnTo>
                <a:cubicBezTo>
                  <a:pt x="136269" y="166722"/>
                  <a:pt x="135187" y="168164"/>
                  <a:pt x="133385" y="168885"/>
                </a:cubicBezTo>
                <a:cubicBezTo>
                  <a:pt x="133024" y="169245"/>
                  <a:pt x="132303" y="169245"/>
                  <a:pt x="131943" y="169245"/>
                </a:cubicBezTo>
                <a:cubicBezTo>
                  <a:pt x="130501" y="169245"/>
                  <a:pt x="129420" y="168885"/>
                  <a:pt x="128699" y="167803"/>
                </a:cubicBezTo>
                <a:lnTo>
                  <a:pt x="89404" y="128869"/>
                </a:lnTo>
                <a:cubicBezTo>
                  <a:pt x="80752" y="138603"/>
                  <a:pt x="76066" y="151220"/>
                  <a:pt x="76066" y="164559"/>
                </a:cubicBezTo>
                <a:cubicBezTo>
                  <a:pt x="76066" y="195562"/>
                  <a:pt x="100940" y="220436"/>
                  <a:pt x="131943" y="220436"/>
                </a:cubicBezTo>
                <a:cubicBezTo>
                  <a:pt x="162585" y="220436"/>
                  <a:pt x="187460" y="195562"/>
                  <a:pt x="187460" y="164559"/>
                </a:cubicBezTo>
                <a:cubicBezTo>
                  <a:pt x="187460" y="162035"/>
                  <a:pt x="189262" y="160233"/>
                  <a:pt x="191786" y="160233"/>
                </a:cubicBezTo>
                <a:lnTo>
                  <a:pt x="258839" y="160233"/>
                </a:lnTo>
                <a:cubicBezTo>
                  <a:pt x="261362" y="160233"/>
                  <a:pt x="263165" y="162035"/>
                  <a:pt x="263165" y="164559"/>
                </a:cubicBezTo>
                <a:cubicBezTo>
                  <a:pt x="263165" y="237380"/>
                  <a:pt x="204403" y="296502"/>
                  <a:pt x="131943" y="296502"/>
                </a:cubicBezTo>
                <a:cubicBezTo>
                  <a:pt x="59122" y="296502"/>
                  <a:pt x="0" y="237380"/>
                  <a:pt x="0" y="164559"/>
                </a:cubicBezTo>
                <a:cubicBezTo>
                  <a:pt x="0" y="92098"/>
                  <a:pt x="59122" y="33337"/>
                  <a:pt x="131943" y="33337"/>
                </a:cubicBezTo>
                <a:close/>
                <a:moveTo>
                  <a:pt x="169368" y="9366"/>
                </a:moveTo>
                <a:lnTo>
                  <a:pt x="169368" y="67002"/>
                </a:lnTo>
                <a:cubicBezTo>
                  <a:pt x="201151" y="69523"/>
                  <a:pt x="227156" y="95099"/>
                  <a:pt x="229323" y="127159"/>
                </a:cubicBezTo>
                <a:lnTo>
                  <a:pt x="287473" y="127159"/>
                </a:lnTo>
                <a:cubicBezTo>
                  <a:pt x="285306" y="63039"/>
                  <a:pt x="233296" y="11527"/>
                  <a:pt x="169368" y="9366"/>
                </a:cubicBezTo>
                <a:close/>
                <a:moveTo>
                  <a:pt x="164672" y="0"/>
                </a:moveTo>
                <a:cubicBezTo>
                  <a:pt x="237269" y="0"/>
                  <a:pt x="296502" y="59077"/>
                  <a:pt x="296502" y="131482"/>
                </a:cubicBezTo>
                <a:cubicBezTo>
                  <a:pt x="296502" y="134364"/>
                  <a:pt x="294696" y="136165"/>
                  <a:pt x="292168" y="136165"/>
                </a:cubicBezTo>
                <a:lnTo>
                  <a:pt x="224989" y="136165"/>
                </a:lnTo>
                <a:cubicBezTo>
                  <a:pt x="222461" y="136165"/>
                  <a:pt x="220655" y="134364"/>
                  <a:pt x="220655" y="131482"/>
                </a:cubicBezTo>
                <a:cubicBezTo>
                  <a:pt x="220655" y="100863"/>
                  <a:pt x="195734" y="76007"/>
                  <a:pt x="164672" y="76007"/>
                </a:cubicBezTo>
                <a:cubicBezTo>
                  <a:pt x="162144" y="76007"/>
                  <a:pt x="160338" y="73846"/>
                  <a:pt x="160338" y="71685"/>
                </a:cubicBezTo>
                <a:lnTo>
                  <a:pt x="160338" y="4683"/>
                </a:lnTo>
                <a:cubicBezTo>
                  <a:pt x="160338" y="2161"/>
                  <a:pt x="162144" y="0"/>
                  <a:pt x="164672" y="0"/>
                </a:cubicBezTo>
                <a:close/>
              </a:path>
            </a:pathLst>
          </a:custGeom>
          <a:solidFill>
            <a:schemeClr val="bg1"/>
          </a:solidFill>
          <a:ln>
            <a:noFill/>
          </a:ln>
          <a:effectLst/>
        </p:spPr>
        <p:txBody>
          <a:bodyPr anchor="ctr"/>
          <a:lstStyle/>
          <a:p>
            <a:endParaRPr lang="en-US" sz="1800" dirty="0">
              <a:latin typeface="Lato Light" panose="020F0502020204030203" pitchFamily="34" charset="0"/>
            </a:endParaRPr>
          </a:p>
        </p:txBody>
      </p:sp>
      <p:sp>
        <p:nvSpPr>
          <p:cNvPr id="18" name="TextBox 17">
            <a:extLst>
              <a:ext uri="{FF2B5EF4-FFF2-40B4-BE49-F238E27FC236}">
                <a16:creationId xmlns:a16="http://schemas.microsoft.com/office/drawing/2014/main" id="{0B9F526F-08A0-4F13-05E9-0AF759B7DC90}"/>
              </a:ext>
            </a:extLst>
          </p:cNvPr>
          <p:cNvSpPr txBox="1"/>
          <p:nvPr/>
        </p:nvSpPr>
        <p:spPr>
          <a:xfrm>
            <a:off x="4515867" y="3509463"/>
            <a:ext cx="4418197" cy="584647"/>
          </a:xfrm>
          <a:prstGeom prst="rect">
            <a:avLst/>
          </a:prstGeom>
          <a:noFill/>
        </p:spPr>
        <p:txBody>
          <a:bodyPr wrap="none" rtlCol="0" anchor="ctr" anchorCtr="0">
            <a:spAutoFit/>
          </a:bodyPr>
          <a:lstStyle/>
          <a:p>
            <a:r>
              <a:rPr lang="en-US" sz="3199" b="1" dirty="0">
                <a:solidFill>
                  <a:schemeClr val="tx2"/>
                </a:solidFill>
                <a:latin typeface="Poppins" pitchFamily="2" charset="77"/>
                <a:ea typeface="League Spartan" charset="0"/>
                <a:cs typeface="Poppins" pitchFamily="2" charset="77"/>
              </a:rPr>
              <a:t>Executive Summary</a:t>
            </a:r>
          </a:p>
        </p:txBody>
      </p:sp>
      <p:sp>
        <p:nvSpPr>
          <p:cNvPr id="19" name="Subtitle 2">
            <a:extLst>
              <a:ext uri="{FF2B5EF4-FFF2-40B4-BE49-F238E27FC236}">
                <a16:creationId xmlns:a16="http://schemas.microsoft.com/office/drawing/2014/main" id="{56D68946-7B38-6976-D21A-1F7323D9C23E}"/>
              </a:ext>
            </a:extLst>
          </p:cNvPr>
          <p:cNvSpPr txBox="1">
            <a:spLocks/>
          </p:cNvSpPr>
          <p:nvPr/>
        </p:nvSpPr>
        <p:spPr>
          <a:xfrm>
            <a:off x="4637148" y="4130292"/>
            <a:ext cx="8519973" cy="446380"/>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23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Introduction, Objective, Approach</a:t>
            </a:r>
          </a:p>
        </p:txBody>
      </p:sp>
      <p:sp>
        <p:nvSpPr>
          <p:cNvPr id="20" name="TextBox 19">
            <a:extLst>
              <a:ext uri="{FF2B5EF4-FFF2-40B4-BE49-F238E27FC236}">
                <a16:creationId xmlns:a16="http://schemas.microsoft.com/office/drawing/2014/main" id="{12E50B26-BC13-BBD7-163F-D46EFA0987A3}"/>
              </a:ext>
            </a:extLst>
          </p:cNvPr>
          <p:cNvSpPr txBox="1"/>
          <p:nvPr/>
        </p:nvSpPr>
        <p:spPr>
          <a:xfrm>
            <a:off x="4515866" y="5204260"/>
            <a:ext cx="5331909" cy="584647"/>
          </a:xfrm>
          <a:prstGeom prst="rect">
            <a:avLst/>
          </a:prstGeom>
          <a:noFill/>
        </p:spPr>
        <p:txBody>
          <a:bodyPr wrap="none" rtlCol="0" anchor="ctr" anchorCtr="0">
            <a:spAutoFit/>
          </a:bodyPr>
          <a:lstStyle/>
          <a:p>
            <a:r>
              <a:rPr lang="en-US" sz="3199" b="1" dirty="0">
                <a:solidFill>
                  <a:schemeClr val="tx2"/>
                </a:solidFill>
                <a:latin typeface="Poppins" pitchFamily="2" charset="77"/>
                <a:ea typeface="League Spartan" charset="0"/>
                <a:cs typeface="Poppins" pitchFamily="2" charset="77"/>
              </a:rPr>
              <a:t>Business Understanding</a:t>
            </a:r>
          </a:p>
        </p:txBody>
      </p:sp>
      <p:sp>
        <p:nvSpPr>
          <p:cNvPr id="21" name="Subtitle 2">
            <a:extLst>
              <a:ext uri="{FF2B5EF4-FFF2-40B4-BE49-F238E27FC236}">
                <a16:creationId xmlns:a16="http://schemas.microsoft.com/office/drawing/2014/main" id="{F06CB343-1011-166C-1130-8F1898584C08}"/>
              </a:ext>
            </a:extLst>
          </p:cNvPr>
          <p:cNvSpPr txBox="1">
            <a:spLocks/>
          </p:cNvSpPr>
          <p:nvPr/>
        </p:nvSpPr>
        <p:spPr>
          <a:xfrm>
            <a:off x="4619119" y="5840392"/>
            <a:ext cx="8519973" cy="446380"/>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23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Definitions, Scenario</a:t>
            </a:r>
          </a:p>
        </p:txBody>
      </p:sp>
      <p:sp>
        <p:nvSpPr>
          <p:cNvPr id="22" name="TextBox 21">
            <a:extLst>
              <a:ext uri="{FF2B5EF4-FFF2-40B4-BE49-F238E27FC236}">
                <a16:creationId xmlns:a16="http://schemas.microsoft.com/office/drawing/2014/main" id="{E7DDA89D-84A5-3D5F-1601-85ADC71A8E94}"/>
              </a:ext>
            </a:extLst>
          </p:cNvPr>
          <p:cNvSpPr txBox="1"/>
          <p:nvPr/>
        </p:nvSpPr>
        <p:spPr>
          <a:xfrm>
            <a:off x="4515865" y="8704258"/>
            <a:ext cx="6789038" cy="584647"/>
          </a:xfrm>
          <a:prstGeom prst="rect">
            <a:avLst/>
          </a:prstGeom>
          <a:noFill/>
        </p:spPr>
        <p:txBody>
          <a:bodyPr wrap="none" rtlCol="0" anchor="ctr" anchorCtr="0">
            <a:spAutoFit/>
          </a:bodyPr>
          <a:lstStyle/>
          <a:p>
            <a:r>
              <a:rPr lang="en-US" sz="3199" b="1" dirty="0">
                <a:solidFill>
                  <a:schemeClr val="tx2"/>
                </a:solidFill>
                <a:latin typeface="Poppins" pitchFamily="2" charset="77"/>
                <a:ea typeface="League Spartan" charset="0"/>
                <a:cs typeface="Poppins" pitchFamily="2" charset="77"/>
              </a:rPr>
              <a:t>Data Preparation and Modeling</a:t>
            </a:r>
          </a:p>
        </p:txBody>
      </p:sp>
      <p:sp>
        <p:nvSpPr>
          <p:cNvPr id="23" name="Subtitle 2">
            <a:extLst>
              <a:ext uri="{FF2B5EF4-FFF2-40B4-BE49-F238E27FC236}">
                <a16:creationId xmlns:a16="http://schemas.microsoft.com/office/drawing/2014/main" id="{A3866948-18F0-16F4-7430-0B45B1D98A83}"/>
              </a:ext>
            </a:extLst>
          </p:cNvPr>
          <p:cNvSpPr txBox="1">
            <a:spLocks/>
          </p:cNvSpPr>
          <p:nvPr/>
        </p:nvSpPr>
        <p:spPr>
          <a:xfrm>
            <a:off x="4619115" y="9315130"/>
            <a:ext cx="8519973" cy="446380"/>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23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Data Preparation, Model Exploration, Model Selection</a:t>
            </a:r>
          </a:p>
        </p:txBody>
      </p:sp>
      <p:sp>
        <p:nvSpPr>
          <p:cNvPr id="24" name="TextBox 23">
            <a:extLst>
              <a:ext uri="{FF2B5EF4-FFF2-40B4-BE49-F238E27FC236}">
                <a16:creationId xmlns:a16="http://schemas.microsoft.com/office/drawing/2014/main" id="{EB36D257-3413-CDF4-8AEF-5905B532104F}"/>
              </a:ext>
            </a:extLst>
          </p:cNvPr>
          <p:cNvSpPr txBox="1"/>
          <p:nvPr/>
        </p:nvSpPr>
        <p:spPr>
          <a:xfrm>
            <a:off x="4515866" y="10486973"/>
            <a:ext cx="1789272" cy="584647"/>
          </a:xfrm>
          <a:prstGeom prst="rect">
            <a:avLst/>
          </a:prstGeom>
          <a:noFill/>
        </p:spPr>
        <p:txBody>
          <a:bodyPr wrap="none" rtlCol="0" anchor="ctr" anchorCtr="0">
            <a:spAutoFit/>
          </a:bodyPr>
          <a:lstStyle/>
          <a:p>
            <a:r>
              <a:rPr lang="en-US" sz="3199" b="1" dirty="0">
                <a:solidFill>
                  <a:schemeClr val="tx2"/>
                </a:solidFill>
                <a:latin typeface="Poppins" pitchFamily="2" charset="77"/>
                <a:ea typeface="League Spartan" charset="0"/>
                <a:cs typeface="Poppins" pitchFamily="2" charset="77"/>
              </a:rPr>
              <a:t>Actions</a:t>
            </a:r>
          </a:p>
        </p:txBody>
      </p:sp>
      <p:sp>
        <p:nvSpPr>
          <p:cNvPr id="25" name="Subtitle 2">
            <a:extLst>
              <a:ext uri="{FF2B5EF4-FFF2-40B4-BE49-F238E27FC236}">
                <a16:creationId xmlns:a16="http://schemas.microsoft.com/office/drawing/2014/main" id="{0DB72391-0FB8-E67A-74D1-F0C435FE65A8}"/>
              </a:ext>
            </a:extLst>
          </p:cNvPr>
          <p:cNvSpPr txBox="1">
            <a:spLocks/>
          </p:cNvSpPr>
          <p:nvPr/>
        </p:nvSpPr>
        <p:spPr>
          <a:xfrm>
            <a:off x="4602531" y="11117760"/>
            <a:ext cx="8519973" cy="446380"/>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23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Conclusions and Recommendations</a:t>
            </a:r>
          </a:p>
        </p:txBody>
      </p:sp>
      <p:grpSp>
        <p:nvGrpSpPr>
          <p:cNvPr id="43" name="Group 63506">
            <a:extLst>
              <a:ext uri="{FF2B5EF4-FFF2-40B4-BE49-F238E27FC236}">
                <a16:creationId xmlns:a16="http://schemas.microsoft.com/office/drawing/2014/main" id="{7A7A7589-E7C5-1C52-F879-AA9CA59F9189}"/>
              </a:ext>
            </a:extLst>
          </p:cNvPr>
          <p:cNvGrpSpPr/>
          <p:nvPr/>
        </p:nvGrpSpPr>
        <p:grpSpPr>
          <a:xfrm>
            <a:off x="15255317" y="3084340"/>
            <a:ext cx="6641996" cy="8102667"/>
            <a:chOff x="12279" y="0"/>
            <a:chExt cx="3384442" cy="4128728"/>
          </a:xfrm>
        </p:grpSpPr>
        <p:grpSp>
          <p:nvGrpSpPr>
            <p:cNvPr id="46" name="Group 63502">
              <a:extLst>
                <a:ext uri="{FF2B5EF4-FFF2-40B4-BE49-F238E27FC236}">
                  <a16:creationId xmlns:a16="http://schemas.microsoft.com/office/drawing/2014/main" id="{D19712C7-54A5-4453-E7F9-AD707B12D78F}"/>
                </a:ext>
              </a:extLst>
            </p:cNvPr>
            <p:cNvGrpSpPr/>
            <p:nvPr/>
          </p:nvGrpSpPr>
          <p:grpSpPr>
            <a:xfrm>
              <a:off x="12279" y="0"/>
              <a:ext cx="3384443" cy="1771860"/>
              <a:chOff x="12279" y="0"/>
              <a:chExt cx="3384442" cy="1771859"/>
            </a:xfrm>
          </p:grpSpPr>
          <p:sp>
            <p:nvSpPr>
              <p:cNvPr id="60" name="Shape 63499">
                <a:extLst>
                  <a:ext uri="{FF2B5EF4-FFF2-40B4-BE49-F238E27FC236}">
                    <a16:creationId xmlns:a16="http://schemas.microsoft.com/office/drawing/2014/main" id="{167C8DAD-A6C2-D320-0198-5EA99E84864D}"/>
                  </a:ext>
                </a:extLst>
              </p:cNvPr>
              <p:cNvSpPr/>
              <p:nvPr/>
            </p:nvSpPr>
            <p:spPr>
              <a:xfrm rot="19500000">
                <a:off x="192050" y="637370"/>
                <a:ext cx="983874" cy="937059"/>
              </a:xfrm>
              <a:custGeom>
                <a:avLst/>
                <a:gdLst/>
                <a:ahLst/>
                <a:cxnLst>
                  <a:cxn ang="0">
                    <a:pos x="wd2" y="hd2"/>
                  </a:cxn>
                  <a:cxn ang="5400000">
                    <a:pos x="wd2" y="hd2"/>
                  </a:cxn>
                  <a:cxn ang="10800000">
                    <a:pos x="wd2" y="hd2"/>
                  </a:cxn>
                  <a:cxn ang="16200000">
                    <a:pos x="wd2" y="hd2"/>
                  </a:cxn>
                </a:cxnLst>
                <a:rect l="0" t="0" r="r" b="b"/>
                <a:pathLst>
                  <a:path w="21600" h="21600" extrusionOk="0">
                    <a:moveTo>
                      <a:pt x="5602" y="0"/>
                    </a:moveTo>
                    <a:lnTo>
                      <a:pt x="2056" y="2901"/>
                    </a:lnTo>
                    <a:cubicBezTo>
                      <a:pt x="2056" y="4220"/>
                      <a:pt x="2056" y="5545"/>
                      <a:pt x="2056" y="6864"/>
                    </a:cubicBezTo>
                    <a:cubicBezTo>
                      <a:pt x="2056" y="9293"/>
                      <a:pt x="2056" y="11715"/>
                      <a:pt x="2056" y="14143"/>
                    </a:cubicBezTo>
                    <a:lnTo>
                      <a:pt x="5611" y="14143"/>
                    </a:lnTo>
                    <a:lnTo>
                      <a:pt x="5602" y="0"/>
                    </a:lnTo>
                    <a:close/>
                    <a:moveTo>
                      <a:pt x="4178" y="1822"/>
                    </a:moveTo>
                    <a:lnTo>
                      <a:pt x="4861" y="1822"/>
                    </a:lnTo>
                    <a:lnTo>
                      <a:pt x="4861" y="2556"/>
                    </a:lnTo>
                    <a:lnTo>
                      <a:pt x="4178" y="2556"/>
                    </a:lnTo>
                    <a:lnTo>
                      <a:pt x="4178" y="1822"/>
                    </a:lnTo>
                    <a:close/>
                    <a:moveTo>
                      <a:pt x="2797" y="3211"/>
                    </a:moveTo>
                    <a:lnTo>
                      <a:pt x="3479" y="3211"/>
                    </a:lnTo>
                    <a:lnTo>
                      <a:pt x="3479" y="3927"/>
                    </a:lnTo>
                    <a:lnTo>
                      <a:pt x="2797" y="3927"/>
                    </a:lnTo>
                    <a:lnTo>
                      <a:pt x="2797" y="3211"/>
                    </a:lnTo>
                    <a:close/>
                    <a:moveTo>
                      <a:pt x="4178" y="3211"/>
                    </a:moveTo>
                    <a:lnTo>
                      <a:pt x="4861" y="3211"/>
                    </a:lnTo>
                    <a:lnTo>
                      <a:pt x="4861" y="3927"/>
                    </a:lnTo>
                    <a:lnTo>
                      <a:pt x="4178" y="3927"/>
                    </a:lnTo>
                    <a:lnTo>
                      <a:pt x="4178" y="3211"/>
                    </a:lnTo>
                    <a:close/>
                    <a:moveTo>
                      <a:pt x="8702" y="4033"/>
                    </a:moveTo>
                    <a:cubicBezTo>
                      <a:pt x="8702" y="5829"/>
                      <a:pt x="8702" y="7624"/>
                      <a:pt x="8702" y="9420"/>
                    </a:cubicBezTo>
                    <a:cubicBezTo>
                      <a:pt x="8702" y="10996"/>
                      <a:pt x="8702" y="12567"/>
                      <a:pt x="8702" y="14143"/>
                    </a:cubicBezTo>
                    <a:lnTo>
                      <a:pt x="10994" y="14143"/>
                    </a:lnTo>
                    <a:lnTo>
                      <a:pt x="10994" y="4033"/>
                    </a:lnTo>
                    <a:lnTo>
                      <a:pt x="8702" y="4033"/>
                    </a:lnTo>
                    <a:close/>
                    <a:moveTo>
                      <a:pt x="9183" y="4485"/>
                    </a:moveTo>
                    <a:lnTo>
                      <a:pt x="9629" y="4485"/>
                    </a:lnTo>
                    <a:lnTo>
                      <a:pt x="9629" y="4944"/>
                    </a:lnTo>
                    <a:lnTo>
                      <a:pt x="9183" y="4944"/>
                    </a:lnTo>
                    <a:lnTo>
                      <a:pt x="9183" y="4485"/>
                    </a:lnTo>
                    <a:close/>
                    <a:moveTo>
                      <a:pt x="10076" y="4485"/>
                    </a:moveTo>
                    <a:lnTo>
                      <a:pt x="10530" y="4485"/>
                    </a:lnTo>
                    <a:lnTo>
                      <a:pt x="10530" y="4944"/>
                    </a:lnTo>
                    <a:lnTo>
                      <a:pt x="10076" y="4944"/>
                    </a:lnTo>
                    <a:lnTo>
                      <a:pt x="10076" y="4485"/>
                    </a:lnTo>
                    <a:close/>
                    <a:moveTo>
                      <a:pt x="16983" y="6006"/>
                    </a:moveTo>
                    <a:lnTo>
                      <a:pt x="16983" y="15382"/>
                    </a:lnTo>
                    <a:lnTo>
                      <a:pt x="17388" y="15851"/>
                    </a:lnTo>
                    <a:lnTo>
                      <a:pt x="18761" y="15851"/>
                    </a:lnTo>
                    <a:lnTo>
                      <a:pt x="18761" y="6006"/>
                    </a:lnTo>
                    <a:lnTo>
                      <a:pt x="16983" y="6006"/>
                    </a:lnTo>
                    <a:close/>
                    <a:moveTo>
                      <a:pt x="5973" y="6333"/>
                    </a:moveTo>
                    <a:lnTo>
                      <a:pt x="5973" y="14143"/>
                    </a:lnTo>
                    <a:lnTo>
                      <a:pt x="8340" y="14143"/>
                    </a:lnTo>
                    <a:lnTo>
                      <a:pt x="8340" y="6333"/>
                    </a:lnTo>
                    <a:lnTo>
                      <a:pt x="5973" y="6333"/>
                    </a:lnTo>
                    <a:close/>
                    <a:moveTo>
                      <a:pt x="11415" y="7014"/>
                    </a:moveTo>
                    <a:lnTo>
                      <a:pt x="11415" y="12649"/>
                    </a:lnTo>
                    <a:lnTo>
                      <a:pt x="11415" y="12790"/>
                    </a:lnTo>
                    <a:lnTo>
                      <a:pt x="11415" y="14143"/>
                    </a:lnTo>
                    <a:lnTo>
                      <a:pt x="12780" y="14143"/>
                    </a:lnTo>
                    <a:lnTo>
                      <a:pt x="12780" y="17204"/>
                    </a:lnTo>
                    <a:lnTo>
                      <a:pt x="15711" y="14029"/>
                    </a:lnTo>
                    <a:lnTo>
                      <a:pt x="16596" y="14993"/>
                    </a:lnTo>
                    <a:lnTo>
                      <a:pt x="16596" y="7014"/>
                    </a:lnTo>
                    <a:lnTo>
                      <a:pt x="14305" y="7014"/>
                    </a:lnTo>
                    <a:lnTo>
                      <a:pt x="13706" y="7014"/>
                    </a:lnTo>
                    <a:lnTo>
                      <a:pt x="11415" y="7014"/>
                    </a:lnTo>
                    <a:close/>
                    <a:moveTo>
                      <a:pt x="11904" y="7439"/>
                    </a:moveTo>
                    <a:lnTo>
                      <a:pt x="12561" y="7439"/>
                    </a:lnTo>
                    <a:lnTo>
                      <a:pt x="12561" y="8138"/>
                    </a:lnTo>
                    <a:lnTo>
                      <a:pt x="11904" y="8138"/>
                    </a:lnTo>
                    <a:lnTo>
                      <a:pt x="11904" y="7439"/>
                    </a:lnTo>
                    <a:close/>
                    <a:moveTo>
                      <a:pt x="13134" y="7439"/>
                    </a:moveTo>
                    <a:lnTo>
                      <a:pt x="13706" y="7439"/>
                    </a:lnTo>
                    <a:lnTo>
                      <a:pt x="13706" y="8138"/>
                    </a:lnTo>
                    <a:lnTo>
                      <a:pt x="13134" y="8138"/>
                    </a:lnTo>
                    <a:lnTo>
                      <a:pt x="13134" y="7439"/>
                    </a:lnTo>
                    <a:close/>
                    <a:moveTo>
                      <a:pt x="14305" y="7439"/>
                    </a:moveTo>
                    <a:lnTo>
                      <a:pt x="14852" y="7439"/>
                    </a:lnTo>
                    <a:lnTo>
                      <a:pt x="14852" y="8138"/>
                    </a:lnTo>
                    <a:lnTo>
                      <a:pt x="14305" y="8138"/>
                    </a:lnTo>
                    <a:lnTo>
                      <a:pt x="14305" y="7439"/>
                    </a:lnTo>
                    <a:close/>
                    <a:moveTo>
                      <a:pt x="15433" y="7439"/>
                    </a:moveTo>
                    <a:lnTo>
                      <a:pt x="16090" y="7439"/>
                    </a:lnTo>
                    <a:lnTo>
                      <a:pt x="16090" y="8138"/>
                    </a:lnTo>
                    <a:lnTo>
                      <a:pt x="15433" y="8138"/>
                    </a:lnTo>
                    <a:lnTo>
                      <a:pt x="15433" y="7439"/>
                    </a:lnTo>
                    <a:close/>
                    <a:moveTo>
                      <a:pt x="19132" y="8598"/>
                    </a:moveTo>
                    <a:lnTo>
                      <a:pt x="19132" y="15859"/>
                    </a:lnTo>
                    <a:lnTo>
                      <a:pt x="20126" y="15859"/>
                    </a:lnTo>
                    <a:lnTo>
                      <a:pt x="21145" y="17036"/>
                    </a:lnTo>
                    <a:lnTo>
                      <a:pt x="21145" y="8598"/>
                    </a:lnTo>
                    <a:lnTo>
                      <a:pt x="19132" y="8598"/>
                    </a:lnTo>
                    <a:close/>
                    <a:moveTo>
                      <a:pt x="11904" y="8854"/>
                    </a:moveTo>
                    <a:lnTo>
                      <a:pt x="12561" y="8854"/>
                    </a:lnTo>
                    <a:lnTo>
                      <a:pt x="12561" y="9544"/>
                    </a:lnTo>
                    <a:lnTo>
                      <a:pt x="11904" y="9544"/>
                    </a:lnTo>
                    <a:lnTo>
                      <a:pt x="11904" y="8854"/>
                    </a:lnTo>
                    <a:close/>
                    <a:moveTo>
                      <a:pt x="13134" y="8854"/>
                    </a:moveTo>
                    <a:lnTo>
                      <a:pt x="13706" y="8854"/>
                    </a:lnTo>
                    <a:lnTo>
                      <a:pt x="13706" y="9544"/>
                    </a:lnTo>
                    <a:lnTo>
                      <a:pt x="13134" y="9544"/>
                    </a:lnTo>
                    <a:lnTo>
                      <a:pt x="13134" y="8854"/>
                    </a:lnTo>
                    <a:close/>
                    <a:moveTo>
                      <a:pt x="14305" y="8854"/>
                    </a:moveTo>
                    <a:lnTo>
                      <a:pt x="14852" y="8854"/>
                    </a:lnTo>
                    <a:lnTo>
                      <a:pt x="14852" y="9544"/>
                    </a:lnTo>
                    <a:lnTo>
                      <a:pt x="14305" y="9544"/>
                    </a:lnTo>
                    <a:lnTo>
                      <a:pt x="14305" y="8854"/>
                    </a:lnTo>
                    <a:close/>
                    <a:moveTo>
                      <a:pt x="15433" y="8854"/>
                    </a:moveTo>
                    <a:lnTo>
                      <a:pt x="16090" y="8854"/>
                    </a:lnTo>
                    <a:lnTo>
                      <a:pt x="16090" y="9544"/>
                    </a:lnTo>
                    <a:lnTo>
                      <a:pt x="15433" y="9544"/>
                    </a:lnTo>
                    <a:lnTo>
                      <a:pt x="15433" y="8854"/>
                    </a:lnTo>
                    <a:close/>
                    <a:moveTo>
                      <a:pt x="11904" y="10260"/>
                    </a:moveTo>
                    <a:lnTo>
                      <a:pt x="12561" y="10260"/>
                    </a:lnTo>
                    <a:lnTo>
                      <a:pt x="12561" y="10950"/>
                    </a:lnTo>
                    <a:lnTo>
                      <a:pt x="11904" y="10950"/>
                    </a:lnTo>
                    <a:lnTo>
                      <a:pt x="11904" y="10260"/>
                    </a:lnTo>
                    <a:close/>
                    <a:moveTo>
                      <a:pt x="13134" y="10260"/>
                    </a:moveTo>
                    <a:lnTo>
                      <a:pt x="13706" y="10260"/>
                    </a:lnTo>
                    <a:lnTo>
                      <a:pt x="13706" y="10950"/>
                    </a:lnTo>
                    <a:lnTo>
                      <a:pt x="13134" y="10950"/>
                    </a:lnTo>
                    <a:lnTo>
                      <a:pt x="13134" y="10260"/>
                    </a:lnTo>
                    <a:close/>
                    <a:moveTo>
                      <a:pt x="14305" y="10260"/>
                    </a:moveTo>
                    <a:lnTo>
                      <a:pt x="14852" y="10260"/>
                    </a:lnTo>
                    <a:lnTo>
                      <a:pt x="14852" y="10950"/>
                    </a:lnTo>
                    <a:lnTo>
                      <a:pt x="14305" y="10950"/>
                    </a:lnTo>
                    <a:lnTo>
                      <a:pt x="14305" y="10260"/>
                    </a:lnTo>
                    <a:close/>
                    <a:moveTo>
                      <a:pt x="15433" y="10260"/>
                    </a:moveTo>
                    <a:lnTo>
                      <a:pt x="16090" y="10260"/>
                    </a:lnTo>
                    <a:lnTo>
                      <a:pt x="16090" y="10950"/>
                    </a:lnTo>
                    <a:lnTo>
                      <a:pt x="15433" y="10950"/>
                    </a:lnTo>
                    <a:lnTo>
                      <a:pt x="15433" y="10260"/>
                    </a:lnTo>
                    <a:close/>
                    <a:moveTo>
                      <a:pt x="11904" y="11676"/>
                    </a:moveTo>
                    <a:lnTo>
                      <a:pt x="12561" y="11676"/>
                    </a:lnTo>
                    <a:lnTo>
                      <a:pt x="12561" y="12366"/>
                    </a:lnTo>
                    <a:lnTo>
                      <a:pt x="11904" y="12366"/>
                    </a:lnTo>
                    <a:lnTo>
                      <a:pt x="11904" y="11676"/>
                    </a:lnTo>
                    <a:close/>
                    <a:moveTo>
                      <a:pt x="13134" y="11676"/>
                    </a:moveTo>
                    <a:lnTo>
                      <a:pt x="13706" y="11676"/>
                    </a:lnTo>
                    <a:lnTo>
                      <a:pt x="13706" y="12366"/>
                    </a:lnTo>
                    <a:lnTo>
                      <a:pt x="13134" y="12366"/>
                    </a:lnTo>
                    <a:lnTo>
                      <a:pt x="13134" y="11676"/>
                    </a:lnTo>
                    <a:close/>
                    <a:moveTo>
                      <a:pt x="14305" y="11676"/>
                    </a:moveTo>
                    <a:lnTo>
                      <a:pt x="14852" y="11676"/>
                    </a:lnTo>
                    <a:lnTo>
                      <a:pt x="14852" y="12366"/>
                    </a:lnTo>
                    <a:lnTo>
                      <a:pt x="14305" y="12366"/>
                    </a:lnTo>
                    <a:lnTo>
                      <a:pt x="14305" y="11676"/>
                    </a:lnTo>
                    <a:close/>
                    <a:moveTo>
                      <a:pt x="15433" y="11676"/>
                    </a:moveTo>
                    <a:lnTo>
                      <a:pt x="16090" y="11676"/>
                    </a:lnTo>
                    <a:lnTo>
                      <a:pt x="16090" y="12366"/>
                    </a:lnTo>
                    <a:lnTo>
                      <a:pt x="15433" y="12366"/>
                    </a:lnTo>
                    <a:lnTo>
                      <a:pt x="15433" y="11676"/>
                    </a:lnTo>
                    <a:close/>
                    <a:moveTo>
                      <a:pt x="11904" y="13082"/>
                    </a:moveTo>
                    <a:lnTo>
                      <a:pt x="12561" y="13082"/>
                    </a:lnTo>
                    <a:lnTo>
                      <a:pt x="12561" y="13772"/>
                    </a:lnTo>
                    <a:lnTo>
                      <a:pt x="11904" y="13772"/>
                    </a:lnTo>
                    <a:lnTo>
                      <a:pt x="11904" y="13082"/>
                    </a:lnTo>
                    <a:close/>
                    <a:moveTo>
                      <a:pt x="13134" y="13082"/>
                    </a:moveTo>
                    <a:lnTo>
                      <a:pt x="13706" y="13082"/>
                    </a:lnTo>
                    <a:lnTo>
                      <a:pt x="13706" y="13772"/>
                    </a:lnTo>
                    <a:lnTo>
                      <a:pt x="13134" y="13772"/>
                    </a:lnTo>
                    <a:lnTo>
                      <a:pt x="13134" y="13082"/>
                    </a:lnTo>
                    <a:close/>
                    <a:moveTo>
                      <a:pt x="14305" y="13082"/>
                    </a:moveTo>
                    <a:lnTo>
                      <a:pt x="14852" y="13082"/>
                    </a:lnTo>
                    <a:lnTo>
                      <a:pt x="14852" y="13772"/>
                    </a:lnTo>
                    <a:lnTo>
                      <a:pt x="14305" y="13772"/>
                    </a:lnTo>
                    <a:lnTo>
                      <a:pt x="14305" y="13082"/>
                    </a:lnTo>
                    <a:close/>
                    <a:moveTo>
                      <a:pt x="13134" y="14488"/>
                    </a:moveTo>
                    <a:lnTo>
                      <a:pt x="13706" y="14488"/>
                    </a:lnTo>
                    <a:lnTo>
                      <a:pt x="13706" y="15178"/>
                    </a:lnTo>
                    <a:lnTo>
                      <a:pt x="13134" y="15178"/>
                    </a:lnTo>
                    <a:lnTo>
                      <a:pt x="13134" y="14488"/>
                    </a:lnTo>
                    <a:close/>
                    <a:moveTo>
                      <a:pt x="0" y="14586"/>
                    </a:moveTo>
                    <a:lnTo>
                      <a:pt x="0" y="21600"/>
                    </a:lnTo>
                    <a:lnTo>
                      <a:pt x="3538" y="21600"/>
                    </a:lnTo>
                    <a:lnTo>
                      <a:pt x="6495" y="21600"/>
                    </a:lnTo>
                    <a:lnTo>
                      <a:pt x="8862" y="21600"/>
                    </a:lnTo>
                    <a:lnTo>
                      <a:pt x="9427" y="21600"/>
                    </a:lnTo>
                    <a:lnTo>
                      <a:pt x="12384" y="21600"/>
                    </a:lnTo>
                    <a:lnTo>
                      <a:pt x="12384" y="14586"/>
                    </a:lnTo>
                    <a:lnTo>
                      <a:pt x="9427" y="14586"/>
                    </a:lnTo>
                    <a:lnTo>
                      <a:pt x="8862" y="14586"/>
                    </a:lnTo>
                    <a:lnTo>
                      <a:pt x="6495" y="14586"/>
                    </a:lnTo>
                    <a:lnTo>
                      <a:pt x="5889" y="14586"/>
                    </a:lnTo>
                    <a:lnTo>
                      <a:pt x="3538" y="14586"/>
                    </a:lnTo>
                    <a:lnTo>
                      <a:pt x="2982" y="14586"/>
                    </a:lnTo>
                    <a:lnTo>
                      <a:pt x="0" y="14586"/>
                    </a:lnTo>
                    <a:close/>
                    <a:moveTo>
                      <a:pt x="15678" y="14586"/>
                    </a:moveTo>
                    <a:cubicBezTo>
                      <a:pt x="15678" y="14586"/>
                      <a:pt x="12704" y="17832"/>
                      <a:pt x="12704" y="17832"/>
                    </a:cubicBezTo>
                    <a:lnTo>
                      <a:pt x="12704" y="18044"/>
                    </a:lnTo>
                    <a:lnTo>
                      <a:pt x="15678" y="14798"/>
                    </a:lnTo>
                    <a:lnTo>
                      <a:pt x="18753" y="18159"/>
                    </a:lnTo>
                    <a:lnTo>
                      <a:pt x="21600" y="18159"/>
                    </a:lnTo>
                    <a:lnTo>
                      <a:pt x="19898" y="16240"/>
                    </a:lnTo>
                    <a:lnTo>
                      <a:pt x="17194" y="16240"/>
                    </a:lnTo>
                    <a:lnTo>
                      <a:pt x="15678" y="14586"/>
                    </a:lnTo>
                    <a:close/>
                    <a:moveTo>
                      <a:pt x="615" y="15108"/>
                    </a:moveTo>
                    <a:lnTo>
                      <a:pt x="1415" y="15108"/>
                    </a:lnTo>
                    <a:lnTo>
                      <a:pt x="1415" y="15948"/>
                    </a:lnTo>
                    <a:lnTo>
                      <a:pt x="615" y="15948"/>
                    </a:lnTo>
                    <a:lnTo>
                      <a:pt x="615" y="15108"/>
                    </a:lnTo>
                    <a:close/>
                    <a:moveTo>
                      <a:pt x="2115" y="15108"/>
                    </a:moveTo>
                    <a:lnTo>
                      <a:pt x="2915" y="15108"/>
                    </a:lnTo>
                    <a:lnTo>
                      <a:pt x="2915" y="15948"/>
                    </a:lnTo>
                    <a:lnTo>
                      <a:pt x="2115" y="15948"/>
                    </a:lnTo>
                    <a:lnTo>
                      <a:pt x="2115" y="15108"/>
                    </a:lnTo>
                    <a:close/>
                    <a:moveTo>
                      <a:pt x="3572" y="15108"/>
                    </a:moveTo>
                    <a:lnTo>
                      <a:pt x="4372" y="15108"/>
                    </a:lnTo>
                    <a:lnTo>
                      <a:pt x="4372" y="15948"/>
                    </a:lnTo>
                    <a:lnTo>
                      <a:pt x="3572" y="15948"/>
                    </a:lnTo>
                    <a:lnTo>
                      <a:pt x="3572" y="15108"/>
                    </a:lnTo>
                    <a:close/>
                    <a:moveTo>
                      <a:pt x="5071" y="15108"/>
                    </a:moveTo>
                    <a:lnTo>
                      <a:pt x="5872" y="15108"/>
                    </a:lnTo>
                    <a:lnTo>
                      <a:pt x="5872" y="15948"/>
                    </a:lnTo>
                    <a:lnTo>
                      <a:pt x="5071" y="15948"/>
                    </a:lnTo>
                    <a:lnTo>
                      <a:pt x="5071" y="15108"/>
                    </a:lnTo>
                    <a:close/>
                    <a:moveTo>
                      <a:pt x="6504" y="15108"/>
                    </a:moveTo>
                    <a:lnTo>
                      <a:pt x="7304" y="15108"/>
                    </a:lnTo>
                    <a:lnTo>
                      <a:pt x="7304" y="15948"/>
                    </a:lnTo>
                    <a:lnTo>
                      <a:pt x="6504" y="15948"/>
                    </a:lnTo>
                    <a:lnTo>
                      <a:pt x="6504" y="15108"/>
                    </a:lnTo>
                    <a:close/>
                    <a:moveTo>
                      <a:pt x="8003" y="15108"/>
                    </a:moveTo>
                    <a:lnTo>
                      <a:pt x="8795" y="15108"/>
                    </a:lnTo>
                    <a:lnTo>
                      <a:pt x="8795" y="15948"/>
                    </a:lnTo>
                    <a:lnTo>
                      <a:pt x="8003" y="15948"/>
                    </a:lnTo>
                    <a:lnTo>
                      <a:pt x="8003" y="15108"/>
                    </a:lnTo>
                    <a:close/>
                    <a:moveTo>
                      <a:pt x="9461" y="15108"/>
                    </a:moveTo>
                    <a:lnTo>
                      <a:pt x="10261" y="15108"/>
                    </a:lnTo>
                    <a:lnTo>
                      <a:pt x="10261" y="15948"/>
                    </a:lnTo>
                    <a:lnTo>
                      <a:pt x="9461" y="15948"/>
                    </a:lnTo>
                    <a:lnTo>
                      <a:pt x="9461" y="15108"/>
                    </a:lnTo>
                    <a:close/>
                    <a:moveTo>
                      <a:pt x="10960" y="15108"/>
                    </a:moveTo>
                    <a:lnTo>
                      <a:pt x="11760" y="15108"/>
                    </a:lnTo>
                    <a:lnTo>
                      <a:pt x="11760" y="15948"/>
                    </a:lnTo>
                    <a:lnTo>
                      <a:pt x="10960" y="15948"/>
                    </a:lnTo>
                    <a:lnTo>
                      <a:pt x="10960" y="15108"/>
                    </a:lnTo>
                    <a:close/>
                    <a:moveTo>
                      <a:pt x="15678" y="15143"/>
                    </a:moveTo>
                    <a:cubicBezTo>
                      <a:pt x="15678" y="15143"/>
                      <a:pt x="12695" y="18398"/>
                      <a:pt x="12695" y="18398"/>
                    </a:cubicBezTo>
                    <a:lnTo>
                      <a:pt x="12965" y="18398"/>
                    </a:lnTo>
                    <a:lnTo>
                      <a:pt x="12965" y="21600"/>
                    </a:lnTo>
                    <a:lnTo>
                      <a:pt x="14894" y="21600"/>
                    </a:lnTo>
                    <a:lnTo>
                      <a:pt x="14894" y="19053"/>
                    </a:lnTo>
                    <a:lnTo>
                      <a:pt x="16453" y="19053"/>
                    </a:lnTo>
                    <a:lnTo>
                      <a:pt x="16453" y="21600"/>
                    </a:lnTo>
                    <a:lnTo>
                      <a:pt x="21347" y="21600"/>
                    </a:lnTo>
                    <a:lnTo>
                      <a:pt x="21347" y="18380"/>
                    </a:lnTo>
                    <a:lnTo>
                      <a:pt x="18635" y="18380"/>
                    </a:lnTo>
                    <a:lnTo>
                      <a:pt x="15678" y="15143"/>
                    </a:lnTo>
                    <a:close/>
                    <a:moveTo>
                      <a:pt x="15678" y="16629"/>
                    </a:moveTo>
                    <a:cubicBezTo>
                      <a:pt x="16001" y="16629"/>
                      <a:pt x="16259" y="16900"/>
                      <a:pt x="16259" y="17239"/>
                    </a:cubicBezTo>
                    <a:cubicBezTo>
                      <a:pt x="16259" y="17579"/>
                      <a:pt x="16001" y="17858"/>
                      <a:pt x="15678" y="17858"/>
                    </a:cubicBezTo>
                    <a:cubicBezTo>
                      <a:pt x="15354" y="17858"/>
                      <a:pt x="15088" y="17579"/>
                      <a:pt x="15088" y="17239"/>
                    </a:cubicBezTo>
                    <a:cubicBezTo>
                      <a:pt x="15088" y="16900"/>
                      <a:pt x="15354" y="16629"/>
                      <a:pt x="15678" y="16629"/>
                    </a:cubicBezTo>
                    <a:close/>
                    <a:moveTo>
                      <a:pt x="615" y="16815"/>
                    </a:moveTo>
                    <a:lnTo>
                      <a:pt x="1415" y="16815"/>
                    </a:lnTo>
                    <a:lnTo>
                      <a:pt x="1415" y="17655"/>
                    </a:lnTo>
                    <a:lnTo>
                      <a:pt x="615" y="17655"/>
                    </a:lnTo>
                    <a:lnTo>
                      <a:pt x="615" y="16815"/>
                    </a:lnTo>
                    <a:close/>
                    <a:moveTo>
                      <a:pt x="2115" y="16815"/>
                    </a:moveTo>
                    <a:lnTo>
                      <a:pt x="2915" y="16815"/>
                    </a:lnTo>
                    <a:lnTo>
                      <a:pt x="2915" y="17655"/>
                    </a:lnTo>
                    <a:lnTo>
                      <a:pt x="2115" y="17655"/>
                    </a:lnTo>
                    <a:lnTo>
                      <a:pt x="2115" y="16815"/>
                    </a:lnTo>
                    <a:close/>
                    <a:moveTo>
                      <a:pt x="3572" y="16815"/>
                    </a:moveTo>
                    <a:lnTo>
                      <a:pt x="4372" y="16815"/>
                    </a:lnTo>
                    <a:lnTo>
                      <a:pt x="4372" y="17655"/>
                    </a:lnTo>
                    <a:lnTo>
                      <a:pt x="3572" y="17655"/>
                    </a:lnTo>
                    <a:lnTo>
                      <a:pt x="3572" y="16815"/>
                    </a:lnTo>
                    <a:close/>
                    <a:moveTo>
                      <a:pt x="5071" y="16815"/>
                    </a:moveTo>
                    <a:lnTo>
                      <a:pt x="5872" y="16815"/>
                    </a:lnTo>
                    <a:lnTo>
                      <a:pt x="5872" y="17655"/>
                    </a:lnTo>
                    <a:lnTo>
                      <a:pt x="5071" y="17655"/>
                    </a:lnTo>
                    <a:lnTo>
                      <a:pt x="5071" y="16815"/>
                    </a:lnTo>
                    <a:close/>
                    <a:moveTo>
                      <a:pt x="6504" y="16815"/>
                    </a:moveTo>
                    <a:lnTo>
                      <a:pt x="7304" y="16815"/>
                    </a:lnTo>
                    <a:lnTo>
                      <a:pt x="7304" y="17655"/>
                    </a:lnTo>
                    <a:lnTo>
                      <a:pt x="6504" y="17655"/>
                    </a:lnTo>
                    <a:lnTo>
                      <a:pt x="6504" y="16815"/>
                    </a:lnTo>
                    <a:close/>
                    <a:moveTo>
                      <a:pt x="8003" y="16815"/>
                    </a:moveTo>
                    <a:lnTo>
                      <a:pt x="8795" y="16815"/>
                    </a:lnTo>
                    <a:lnTo>
                      <a:pt x="8795" y="17655"/>
                    </a:lnTo>
                    <a:lnTo>
                      <a:pt x="8003" y="17655"/>
                    </a:lnTo>
                    <a:lnTo>
                      <a:pt x="8003" y="16815"/>
                    </a:lnTo>
                    <a:close/>
                    <a:moveTo>
                      <a:pt x="9461" y="16815"/>
                    </a:moveTo>
                    <a:lnTo>
                      <a:pt x="10261" y="16815"/>
                    </a:lnTo>
                    <a:lnTo>
                      <a:pt x="10261" y="17655"/>
                    </a:lnTo>
                    <a:lnTo>
                      <a:pt x="9461" y="17655"/>
                    </a:lnTo>
                    <a:lnTo>
                      <a:pt x="9461" y="16815"/>
                    </a:lnTo>
                    <a:close/>
                    <a:moveTo>
                      <a:pt x="10960" y="16815"/>
                    </a:moveTo>
                    <a:lnTo>
                      <a:pt x="11760" y="16815"/>
                    </a:lnTo>
                    <a:lnTo>
                      <a:pt x="11760" y="17655"/>
                    </a:lnTo>
                    <a:lnTo>
                      <a:pt x="10960" y="17655"/>
                    </a:lnTo>
                    <a:lnTo>
                      <a:pt x="10960" y="16815"/>
                    </a:lnTo>
                    <a:close/>
                    <a:moveTo>
                      <a:pt x="615" y="18531"/>
                    </a:moveTo>
                    <a:lnTo>
                      <a:pt x="1415" y="18531"/>
                    </a:lnTo>
                    <a:lnTo>
                      <a:pt x="1415" y="19371"/>
                    </a:lnTo>
                    <a:lnTo>
                      <a:pt x="615" y="19371"/>
                    </a:lnTo>
                    <a:lnTo>
                      <a:pt x="615" y="18531"/>
                    </a:lnTo>
                    <a:close/>
                    <a:moveTo>
                      <a:pt x="2115" y="18531"/>
                    </a:moveTo>
                    <a:lnTo>
                      <a:pt x="2915" y="18531"/>
                    </a:lnTo>
                    <a:lnTo>
                      <a:pt x="2915" y="19371"/>
                    </a:lnTo>
                    <a:lnTo>
                      <a:pt x="2115" y="19371"/>
                    </a:lnTo>
                    <a:lnTo>
                      <a:pt x="2115" y="18531"/>
                    </a:lnTo>
                    <a:close/>
                    <a:moveTo>
                      <a:pt x="3572" y="18531"/>
                    </a:moveTo>
                    <a:lnTo>
                      <a:pt x="4372" y="18531"/>
                    </a:lnTo>
                    <a:lnTo>
                      <a:pt x="4372" y="19371"/>
                    </a:lnTo>
                    <a:lnTo>
                      <a:pt x="3572" y="19371"/>
                    </a:lnTo>
                    <a:lnTo>
                      <a:pt x="3572" y="18531"/>
                    </a:lnTo>
                    <a:close/>
                    <a:moveTo>
                      <a:pt x="5071" y="18531"/>
                    </a:moveTo>
                    <a:lnTo>
                      <a:pt x="5872" y="18531"/>
                    </a:lnTo>
                    <a:lnTo>
                      <a:pt x="5872" y="19371"/>
                    </a:lnTo>
                    <a:lnTo>
                      <a:pt x="5071" y="19371"/>
                    </a:lnTo>
                    <a:lnTo>
                      <a:pt x="5071" y="18531"/>
                    </a:lnTo>
                    <a:close/>
                    <a:moveTo>
                      <a:pt x="6504" y="18531"/>
                    </a:moveTo>
                    <a:lnTo>
                      <a:pt x="7304" y="18531"/>
                    </a:lnTo>
                    <a:lnTo>
                      <a:pt x="7304" y="19371"/>
                    </a:lnTo>
                    <a:lnTo>
                      <a:pt x="6504" y="19371"/>
                    </a:lnTo>
                    <a:lnTo>
                      <a:pt x="6504" y="18531"/>
                    </a:lnTo>
                    <a:close/>
                    <a:moveTo>
                      <a:pt x="8003" y="18531"/>
                    </a:moveTo>
                    <a:lnTo>
                      <a:pt x="8795" y="18531"/>
                    </a:lnTo>
                    <a:lnTo>
                      <a:pt x="8795" y="19371"/>
                    </a:lnTo>
                    <a:lnTo>
                      <a:pt x="8003" y="19371"/>
                    </a:lnTo>
                    <a:lnTo>
                      <a:pt x="8003" y="18531"/>
                    </a:lnTo>
                    <a:close/>
                    <a:moveTo>
                      <a:pt x="9461" y="18531"/>
                    </a:moveTo>
                    <a:lnTo>
                      <a:pt x="10261" y="18531"/>
                    </a:lnTo>
                    <a:lnTo>
                      <a:pt x="10261" y="19371"/>
                    </a:lnTo>
                    <a:lnTo>
                      <a:pt x="9461" y="19371"/>
                    </a:lnTo>
                    <a:lnTo>
                      <a:pt x="9461" y="18531"/>
                    </a:lnTo>
                    <a:close/>
                    <a:moveTo>
                      <a:pt x="10960" y="18531"/>
                    </a:moveTo>
                    <a:lnTo>
                      <a:pt x="11760" y="18531"/>
                    </a:lnTo>
                    <a:lnTo>
                      <a:pt x="11760" y="19371"/>
                    </a:lnTo>
                    <a:lnTo>
                      <a:pt x="10960" y="19371"/>
                    </a:lnTo>
                    <a:lnTo>
                      <a:pt x="10960" y="18531"/>
                    </a:lnTo>
                    <a:close/>
                    <a:moveTo>
                      <a:pt x="17750" y="19053"/>
                    </a:moveTo>
                    <a:lnTo>
                      <a:pt x="18921" y="19053"/>
                    </a:lnTo>
                    <a:lnTo>
                      <a:pt x="18921" y="20282"/>
                    </a:lnTo>
                    <a:lnTo>
                      <a:pt x="17750" y="20282"/>
                    </a:lnTo>
                    <a:cubicBezTo>
                      <a:pt x="17750" y="20282"/>
                      <a:pt x="17750" y="19053"/>
                      <a:pt x="17750" y="19053"/>
                    </a:cubicBezTo>
                    <a:close/>
                    <a:moveTo>
                      <a:pt x="19587" y="19053"/>
                    </a:moveTo>
                    <a:lnTo>
                      <a:pt x="20758" y="19053"/>
                    </a:lnTo>
                    <a:lnTo>
                      <a:pt x="20758" y="20282"/>
                    </a:lnTo>
                    <a:lnTo>
                      <a:pt x="19587" y="20282"/>
                    </a:lnTo>
                    <a:cubicBezTo>
                      <a:pt x="19587" y="20282"/>
                      <a:pt x="19587" y="19053"/>
                      <a:pt x="19587" y="19053"/>
                    </a:cubicBezTo>
                    <a:close/>
                    <a:moveTo>
                      <a:pt x="615" y="20247"/>
                    </a:moveTo>
                    <a:lnTo>
                      <a:pt x="1415" y="20247"/>
                    </a:lnTo>
                    <a:lnTo>
                      <a:pt x="1415" y="21087"/>
                    </a:lnTo>
                    <a:lnTo>
                      <a:pt x="615" y="21087"/>
                    </a:lnTo>
                    <a:lnTo>
                      <a:pt x="615" y="20247"/>
                    </a:lnTo>
                    <a:close/>
                    <a:moveTo>
                      <a:pt x="2115" y="20247"/>
                    </a:moveTo>
                    <a:lnTo>
                      <a:pt x="2915" y="20247"/>
                    </a:lnTo>
                    <a:lnTo>
                      <a:pt x="2915" y="21087"/>
                    </a:lnTo>
                    <a:lnTo>
                      <a:pt x="2115" y="21087"/>
                    </a:lnTo>
                    <a:lnTo>
                      <a:pt x="2115" y="20247"/>
                    </a:lnTo>
                    <a:close/>
                    <a:moveTo>
                      <a:pt x="3572" y="20247"/>
                    </a:moveTo>
                    <a:lnTo>
                      <a:pt x="4372" y="20247"/>
                    </a:lnTo>
                    <a:lnTo>
                      <a:pt x="4372" y="21087"/>
                    </a:lnTo>
                    <a:lnTo>
                      <a:pt x="3572" y="21087"/>
                    </a:lnTo>
                    <a:lnTo>
                      <a:pt x="3572" y="20247"/>
                    </a:lnTo>
                    <a:close/>
                    <a:moveTo>
                      <a:pt x="5071" y="20247"/>
                    </a:moveTo>
                    <a:lnTo>
                      <a:pt x="5872" y="20247"/>
                    </a:lnTo>
                    <a:lnTo>
                      <a:pt x="5872" y="21087"/>
                    </a:lnTo>
                    <a:lnTo>
                      <a:pt x="5071" y="21087"/>
                    </a:lnTo>
                    <a:lnTo>
                      <a:pt x="5071" y="20247"/>
                    </a:lnTo>
                    <a:close/>
                    <a:moveTo>
                      <a:pt x="6504" y="20247"/>
                    </a:moveTo>
                    <a:lnTo>
                      <a:pt x="7304" y="20247"/>
                    </a:lnTo>
                    <a:lnTo>
                      <a:pt x="7304" y="21087"/>
                    </a:lnTo>
                    <a:lnTo>
                      <a:pt x="6504" y="21087"/>
                    </a:lnTo>
                    <a:lnTo>
                      <a:pt x="6504" y="20247"/>
                    </a:lnTo>
                    <a:close/>
                    <a:moveTo>
                      <a:pt x="8003" y="20247"/>
                    </a:moveTo>
                    <a:lnTo>
                      <a:pt x="8795" y="20247"/>
                    </a:lnTo>
                    <a:lnTo>
                      <a:pt x="8795" y="21087"/>
                    </a:lnTo>
                    <a:lnTo>
                      <a:pt x="8003" y="21087"/>
                    </a:lnTo>
                    <a:lnTo>
                      <a:pt x="8003" y="20247"/>
                    </a:lnTo>
                    <a:close/>
                    <a:moveTo>
                      <a:pt x="9461" y="20247"/>
                    </a:moveTo>
                    <a:lnTo>
                      <a:pt x="10261" y="20247"/>
                    </a:lnTo>
                    <a:lnTo>
                      <a:pt x="10261" y="21087"/>
                    </a:lnTo>
                    <a:lnTo>
                      <a:pt x="9461" y="21087"/>
                    </a:lnTo>
                    <a:lnTo>
                      <a:pt x="9461" y="20247"/>
                    </a:lnTo>
                    <a:close/>
                    <a:moveTo>
                      <a:pt x="10960" y="20247"/>
                    </a:moveTo>
                    <a:lnTo>
                      <a:pt x="11760" y="20247"/>
                    </a:lnTo>
                    <a:lnTo>
                      <a:pt x="11760" y="21087"/>
                    </a:lnTo>
                    <a:lnTo>
                      <a:pt x="10960" y="21087"/>
                    </a:lnTo>
                    <a:lnTo>
                      <a:pt x="10960" y="2024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1" name="Shape 63500">
                <a:extLst>
                  <a:ext uri="{FF2B5EF4-FFF2-40B4-BE49-F238E27FC236}">
                    <a16:creationId xmlns:a16="http://schemas.microsoft.com/office/drawing/2014/main" id="{5CE7D950-7547-2AFC-8507-2FE0F864E7F8}"/>
                  </a:ext>
                </a:extLst>
              </p:cNvPr>
              <p:cNvSpPr/>
              <p:nvPr/>
            </p:nvSpPr>
            <p:spPr>
              <a:xfrm>
                <a:off x="1462720" y="0"/>
                <a:ext cx="764767" cy="1120480"/>
              </a:xfrm>
              <a:custGeom>
                <a:avLst/>
                <a:gdLst/>
                <a:ahLst/>
                <a:cxnLst>
                  <a:cxn ang="0">
                    <a:pos x="wd2" y="hd2"/>
                  </a:cxn>
                  <a:cxn ang="5400000">
                    <a:pos x="wd2" y="hd2"/>
                  </a:cxn>
                  <a:cxn ang="10800000">
                    <a:pos x="wd2" y="hd2"/>
                  </a:cxn>
                  <a:cxn ang="16200000">
                    <a:pos x="wd2" y="hd2"/>
                  </a:cxn>
                </a:cxnLst>
                <a:rect l="0" t="0" r="r" b="b"/>
                <a:pathLst>
                  <a:path w="21600" h="21600" extrusionOk="0">
                    <a:moveTo>
                      <a:pt x="10903" y="0"/>
                    </a:moveTo>
                    <a:lnTo>
                      <a:pt x="10903" y="21600"/>
                    </a:lnTo>
                    <a:lnTo>
                      <a:pt x="13938" y="21600"/>
                    </a:lnTo>
                    <a:lnTo>
                      <a:pt x="13938" y="0"/>
                    </a:lnTo>
                    <a:lnTo>
                      <a:pt x="10903" y="0"/>
                    </a:lnTo>
                    <a:close/>
                    <a:moveTo>
                      <a:pt x="6882" y="3632"/>
                    </a:moveTo>
                    <a:lnTo>
                      <a:pt x="0" y="7294"/>
                    </a:lnTo>
                    <a:cubicBezTo>
                      <a:pt x="0" y="9002"/>
                      <a:pt x="0" y="10711"/>
                      <a:pt x="0" y="12420"/>
                    </a:cubicBezTo>
                    <a:cubicBezTo>
                      <a:pt x="0" y="15481"/>
                      <a:pt x="0" y="18539"/>
                      <a:pt x="0" y="21600"/>
                    </a:cubicBezTo>
                    <a:lnTo>
                      <a:pt x="5408" y="21600"/>
                    </a:lnTo>
                    <a:lnTo>
                      <a:pt x="5408" y="9690"/>
                    </a:lnTo>
                    <a:lnTo>
                      <a:pt x="6882" y="9690"/>
                    </a:lnTo>
                    <a:lnTo>
                      <a:pt x="6882" y="3632"/>
                    </a:lnTo>
                    <a:close/>
                    <a:moveTo>
                      <a:pt x="4118" y="5933"/>
                    </a:moveTo>
                    <a:lnTo>
                      <a:pt x="5451" y="5933"/>
                    </a:lnTo>
                    <a:lnTo>
                      <a:pt x="5451" y="6850"/>
                    </a:lnTo>
                    <a:lnTo>
                      <a:pt x="4118" y="6850"/>
                    </a:lnTo>
                    <a:lnTo>
                      <a:pt x="4118" y="5933"/>
                    </a:lnTo>
                    <a:close/>
                    <a:moveTo>
                      <a:pt x="1431" y="7671"/>
                    </a:moveTo>
                    <a:lnTo>
                      <a:pt x="2775" y="7671"/>
                    </a:lnTo>
                    <a:lnTo>
                      <a:pt x="2775" y="8581"/>
                    </a:lnTo>
                    <a:lnTo>
                      <a:pt x="1431" y="8581"/>
                    </a:lnTo>
                    <a:lnTo>
                      <a:pt x="1431" y="7671"/>
                    </a:lnTo>
                    <a:close/>
                    <a:moveTo>
                      <a:pt x="4118" y="7671"/>
                    </a:moveTo>
                    <a:lnTo>
                      <a:pt x="5451" y="7671"/>
                    </a:lnTo>
                    <a:lnTo>
                      <a:pt x="5451" y="8581"/>
                    </a:lnTo>
                    <a:lnTo>
                      <a:pt x="4118" y="8581"/>
                    </a:lnTo>
                    <a:lnTo>
                      <a:pt x="4118" y="7671"/>
                    </a:lnTo>
                    <a:close/>
                    <a:moveTo>
                      <a:pt x="5907" y="10016"/>
                    </a:moveTo>
                    <a:lnTo>
                      <a:pt x="5907" y="15741"/>
                    </a:lnTo>
                    <a:lnTo>
                      <a:pt x="5907" y="15875"/>
                    </a:lnTo>
                    <a:lnTo>
                      <a:pt x="5907" y="21600"/>
                    </a:lnTo>
                    <a:lnTo>
                      <a:pt x="10415" y="21600"/>
                    </a:lnTo>
                    <a:lnTo>
                      <a:pt x="10415" y="15875"/>
                    </a:lnTo>
                    <a:lnTo>
                      <a:pt x="10415" y="15741"/>
                    </a:lnTo>
                    <a:lnTo>
                      <a:pt x="10415" y="10016"/>
                    </a:lnTo>
                    <a:lnTo>
                      <a:pt x="5907" y="10016"/>
                    </a:lnTo>
                    <a:close/>
                    <a:moveTo>
                      <a:pt x="6665" y="10452"/>
                    </a:moveTo>
                    <a:lnTo>
                      <a:pt x="7695" y="10452"/>
                    </a:lnTo>
                    <a:lnTo>
                      <a:pt x="7695" y="11155"/>
                    </a:lnTo>
                    <a:lnTo>
                      <a:pt x="6665" y="11155"/>
                    </a:lnTo>
                    <a:lnTo>
                      <a:pt x="6665" y="10452"/>
                    </a:lnTo>
                    <a:close/>
                    <a:moveTo>
                      <a:pt x="8594" y="10452"/>
                    </a:moveTo>
                    <a:lnTo>
                      <a:pt x="9613" y="10452"/>
                    </a:lnTo>
                    <a:lnTo>
                      <a:pt x="9613" y="11155"/>
                    </a:lnTo>
                    <a:lnTo>
                      <a:pt x="8594" y="11155"/>
                    </a:lnTo>
                    <a:lnTo>
                      <a:pt x="8594" y="10452"/>
                    </a:lnTo>
                    <a:close/>
                    <a:moveTo>
                      <a:pt x="14425" y="11333"/>
                    </a:moveTo>
                    <a:lnTo>
                      <a:pt x="14425" y="16407"/>
                    </a:lnTo>
                    <a:lnTo>
                      <a:pt x="14425" y="16533"/>
                    </a:lnTo>
                    <a:lnTo>
                      <a:pt x="14425" y="21600"/>
                    </a:lnTo>
                    <a:lnTo>
                      <a:pt x="17601" y="21600"/>
                    </a:lnTo>
                    <a:lnTo>
                      <a:pt x="18424" y="21600"/>
                    </a:lnTo>
                    <a:lnTo>
                      <a:pt x="21600" y="21600"/>
                    </a:lnTo>
                    <a:lnTo>
                      <a:pt x="21600" y="16533"/>
                    </a:lnTo>
                    <a:lnTo>
                      <a:pt x="21600" y="16407"/>
                    </a:lnTo>
                    <a:lnTo>
                      <a:pt x="21600" y="11333"/>
                    </a:lnTo>
                    <a:lnTo>
                      <a:pt x="18424" y="11333"/>
                    </a:lnTo>
                    <a:lnTo>
                      <a:pt x="17601" y="11333"/>
                    </a:lnTo>
                    <a:lnTo>
                      <a:pt x="14425" y="11333"/>
                    </a:lnTo>
                    <a:close/>
                    <a:moveTo>
                      <a:pt x="15097" y="11725"/>
                    </a:moveTo>
                    <a:lnTo>
                      <a:pt x="16008" y="11725"/>
                    </a:lnTo>
                    <a:lnTo>
                      <a:pt x="16008" y="12346"/>
                    </a:lnTo>
                    <a:lnTo>
                      <a:pt x="15097" y="12346"/>
                    </a:lnTo>
                    <a:lnTo>
                      <a:pt x="15097" y="11725"/>
                    </a:lnTo>
                    <a:close/>
                    <a:moveTo>
                      <a:pt x="16810" y="11725"/>
                    </a:moveTo>
                    <a:lnTo>
                      <a:pt x="17601" y="11725"/>
                    </a:lnTo>
                    <a:lnTo>
                      <a:pt x="17601" y="12346"/>
                    </a:lnTo>
                    <a:lnTo>
                      <a:pt x="16810" y="12346"/>
                    </a:lnTo>
                    <a:lnTo>
                      <a:pt x="16810" y="11725"/>
                    </a:lnTo>
                    <a:close/>
                    <a:moveTo>
                      <a:pt x="18424" y="11725"/>
                    </a:moveTo>
                    <a:lnTo>
                      <a:pt x="19183" y="11725"/>
                    </a:lnTo>
                    <a:lnTo>
                      <a:pt x="19183" y="12346"/>
                    </a:lnTo>
                    <a:lnTo>
                      <a:pt x="18424" y="12346"/>
                    </a:lnTo>
                    <a:lnTo>
                      <a:pt x="18424" y="11725"/>
                    </a:lnTo>
                    <a:close/>
                    <a:moveTo>
                      <a:pt x="19985" y="11725"/>
                    </a:moveTo>
                    <a:lnTo>
                      <a:pt x="20885" y="11725"/>
                    </a:lnTo>
                    <a:lnTo>
                      <a:pt x="20885" y="12346"/>
                    </a:lnTo>
                    <a:lnTo>
                      <a:pt x="19985" y="12346"/>
                    </a:lnTo>
                    <a:lnTo>
                      <a:pt x="19985" y="11725"/>
                    </a:lnTo>
                    <a:close/>
                    <a:moveTo>
                      <a:pt x="6665" y="11880"/>
                    </a:moveTo>
                    <a:lnTo>
                      <a:pt x="7695" y="11880"/>
                    </a:lnTo>
                    <a:lnTo>
                      <a:pt x="7695" y="12583"/>
                    </a:lnTo>
                    <a:lnTo>
                      <a:pt x="6665" y="12583"/>
                    </a:lnTo>
                    <a:lnTo>
                      <a:pt x="6665" y="11880"/>
                    </a:lnTo>
                    <a:close/>
                    <a:moveTo>
                      <a:pt x="8594" y="11880"/>
                    </a:moveTo>
                    <a:lnTo>
                      <a:pt x="9613" y="11880"/>
                    </a:lnTo>
                    <a:lnTo>
                      <a:pt x="9613" y="12583"/>
                    </a:lnTo>
                    <a:lnTo>
                      <a:pt x="8594" y="12583"/>
                    </a:lnTo>
                    <a:lnTo>
                      <a:pt x="8594" y="11880"/>
                    </a:lnTo>
                    <a:close/>
                    <a:moveTo>
                      <a:pt x="15097" y="12990"/>
                    </a:moveTo>
                    <a:lnTo>
                      <a:pt x="16008" y="12990"/>
                    </a:lnTo>
                    <a:lnTo>
                      <a:pt x="16008" y="13611"/>
                    </a:lnTo>
                    <a:lnTo>
                      <a:pt x="15097" y="13611"/>
                    </a:lnTo>
                    <a:lnTo>
                      <a:pt x="15097" y="12990"/>
                    </a:lnTo>
                    <a:close/>
                    <a:moveTo>
                      <a:pt x="16810" y="12990"/>
                    </a:moveTo>
                    <a:lnTo>
                      <a:pt x="17601" y="12990"/>
                    </a:lnTo>
                    <a:lnTo>
                      <a:pt x="17601" y="13611"/>
                    </a:lnTo>
                    <a:lnTo>
                      <a:pt x="16810" y="13611"/>
                    </a:lnTo>
                    <a:lnTo>
                      <a:pt x="16810" y="12990"/>
                    </a:lnTo>
                    <a:close/>
                    <a:moveTo>
                      <a:pt x="18424" y="12990"/>
                    </a:moveTo>
                    <a:lnTo>
                      <a:pt x="19183" y="12990"/>
                    </a:lnTo>
                    <a:lnTo>
                      <a:pt x="19183" y="13611"/>
                    </a:lnTo>
                    <a:lnTo>
                      <a:pt x="18424" y="13611"/>
                    </a:lnTo>
                    <a:lnTo>
                      <a:pt x="18424" y="12990"/>
                    </a:lnTo>
                    <a:close/>
                    <a:moveTo>
                      <a:pt x="19985" y="12990"/>
                    </a:moveTo>
                    <a:lnTo>
                      <a:pt x="20885" y="12990"/>
                    </a:lnTo>
                    <a:lnTo>
                      <a:pt x="20885" y="13611"/>
                    </a:lnTo>
                    <a:lnTo>
                      <a:pt x="19985" y="13611"/>
                    </a:lnTo>
                    <a:lnTo>
                      <a:pt x="19985" y="12990"/>
                    </a:lnTo>
                    <a:close/>
                    <a:moveTo>
                      <a:pt x="6665" y="13315"/>
                    </a:moveTo>
                    <a:lnTo>
                      <a:pt x="7695" y="13315"/>
                    </a:lnTo>
                    <a:lnTo>
                      <a:pt x="7695" y="14018"/>
                    </a:lnTo>
                    <a:lnTo>
                      <a:pt x="6665" y="14018"/>
                    </a:lnTo>
                    <a:lnTo>
                      <a:pt x="6665" y="13315"/>
                    </a:lnTo>
                    <a:close/>
                    <a:moveTo>
                      <a:pt x="8594" y="13315"/>
                    </a:moveTo>
                    <a:lnTo>
                      <a:pt x="9613" y="13315"/>
                    </a:lnTo>
                    <a:lnTo>
                      <a:pt x="9613" y="14018"/>
                    </a:lnTo>
                    <a:lnTo>
                      <a:pt x="8594" y="14018"/>
                    </a:lnTo>
                    <a:lnTo>
                      <a:pt x="8594" y="13315"/>
                    </a:lnTo>
                    <a:close/>
                    <a:moveTo>
                      <a:pt x="15097" y="14255"/>
                    </a:moveTo>
                    <a:lnTo>
                      <a:pt x="16008" y="14255"/>
                    </a:lnTo>
                    <a:lnTo>
                      <a:pt x="16008" y="14883"/>
                    </a:lnTo>
                    <a:lnTo>
                      <a:pt x="15097" y="14883"/>
                    </a:lnTo>
                    <a:lnTo>
                      <a:pt x="15097" y="14255"/>
                    </a:lnTo>
                    <a:close/>
                    <a:moveTo>
                      <a:pt x="16810" y="14255"/>
                    </a:moveTo>
                    <a:lnTo>
                      <a:pt x="17601" y="14255"/>
                    </a:lnTo>
                    <a:lnTo>
                      <a:pt x="17601" y="14883"/>
                    </a:lnTo>
                    <a:lnTo>
                      <a:pt x="16810" y="14883"/>
                    </a:lnTo>
                    <a:lnTo>
                      <a:pt x="16810" y="14255"/>
                    </a:lnTo>
                    <a:close/>
                    <a:moveTo>
                      <a:pt x="18424" y="14255"/>
                    </a:moveTo>
                    <a:lnTo>
                      <a:pt x="19183" y="14255"/>
                    </a:lnTo>
                    <a:lnTo>
                      <a:pt x="19183" y="14883"/>
                    </a:lnTo>
                    <a:lnTo>
                      <a:pt x="18424" y="14883"/>
                    </a:lnTo>
                    <a:lnTo>
                      <a:pt x="18424" y="14255"/>
                    </a:lnTo>
                    <a:close/>
                    <a:moveTo>
                      <a:pt x="19985" y="14255"/>
                    </a:moveTo>
                    <a:lnTo>
                      <a:pt x="20885" y="14255"/>
                    </a:lnTo>
                    <a:lnTo>
                      <a:pt x="20885" y="14883"/>
                    </a:lnTo>
                    <a:lnTo>
                      <a:pt x="19985" y="14883"/>
                    </a:lnTo>
                    <a:lnTo>
                      <a:pt x="19985" y="14255"/>
                    </a:lnTo>
                    <a:close/>
                    <a:moveTo>
                      <a:pt x="6665" y="14750"/>
                    </a:moveTo>
                    <a:lnTo>
                      <a:pt x="7695" y="14750"/>
                    </a:lnTo>
                    <a:lnTo>
                      <a:pt x="7695" y="15445"/>
                    </a:lnTo>
                    <a:lnTo>
                      <a:pt x="6665" y="15445"/>
                    </a:lnTo>
                    <a:lnTo>
                      <a:pt x="6665" y="14750"/>
                    </a:lnTo>
                    <a:close/>
                    <a:moveTo>
                      <a:pt x="8594" y="14750"/>
                    </a:moveTo>
                    <a:lnTo>
                      <a:pt x="9613" y="14750"/>
                    </a:lnTo>
                    <a:lnTo>
                      <a:pt x="9613" y="15445"/>
                    </a:lnTo>
                    <a:lnTo>
                      <a:pt x="8594" y="15445"/>
                    </a:lnTo>
                    <a:lnTo>
                      <a:pt x="8594" y="14750"/>
                    </a:lnTo>
                    <a:close/>
                    <a:moveTo>
                      <a:pt x="15097" y="15527"/>
                    </a:moveTo>
                    <a:lnTo>
                      <a:pt x="16008" y="15527"/>
                    </a:lnTo>
                    <a:lnTo>
                      <a:pt x="16008" y="16148"/>
                    </a:lnTo>
                    <a:lnTo>
                      <a:pt x="15097" y="16148"/>
                    </a:lnTo>
                    <a:lnTo>
                      <a:pt x="15097" y="15527"/>
                    </a:lnTo>
                    <a:close/>
                    <a:moveTo>
                      <a:pt x="16810" y="15527"/>
                    </a:moveTo>
                    <a:lnTo>
                      <a:pt x="17601" y="15527"/>
                    </a:lnTo>
                    <a:lnTo>
                      <a:pt x="17601" y="16148"/>
                    </a:lnTo>
                    <a:lnTo>
                      <a:pt x="16810" y="16148"/>
                    </a:lnTo>
                    <a:lnTo>
                      <a:pt x="16810" y="15527"/>
                    </a:lnTo>
                    <a:close/>
                    <a:moveTo>
                      <a:pt x="18424" y="15527"/>
                    </a:moveTo>
                    <a:lnTo>
                      <a:pt x="19183" y="15527"/>
                    </a:lnTo>
                    <a:lnTo>
                      <a:pt x="19183" y="16148"/>
                    </a:lnTo>
                    <a:lnTo>
                      <a:pt x="18424" y="16148"/>
                    </a:lnTo>
                    <a:lnTo>
                      <a:pt x="18424" y="15527"/>
                    </a:lnTo>
                    <a:close/>
                    <a:moveTo>
                      <a:pt x="19985" y="15527"/>
                    </a:moveTo>
                    <a:lnTo>
                      <a:pt x="20885" y="15527"/>
                    </a:lnTo>
                    <a:lnTo>
                      <a:pt x="20885" y="16148"/>
                    </a:lnTo>
                    <a:lnTo>
                      <a:pt x="19985" y="16148"/>
                    </a:lnTo>
                    <a:lnTo>
                      <a:pt x="19985" y="15527"/>
                    </a:lnTo>
                    <a:close/>
                    <a:moveTo>
                      <a:pt x="6665" y="16178"/>
                    </a:moveTo>
                    <a:lnTo>
                      <a:pt x="7695" y="16178"/>
                    </a:lnTo>
                    <a:lnTo>
                      <a:pt x="7695" y="16873"/>
                    </a:lnTo>
                    <a:lnTo>
                      <a:pt x="6665" y="16873"/>
                    </a:lnTo>
                    <a:lnTo>
                      <a:pt x="6665" y="16178"/>
                    </a:lnTo>
                    <a:close/>
                    <a:moveTo>
                      <a:pt x="8594" y="16178"/>
                    </a:moveTo>
                    <a:lnTo>
                      <a:pt x="9613" y="16178"/>
                    </a:lnTo>
                    <a:lnTo>
                      <a:pt x="9613" y="16873"/>
                    </a:lnTo>
                    <a:lnTo>
                      <a:pt x="8594" y="16873"/>
                    </a:lnTo>
                    <a:lnTo>
                      <a:pt x="8594" y="16178"/>
                    </a:lnTo>
                    <a:close/>
                    <a:moveTo>
                      <a:pt x="15097" y="16792"/>
                    </a:moveTo>
                    <a:lnTo>
                      <a:pt x="16008" y="16792"/>
                    </a:lnTo>
                    <a:lnTo>
                      <a:pt x="16008" y="17413"/>
                    </a:lnTo>
                    <a:lnTo>
                      <a:pt x="15097" y="17413"/>
                    </a:lnTo>
                    <a:lnTo>
                      <a:pt x="15097" y="16792"/>
                    </a:lnTo>
                    <a:close/>
                    <a:moveTo>
                      <a:pt x="16810" y="16792"/>
                    </a:moveTo>
                    <a:lnTo>
                      <a:pt x="17601" y="16792"/>
                    </a:lnTo>
                    <a:lnTo>
                      <a:pt x="17601" y="17413"/>
                    </a:lnTo>
                    <a:lnTo>
                      <a:pt x="16810" y="17413"/>
                    </a:lnTo>
                    <a:lnTo>
                      <a:pt x="16810" y="16792"/>
                    </a:lnTo>
                    <a:close/>
                    <a:moveTo>
                      <a:pt x="18424" y="16792"/>
                    </a:moveTo>
                    <a:lnTo>
                      <a:pt x="19183" y="16792"/>
                    </a:lnTo>
                    <a:lnTo>
                      <a:pt x="19183" y="17413"/>
                    </a:lnTo>
                    <a:lnTo>
                      <a:pt x="18424" y="17413"/>
                    </a:lnTo>
                    <a:lnTo>
                      <a:pt x="18424" y="16792"/>
                    </a:lnTo>
                    <a:close/>
                    <a:moveTo>
                      <a:pt x="19985" y="16792"/>
                    </a:moveTo>
                    <a:lnTo>
                      <a:pt x="20885" y="16792"/>
                    </a:lnTo>
                    <a:lnTo>
                      <a:pt x="20885" y="17413"/>
                    </a:lnTo>
                    <a:lnTo>
                      <a:pt x="19985" y="17413"/>
                    </a:lnTo>
                    <a:lnTo>
                      <a:pt x="19985" y="16792"/>
                    </a:lnTo>
                    <a:close/>
                    <a:moveTo>
                      <a:pt x="6665" y="17605"/>
                    </a:moveTo>
                    <a:lnTo>
                      <a:pt x="7695" y="17605"/>
                    </a:lnTo>
                    <a:lnTo>
                      <a:pt x="7695" y="18301"/>
                    </a:lnTo>
                    <a:lnTo>
                      <a:pt x="6665" y="18301"/>
                    </a:lnTo>
                    <a:lnTo>
                      <a:pt x="6665" y="17605"/>
                    </a:lnTo>
                    <a:close/>
                    <a:moveTo>
                      <a:pt x="8594" y="17605"/>
                    </a:moveTo>
                    <a:lnTo>
                      <a:pt x="9613" y="17605"/>
                    </a:lnTo>
                    <a:lnTo>
                      <a:pt x="9613" y="18301"/>
                    </a:lnTo>
                    <a:lnTo>
                      <a:pt x="8594" y="18301"/>
                    </a:lnTo>
                    <a:lnTo>
                      <a:pt x="8594" y="17605"/>
                    </a:lnTo>
                    <a:close/>
                    <a:moveTo>
                      <a:pt x="15097" y="18064"/>
                    </a:moveTo>
                    <a:lnTo>
                      <a:pt x="16008" y="18064"/>
                    </a:lnTo>
                    <a:lnTo>
                      <a:pt x="16008" y="18678"/>
                    </a:lnTo>
                    <a:lnTo>
                      <a:pt x="15097" y="18678"/>
                    </a:lnTo>
                    <a:lnTo>
                      <a:pt x="15097" y="18064"/>
                    </a:lnTo>
                    <a:close/>
                    <a:moveTo>
                      <a:pt x="16810" y="18064"/>
                    </a:moveTo>
                    <a:lnTo>
                      <a:pt x="17601" y="18064"/>
                    </a:lnTo>
                    <a:lnTo>
                      <a:pt x="17601" y="18678"/>
                    </a:lnTo>
                    <a:lnTo>
                      <a:pt x="16810" y="18678"/>
                    </a:lnTo>
                    <a:lnTo>
                      <a:pt x="16810" y="18064"/>
                    </a:lnTo>
                    <a:close/>
                    <a:moveTo>
                      <a:pt x="18424" y="18064"/>
                    </a:moveTo>
                    <a:lnTo>
                      <a:pt x="19183" y="18064"/>
                    </a:lnTo>
                    <a:lnTo>
                      <a:pt x="19183" y="18678"/>
                    </a:lnTo>
                    <a:lnTo>
                      <a:pt x="18424" y="18678"/>
                    </a:lnTo>
                    <a:lnTo>
                      <a:pt x="18424" y="18064"/>
                    </a:lnTo>
                    <a:close/>
                    <a:moveTo>
                      <a:pt x="19985" y="18064"/>
                    </a:moveTo>
                    <a:lnTo>
                      <a:pt x="20885" y="18064"/>
                    </a:lnTo>
                    <a:lnTo>
                      <a:pt x="20885" y="18678"/>
                    </a:lnTo>
                    <a:lnTo>
                      <a:pt x="19985" y="18678"/>
                    </a:lnTo>
                    <a:lnTo>
                      <a:pt x="19985" y="18064"/>
                    </a:lnTo>
                    <a:close/>
                    <a:moveTo>
                      <a:pt x="6665" y="19033"/>
                    </a:moveTo>
                    <a:lnTo>
                      <a:pt x="7695" y="19033"/>
                    </a:lnTo>
                    <a:lnTo>
                      <a:pt x="7695" y="19736"/>
                    </a:lnTo>
                    <a:lnTo>
                      <a:pt x="6665" y="19736"/>
                    </a:lnTo>
                    <a:lnTo>
                      <a:pt x="6665" y="19033"/>
                    </a:lnTo>
                    <a:close/>
                    <a:moveTo>
                      <a:pt x="8594" y="19033"/>
                    </a:moveTo>
                    <a:lnTo>
                      <a:pt x="9613" y="19033"/>
                    </a:lnTo>
                    <a:lnTo>
                      <a:pt x="9613" y="19736"/>
                    </a:lnTo>
                    <a:lnTo>
                      <a:pt x="8594" y="19736"/>
                    </a:lnTo>
                    <a:lnTo>
                      <a:pt x="8594" y="19033"/>
                    </a:lnTo>
                    <a:close/>
                    <a:moveTo>
                      <a:pt x="15097" y="19329"/>
                    </a:moveTo>
                    <a:lnTo>
                      <a:pt x="16008" y="19329"/>
                    </a:lnTo>
                    <a:lnTo>
                      <a:pt x="16008" y="19950"/>
                    </a:lnTo>
                    <a:lnTo>
                      <a:pt x="15097" y="19950"/>
                    </a:lnTo>
                    <a:lnTo>
                      <a:pt x="15097" y="19329"/>
                    </a:lnTo>
                    <a:close/>
                    <a:moveTo>
                      <a:pt x="16810" y="19329"/>
                    </a:moveTo>
                    <a:lnTo>
                      <a:pt x="17601" y="19329"/>
                    </a:lnTo>
                    <a:lnTo>
                      <a:pt x="17601" y="19950"/>
                    </a:lnTo>
                    <a:lnTo>
                      <a:pt x="16810" y="19950"/>
                    </a:lnTo>
                    <a:lnTo>
                      <a:pt x="16810" y="19329"/>
                    </a:lnTo>
                    <a:close/>
                    <a:moveTo>
                      <a:pt x="18424" y="19329"/>
                    </a:moveTo>
                    <a:lnTo>
                      <a:pt x="19183" y="19329"/>
                    </a:lnTo>
                    <a:lnTo>
                      <a:pt x="19183" y="19950"/>
                    </a:lnTo>
                    <a:lnTo>
                      <a:pt x="18424" y="19950"/>
                    </a:lnTo>
                    <a:lnTo>
                      <a:pt x="18424" y="19329"/>
                    </a:lnTo>
                    <a:close/>
                    <a:moveTo>
                      <a:pt x="19985" y="19329"/>
                    </a:moveTo>
                    <a:lnTo>
                      <a:pt x="20885" y="19329"/>
                    </a:lnTo>
                    <a:lnTo>
                      <a:pt x="20885" y="19950"/>
                    </a:lnTo>
                    <a:lnTo>
                      <a:pt x="19985" y="19950"/>
                    </a:lnTo>
                    <a:lnTo>
                      <a:pt x="19985" y="19329"/>
                    </a:lnTo>
                    <a:close/>
                    <a:moveTo>
                      <a:pt x="6665" y="20468"/>
                    </a:moveTo>
                    <a:lnTo>
                      <a:pt x="7695" y="20468"/>
                    </a:lnTo>
                    <a:lnTo>
                      <a:pt x="7695" y="21171"/>
                    </a:lnTo>
                    <a:lnTo>
                      <a:pt x="6665" y="21171"/>
                    </a:lnTo>
                    <a:lnTo>
                      <a:pt x="6665" y="20468"/>
                    </a:lnTo>
                    <a:close/>
                    <a:moveTo>
                      <a:pt x="8594" y="20468"/>
                    </a:moveTo>
                    <a:lnTo>
                      <a:pt x="9613" y="20468"/>
                    </a:lnTo>
                    <a:lnTo>
                      <a:pt x="9613" y="21171"/>
                    </a:lnTo>
                    <a:lnTo>
                      <a:pt x="8594" y="21171"/>
                    </a:lnTo>
                    <a:lnTo>
                      <a:pt x="8594" y="20468"/>
                    </a:lnTo>
                    <a:close/>
                    <a:moveTo>
                      <a:pt x="15097" y="20594"/>
                    </a:moveTo>
                    <a:lnTo>
                      <a:pt x="16008" y="20594"/>
                    </a:lnTo>
                    <a:lnTo>
                      <a:pt x="16008" y="21215"/>
                    </a:lnTo>
                    <a:lnTo>
                      <a:pt x="15097" y="21215"/>
                    </a:lnTo>
                    <a:lnTo>
                      <a:pt x="15097" y="20594"/>
                    </a:lnTo>
                    <a:close/>
                    <a:moveTo>
                      <a:pt x="16810" y="20594"/>
                    </a:moveTo>
                    <a:lnTo>
                      <a:pt x="17601" y="20594"/>
                    </a:lnTo>
                    <a:lnTo>
                      <a:pt x="17601" y="21215"/>
                    </a:lnTo>
                    <a:lnTo>
                      <a:pt x="16810" y="21215"/>
                    </a:lnTo>
                    <a:lnTo>
                      <a:pt x="16810" y="20594"/>
                    </a:lnTo>
                    <a:close/>
                    <a:moveTo>
                      <a:pt x="18424" y="20594"/>
                    </a:moveTo>
                    <a:lnTo>
                      <a:pt x="19183" y="20594"/>
                    </a:lnTo>
                    <a:lnTo>
                      <a:pt x="19183" y="21215"/>
                    </a:lnTo>
                    <a:lnTo>
                      <a:pt x="18424" y="21215"/>
                    </a:lnTo>
                    <a:lnTo>
                      <a:pt x="18424" y="20594"/>
                    </a:lnTo>
                    <a:close/>
                    <a:moveTo>
                      <a:pt x="19985" y="20594"/>
                    </a:moveTo>
                    <a:lnTo>
                      <a:pt x="20885" y="20594"/>
                    </a:lnTo>
                    <a:lnTo>
                      <a:pt x="20885" y="21215"/>
                    </a:lnTo>
                    <a:lnTo>
                      <a:pt x="19985" y="21215"/>
                    </a:lnTo>
                    <a:lnTo>
                      <a:pt x="19985" y="20594"/>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2" name="Shape 63501">
                <a:extLst>
                  <a:ext uri="{FF2B5EF4-FFF2-40B4-BE49-F238E27FC236}">
                    <a16:creationId xmlns:a16="http://schemas.microsoft.com/office/drawing/2014/main" id="{0D922EF4-4F5B-7598-D8A4-272BE724F54B}"/>
                  </a:ext>
                </a:extLst>
              </p:cNvPr>
              <p:cNvSpPr/>
              <p:nvPr/>
            </p:nvSpPr>
            <p:spPr>
              <a:xfrm rot="1800000">
                <a:off x="2612165" y="649551"/>
                <a:ext cx="629695" cy="788174"/>
              </a:xfrm>
              <a:custGeom>
                <a:avLst/>
                <a:gdLst/>
                <a:ahLst/>
                <a:cxnLst>
                  <a:cxn ang="0">
                    <a:pos x="wd2" y="hd2"/>
                  </a:cxn>
                  <a:cxn ang="5400000">
                    <a:pos x="wd2" y="hd2"/>
                  </a:cxn>
                  <a:cxn ang="10800000">
                    <a:pos x="wd2" y="hd2"/>
                  </a:cxn>
                  <a:cxn ang="16200000">
                    <a:pos x="wd2" y="hd2"/>
                  </a:cxn>
                </a:cxnLst>
                <a:rect l="0" t="0" r="r" b="b"/>
                <a:pathLst>
                  <a:path w="21600" h="21600" extrusionOk="0">
                    <a:moveTo>
                      <a:pt x="10543" y="0"/>
                    </a:moveTo>
                    <a:lnTo>
                      <a:pt x="10543" y="21600"/>
                    </a:lnTo>
                    <a:lnTo>
                      <a:pt x="14229" y="21600"/>
                    </a:lnTo>
                    <a:lnTo>
                      <a:pt x="14229" y="0"/>
                    </a:lnTo>
                    <a:lnTo>
                      <a:pt x="10543" y="0"/>
                    </a:lnTo>
                    <a:close/>
                    <a:moveTo>
                      <a:pt x="14821" y="4206"/>
                    </a:moveTo>
                    <a:lnTo>
                      <a:pt x="14821" y="10800"/>
                    </a:lnTo>
                    <a:lnTo>
                      <a:pt x="19665" y="10800"/>
                    </a:lnTo>
                    <a:lnTo>
                      <a:pt x="19665" y="4206"/>
                    </a:lnTo>
                    <a:lnTo>
                      <a:pt x="14821" y="4206"/>
                    </a:lnTo>
                    <a:close/>
                    <a:moveTo>
                      <a:pt x="0" y="4932"/>
                    </a:moveTo>
                    <a:lnTo>
                      <a:pt x="0" y="21600"/>
                    </a:lnTo>
                    <a:lnTo>
                      <a:pt x="4410" y="21600"/>
                    </a:lnTo>
                    <a:lnTo>
                      <a:pt x="5555" y="21600"/>
                    </a:lnTo>
                    <a:lnTo>
                      <a:pt x="9951" y="21600"/>
                    </a:lnTo>
                    <a:lnTo>
                      <a:pt x="9951" y="4932"/>
                    </a:lnTo>
                    <a:lnTo>
                      <a:pt x="5555" y="4932"/>
                    </a:lnTo>
                    <a:lnTo>
                      <a:pt x="4410" y="4932"/>
                    </a:lnTo>
                    <a:lnTo>
                      <a:pt x="0" y="4932"/>
                    </a:lnTo>
                    <a:close/>
                    <a:moveTo>
                      <a:pt x="948" y="5563"/>
                    </a:moveTo>
                    <a:lnTo>
                      <a:pt x="2198" y="5563"/>
                    </a:lnTo>
                    <a:lnTo>
                      <a:pt x="2198" y="6573"/>
                    </a:lnTo>
                    <a:lnTo>
                      <a:pt x="948" y="6573"/>
                    </a:lnTo>
                    <a:lnTo>
                      <a:pt x="948" y="5563"/>
                    </a:lnTo>
                    <a:close/>
                    <a:moveTo>
                      <a:pt x="3304" y="5563"/>
                    </a:moveTo>
                    <a:lnTo>
                      <a:pt x="4410" y="5563"/>
                    </a:lnTo>
                    <a:lnTo>
                      <a:pt x="4410" y="6573"/>
                    </a:lnTo>
                    <a:lnTo>
                      <a:pt x="3304" y="6573"/>
                    </a:lnTo>
                    <a:lnTo>
                      <a:pt x="3304" y="5563"/>
                    </a:lnTo>
                    <a:close/>
                    <a:moveTo>
                      <a:pt x="5555" y="5563"/>
                    </a:moveTo>
                    <a:lnTo>
                      <a:pt x="6608" y="5563"/>
                    </a:lnTo>
                    <a:lnTo>
                      <a:pt x="6608" y="6573"/>
                    </a:lnTo>
                    <a:lnTo>
                      <a:pt x="5555" y="6573"/>
                    </a:lnTo>
                    <a:lnTo>
                      <a:pt x="5555" y="5563"/>
                    </a:lnTo>
                    <a:close/>
                    <a:moveTo>
                      <a:pt x="7713" y="5563"/>
                    </a:moveTo>
                    <a:lnTo>
                      <a:pt x="8977" y="5563"/>
                    </a:lnTo>
                    <a:lnTo>
                      <a:pt x="8977" y="6573"/>
                    </a:lnTo>
                    <a:lnTo>
                      <a:pt x="7713" y="6573"/>
                    </a:lnTo>
                    <a:lnTo>
                      <a:pt x="7713" y="5563"/>
                    </a:lnTo>
                    <a:close/>
                    <a:moveTo>
                      <a:pt x="948" y="7614"/>
                    </a:moveTo>
                    <a:lnTo>
                      <a:pt x="2198" y="7614"/>
                    </a:lnTo>
                    <a:lnTo>
                      <a:pt x="2198" y="8623"/>
                    </a:lnTo>
                    <a:lnTo>
                      <a:pt x="948" y="8623"/>
                    </a:lnTo>
                    <a:lnTo>
                      <a:pt x="948" y="7614"/>
                    </a:lnTo>
                    <a:close/>
                    <a:moveTo>
                      <a:pt x="3304" y="7614"/>
                    </a:moveTo>
                    <a:lnTo>
                      <a:pt x="4410" y="7614"/>
                    </a:lnTo>
                    <a:lnTo>
                      <a:pt x="4410" y="8623"/>
                    </a:lnTo>
                    <a:lnTo>
                      <a:pt x="3304" y="8623"/>
                    </a:lnTo>
                    <a:lnTo>
                      <a:pt x="3304" y="7614"/>
                    </a:lnTo>
                    <a:close/>
                    <a:moveTo>
                      <a:pt x="5555" y="7614"/>
                    </a:moveTo>
                    <a:lnTo>
                      <a:pt x="6608" y="7614"/>
                    </a:lnTo>
                    <a:lnTo>
                      <a:pt x="6608" y="8623"/>
                    </a:lnTo>
                    <a:lnTo>
                      <a:pt x="5555" y="8623"/>
                    </a:lnTo>
                    <a:lnTo>
                      <a:pt x="5555" y="7614"/>
                    </a:lnTo>
                    <a:close/>
                    <a:moveTo>
                      <a:pt x="7713" y="7614"/>
                    </a:moveTo>
                    <a:lnTo>
                      <a:pt x="8977" y="7614"/>
                    </a:lnTo>
                    <a:lnTo>
                      <a:pt x="8977" y="8623"/>
                    </a:lnTo>
                    <a:lnTo>
                      <a:pt x="7713" y="8623"/>
                    </a:lnTo>
                    <a:lnTo>
                      <a:pt x="7713" y="7614"/>
                    </a:lnTo>
                    <a:close/>
                    <a:moveTo>
                      <a:pt x="14821" y="11263"/>
                    </a:moveTo>
                    <a:lnTo>
                      <a:pt x="14821" y="21600"/>
                    </a:lnTo>
                    <a:lnTo>
                      <a:pt x="21600" y="21600"/>
                    </a:lnTo>
                    <a:lnTo>
                      <a:pt x="21600" y="11263"/>
                    </a:lnTo>
                    <a:lnTo>
                      <a:pt x="14821" y="11263"/>
                    </a:lnTo>
                    <a:close/>
                    <a:moveTo>
                      <a:pt x="16006" y="12125"/>
                    </a:moveTo>
                    <a:lnTo>
                      <a:pt x="17533" y="12125"/>
                    </a:lnTo>
                    <a:lnTo>
                      <a:pt x="17533" y="13345"/>
                    </a:lnTo>
                    <a:lnTo>
                      <a:pt x="16006" y="13345"/>
                    </a:lnTo>
                    <a:lnTo>
                      <a:pt x="16006" y="12125"/>
                    </a:lnTo>
                    <a:close/>
                    <a:moveTo>
                      <a:pt x="18875" y="12125"/>
                    </a:moveTo>
                    <a:lnTo>
                      <a:pt x="20402" y="12125"/>
                    </a:lnTo>
                    <a:lnTo>
                      <a:pt x="20402" y="13345"/>
                    </a:lnTo>
                    <a:lnTo>
                      <a:pt x="18875" y="13345"/>
                    </a:lnTo>
                    <a:lnTo>
                      <a:pt x="18875" y="12125"/>
                    </a:lnTo>
                    <a:close/>
                    <a:moveTo>
                      <a:pt x="16006" y="14617"/>
                    </a:moveTo>
                    <a:lnTo>
                      <a:pt x="17533" y="14617"/>
                    </a:lnTo>
                    <a:lnTo>
                      <a:pt x="17533" y="15848"/>
                    </a:lnTo>
                    <a:lnTo>
                      <a:pt x="16006" y="15848"/>
                    </a:lnTo>
                    <a:lnTo>
                      <a:pt x="16006" y="14617"/>
                    </a:lnTo>
                    <a:close/>
                    <a:moveTo>
                      <a:pt x="18875" y="14617"/>
                    </a:moveTo>
                    <a:lnTo>
                      <a:pt x="20402" y="14617"/>
                    </a:lnTo>
                    <a:lnTo>
                      <a:pt x="20402" y="15848"/>
                    </a:lnTo>
                    <a:lnTo>
                      <a:pt x="18875" y="15848"/>
                    </a:lnTo>
                    <a:lnTo>
                      <a:pt x="18875" y="14617"/>
                    </a:lnTo>
                    <a:close/>
                    <a:moveTo>
                      <a:pt x="16006" y="17120"/>
                    </a:moveTo>
                    <a:lnTo>
                      <a:pt x="17533" y="17120"/>
                    </a:lnTo>
                    <a:lnTo>
                      <a:pt x="17533" y="18351"/>
                    </a:lnTo>
                    <a:lnTo>
                      <a:pt x="16006" y="18351"/>
                    </a:lnTo>
                    <a:lnTo>
                      <a:pt x="16006" y="17120"/>
                    </a:lnTo>
                    <a:close/>
                    <a:moveTo>
                      <a:pt x="18875" y="17120"/>
                    </a:moveTo>
                    <a:lnTo>
                      <a:pt x="20402" y="17120"/>
                    </a:lnTo>
                    <a:lnTo>
                      <a:pt x="20402" y="18351"/>
                    </a:lnTo>
                    <a:lnTo>
                      <a:pt x="18875" y="18351"/>
                    </a:lnTo>
                    <a:lnTo>
                      <a:pt x="18875" y="17120"/>
                    </a:lnTo>
                    <a:close/>
                    <a:moveTo>
                      <a:pt x="16006" y="19623"/>
                    </a:moveTo>
                    <a:lnTo>
                      <a:pt x="17533" y="19623"/>
                    </a:lnTo>
                    <a:lnTo>
                      <a:pt x="17533" y="20843"/>
                    </a:lnTo>
                    <a:lnTo>
                      <a:pt x="16006" y="20843"/>
                    </a:lnTo>
                    <a:lnTo>
                      <a:pt x="16006" y="19623"/>
                    </a:lnTo>
                    <a:close/>
                    <a:moveTo>
                      <a:pt x="18875" y="19623"/>
                    </a:moveTo>
                    <a:lnTo>
                      <a:pt x="20402" y="19623"/>
                    </a:lnTo>
                    <a:lnTo>
                      <a:pt x="20402" y="20843"/>
                    </a:lnTo>
                    <a:lnTo>
                      <a:pt x="18875" y="20843"/>
                    </a:lnTo>
                    <a:lnTo>
                      <a:pt x="18875" y="19623"/>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49" name="Group 63505">
              <a:extLst>
                <a:ext uri="{FF2B5EF4-FFF2-40B4-BE49-F238E27FC236}">
                  <a16:creationId xmlns:a16="http://schemas.microsoft.com/office/drawing/2014/main" id="{0EDFBF6F-AC55-9A62-A10E-774CA6C51661}"/>
                </a:ext>
              </a:extLst>
            </p:cNvPr>
            <p:cNvGrpSpPr/>
            <p:nvPr/>
          </p:nvGrpSpPr>
          <p:grpSpPr>
            <a:xfrm>
              <a:off x="310187" y="1055901"/>
              <a:ext cx="3077510" cy="3072828"/>
              <a:chOff x="0" y="0"/>
              <a:chExt cx="3077508" cy="3072827"/>
            </a:xfrm>
          </p:grpSpPr>
          <p:sp>
            <p:nvSpPr>
              <p:cNvPr id="52" name="Shape 63503">
                <a:extLst>
                  <a:ext uri="{FF2B5EF4-FFF2-40B4-BE49-F238E27FC236}">
                    <a16:creationId xmlns:a16="http://schemas.microsoft.com/office/drawing/2014/main" id="{7602E6DC-A884-B048-5FE9-C4DF6B6198C8}"/>
                  </a:ext>
                </a:extLst>
              </p:cNvPr>
              <p:cNvSpPr/>
              <p:nvPr/>
            </p:nvSpPr>
            <p:spPr>
              <a:xfrm>
                <a:off x="0" y="0"/>
                <a:ext cx="3069807" cy="3072828"/>
              </a:xfrm>
              <a:prstGeom prst="ellipse">
                <a:avLst/>
              </a:prstGeom>
              <a:solidFill>
                <a:schemeClr val="accent4"/>
              </a:solidFill>
              <a:ln w="12700" cap="flat">
                <a:noFill/>
                <a:miter lim="400000"/>
              </a:ln>
              <a:effectLst/>
            </p:spPr>
            <p:txBody>
              <a:bodyPr wrap="square" lIns="53564" tIns="53564" rIns="53564" bIns="53564" numCol="1" anchor="ctr">
                <a:noAutofit/>
              </a:bodyPr>
              <a:lstStyle/>
              <a:p>
                <a:pPr>
                  <a:defRPr>
                    <a:solidFill>
                      <a:srgbClr val="4C4C4C"/>
                    </a:solidFill>
                  </a:defRPr>
                </a:pPr>
                <a:endParaRPr sz="5063" dirty="0">
                  <a:latin typeface="Lato Light" panose="020F0502020204030203" pitchFamily="34" charset="0"/>
                </a:endParaRPr>
              </a:p>
            </p:txBody>
          </p:sp>
          <p:sp>
            <p:nvSpPr>
              <p:cNvPr id="55" name="Shape 63504">
                <a:extLst>
                  <a:ext uri="{FF2B5EF4-FFF2-40B4-BE49-F238E27FC236}">
                    <a16:creationId xmlns:a16="http://schemas.microsoft.com/office/drawing/2014/main" id="{0CA5B596-B115-827F-0712-2F086909A76C}"/>
                  </a:ext>
                </a:extLst>
              </p:cNvPr>
              <p:cNvSpPr/>
              <p:nvPr/>
            </p:nvSpPr>
            <p:spPr>
              <a:xfrm>
                <a:off x="609567" y="27707"/>
                <a:ext cx="2467942" cy="2872980"/>
              </a:xfrm>
              <a:custGeom>
                <a:avLst/>
                <a:gdLst/>
                <a:ahLst/>
                <a:cxnLst>
                  <a:cxn ang="0">
                    <a:pos x="wd2" y="hd2"/>
                  </a:cxn>
                  <a:cxn ang="5400000">
                    <a:pos x="wd2" y="hd2"/>
                  </a:cxn>
                  <a:cxn ang="10800000">
                    <a:pos x="wd2" y="hd2"/>
                  </a:cxn>
                  <a:cxn ang="16200000">
                    <a:pos x="wd2" y="hd2"/>
                  </a:cxn>
                </a:cxnLst>
                <a:rect l="0" t="0" r="r" b="b"/>
                <a:pathLst>
                  <a:path w="21553" h="21589" extrusionOk="0">
                    <a:moveTo>
                      <a:pt x="10732" y="10893"/>
                    </a:moveTo>
                    <a:cubicBezTo>
                      <a:pt x="10794" y="10887"/>
                      <a:pt x="10623" y="10842"/>
                      <a:pt x="10413" y="10800"/>
                    </a:cubicBezTo>
                    <a:cubicBezTo>
                      <a:pt x="10203" y="10757"/>
                      <a:pt x="9955" y="10718"/>
                      <a:pt x="9863" y="10724"/>
                    </a:cubicBezTo>
                    <a:cubicBezTo>
                      <a:pt x="9903" y="10753"/>
                      <a:pt x="9939" y="10786"/>
                      <a:pt x="9971" y="10821"/>
                    </a:cubicBezTo>
                    <a:cubicBezTo>
                      <a:pt x="10002" y="10857"/>
                      <a:pt x="10030" y="10895"/>
                      <a:pt x="10052" y="10935"/>
                    </a:cubicBezTo>
                    <a:cubicBezTo>
                      <a:pt x="9988" y="10970"/>
                      <a:pt x="9911" y="10964"/>
                      <a:pt x="9834" y="10953"/>
                    </a:cubicBezTo>
                    <a:cubicBezTo>
                      <a:pt x="9756" y="10942"/>
                      <a:pt x="9677" y="10927"/>
                      <a:pt x="9608" y="10943"/>
                    </a:cubicBezTo>
                    <a:cubicBezTo>
                      <a:pt x="9629" y="11075"/>
                      <a:pt x="9909" y="11050"/>
                      <a:pt x="10184" y="10998"/>
                    </a:cubicBezTo>
                    <a:cubicBezTo>
                      <a:pt x="10459" y="10946"/>
                      <a:pt x="10730" y="10868"/>
                      <a:pt x="10732" y="10893"/>
                    </a:cubicBezTo>
                    <a:cubicBezTo>
                      <a:pt x="10854" y="10881"/>
                      <a:pt x="10854" y="10880"/>
                      <a:pt x="10823" y="10883"/>
                    </a:cubicBezTo>
                    <a:cubicBezTo>
                      <a:pt x="10793" y="10885"/>
                      <a:pt x="10732" y="10891"/>
                      <a:pt x="10732" y="10893"/>
                    </a:cubicBezTo>
                    <a:close/>
                    <a:moveTo>
                      <a:pt x="9589" y="10652"/>
                    </a:moveTo>
                    <a:cubicBezTo>
                      <a:pt x="9462" y="10414"/>
                      <a:pt x="8791" y="10337"/>
                      <a:pt x="8541" y="10298"/>
                    </a:cubicBezTo>
                    <a:cubicBezTo>
                      <a:pt x="8428" y="10280"/>
                      <a:pt x="7349" y="10154"/>
                      <a:pt x="7560" y="10427"/>
                    </a:cubicBezTo>
                    <a:cubicBezTo>
                      <a:pt x="7658" y="10411"/>
                      <a:pt x="7790" y="10338"/>
                      <a:pt x="7920" y="10296"/>
                    </a:cubicBezTo>
                    <a:cubicBezTo>
                      <a:pt x="8049" y="10254"/>
                      <a:pt x="8176" y="10243"/>
                      <a:pt x="8263" y="10351"/>
                    </a:cubicBezTo>
                    <a:cubicBezTo>
                      <a:pt x="8337" y="10424"/>
                      <a:pt x="8468" y="10486"/>
                      <a:pt x="8609" y="10534"/>
                    </a:cubicBezTo>
                    <a:cubicBezTo>
                      <a:pt x="8749" y="10581"/>
                      <a:pt x="8897" y="10615"/>
                      <a:pt x="9005" y="10631"/>
                    </a:cubicBezTo>
                    <a:cubicBezTo>
                      <a:pt x="9023" y="10722"/>
                      <a:pt x="8834" y="10819"/>
                      <a:pt x="9145" y="10761"/>
                    </a:cubicBezTo>
                    <a:cubicBezTo>
                      <a:pt x="9291" y="10733"/>
                      <a:pt x="9439" y="10661"/>
                      <a:pt x="9589" y="10652"/>
                    </a:cubicBezTo>
                    <a:cubicBezTo>
                      <a:pt x="9559" y="10596"/>
                      <a:pt x="9558" y="10596"/>
                      <a:pt x="9564" y="10610"/>
                    </a:cubicBezTo>
                    <a:cubicBezTo>
                      <a:pt x="9571" y="10624"/>
                      <a:pt x="9586" y="10653"/>
                      <a:pt x="9589" y="10652"/>
                    </a:cubicBezTo>
                    <a:close/>
                    <a:moveTo>
                      <a:pt x="2547" y="9958"/>
                    </a:moveTo>
                    <a:cubicBezTo>
                      <a:pt x="2251" y="9850"/>
                      <a:pt x="2237" y="9503"/>
                      <a:pt x="2204" y="9169"/>
                    </a:cubicBezTo>
                    <a:cubicBezTo>
                      <a:pt x="2172" y="8836"/>
                      <a:pt x="2120" y="8517"/>
                      <a:pt x="1748" y="8466"/>
                    </a:cubicBezTo>
                    <a:cubicBezTo>
                      <a:pt x="1721" y="8534"/>
                      <a:pt x="1855" y="8719"/>
                      <a:pt x="1938" y="8879"/>
                    </a:cubicBezTo>
                    <a:cubicBezTo>
                      <a:pt x="2022" y="9040"/>
                      <a:pt x="2054" y="9177"/>
                      <a:pt x="1826" y="9149"/>
                    </a:cubicBezTo>
                    <a:cubicBezTo>
                      <a:pt x="1822" y="9195"/>
                      <a:pt x="1981" y="9435"/>
                      <a:pt x="2148" y="9664"/>
                    </a:cubicBezTo>
                    <a:cubicBezTo>
                      <a:pt x="2315" y="9893"/>
                      <a:pt x="2491" y="10111"/>
                      <a:pt x="2521" y="10115"/>
                    </a:cubicBezTo>
                    <a:cubicBezTo>
                      <a:pt x="2524" y="10095"/>
                      <a:pt x="2530" y="10056"/>
                      <a:pt x="2536" y="10021"/>
                    </a:cubicBezTo>
                    <a:cubicBezTo>
                      <a:pt x="2541" y="9986"/>
                      <a:pt x="2546" y="9957"/>
                      <a:pt x="2547" y="9958"/>
                    </a:cubicBezTo>
                    <a:cubicBezTo>
                      <a:pt x="2320" y="9876"/>
                      <a:pt x="2322" y="9882"/>
                      <a:pt x="2379" y="9906"/>
                    </a:cubicBezTo>
                    <a:cubicBezTo>
                      <a:pt x="2436" y="9930"/>
                      <a:pt x="2549" y="9971"/>
                      <a:pt x="2547" y="9958"/>
                    </a:cubicBezTo>
                    <a:close/>
                    <a:moveTo>
                      <a:pt x="16437" y="15664"/>
                    </a:moveTo>
                    <a:cubicBezTo>
                      <a:pt x="16749" y="15093"/>
                      <a:pt x="17913" y="14164"/>
                      <a:pt x="16621" y="13904"/>
                    </a:cubicBezTo>
                    <a:cubicBezTo>
                      <a:pt x="16377" y="13855"/>
                      <a:pt x="15948" y="13952"/>
                      <a:pt x="15701" y="14006"/>
                    </a:cubicBezTo>
                    <a:cubicBezTo>
                      <a:pt x="15649" y="13878"/>
                      <a:pt x="15477" y="13717"/>
                      <a:pt x="15316" y="13758"/>
                    </a:cubicBezTo>
                    <a:cubicBezTo>
                      <a:pt x="15137" y="13802"/>
                      <a:pt x="14979" y="13932"/>
                      <a:pt x="14804" y="13968"/>
                    </a:cubicBezTo>
                    <a:cubicBezTo>
                      <a:pt x="14766" y="13968"/>
                      <a:pt x="14708" y="13957"/>
                      <a:pt x="14652" y="13946"/>
                    </a:cubicBezTo>
                    <a:cubicBezTo>
                      <a:pt x="14596" y="13936"/>
                      <a:pt x="14542" y="13926"/>
                      <a:pt x="14515" y="13932"/>
                    </a:cubicBezTo>
                    <a:cubicBezTo>
                      <a:pt x="14477" y="13941"/>
                      <a:pt x="14451" y="13990"/>
                      <a:pt x="14423" y="14037"/>
                    </a:cubicBezTo>
                    <a:cubicBezTo>
                      <a:pt x="14396" y="14084"/>
                      <a:pt x="14368" y="14131"/>
                      <a:pt x="14325" y="14137"/>
                    </a:cubicBezTo>
                    <a:cubicBezTo>
                      <a:pt x="14341" y="14071"/>
                      <a:pt x="14332" y="13946"/>
                      <a:pt x="14348" y="13834"/>
                    </a:cubicBezTo>
                    <a:cubicBezTo>
                      <a:pt x="14365" y="13722"/>
                      <a:pt x="14406" y="13622"/>
                      <a:pt x="14524" y="13607"/>
                    </a:cubicBezTo>
                    <a:cubicBezTo>
                      <a:pt x="14498" y="13687"/>
                      <a:pt x="14528" y="13691"/>
                      <a:pt x="14567" y="13660"/>
                    </a:cubicBezTo>
                    <a:cubicBezTo>
                      <a:pt x="14605" y="13629"/>
                      <a:pt x="14654" y="13565"/>
                      <a:pt x="14665" y="13510"/>
                    </a:cubicBezTo>
                    <a:cubicBezTo>
                      <a:pt x="14638" y="13511"/>
                      <a:pt x="14614" y="13517"/>
                      <a:pt x="14592" y="13528"/>
                    </a:cubicBezTo>
                    <a:cubicBezTo>
                      <a:pt x="14569" y="13538"/>
                      <a:pt x="14552" y="13553"/>
                      <a:pt x="14536" y="13573"/>
                    </a:cubicBezTo>
                    <a:cubicBezTo>
                      <a:pt x="14538" y="13566"/>
                      <a:pt x="14556" y="13519"/>
                      <a:pt x="14577" y="13470"/>
                    </a:cubicBezTo>
                    <a:cubicBezTo>
                      <a:pt x="14597" y="13422"/>
                      <a:pt x="14619" y="13372"/>
                      <a:pt x="14628" y="13363"/>
                    </a:cubicBezTo>
                    <a:cubicBezTo>
                      <a:pt x="14608" y="13347"/>
                      <a:pt x="14589" y="13339"/>
                      <a:pt x="14568" y="13339"/>
                    </a:cubicBezTo>
                    <a:cubicBezTo>
                      <a:pt x="14548" y="13339"/>
                      <a:pt x="14527" y="13346"/>
                      <a:pt x="14506" y="13361"/>
                    </a:cubicBezTo>
                    <a:cubicBezTo>
                      <a:pt x="14579" y="12962"/>
                      <a:pt x="14234" y="12823"/>
                      <a:pt x="13838" y="12787"/>
                    </a:cubicBezTo>
                    <a:cubicBezTo>
                      <a:pt x="13443" y="12752"/>
                      <a:pt x="12996" y="12820"/>
                      <a:pt x="12865" y="12836"/>
                    </a:cubicBezTo>
                    <a:cubicBezTo>
                      <a:pt x="12865" y="12604"/>
                      <a:pt x="12777" y="12533"/>
                      <a:pt x="12643" y="12526"/>
                    </a:cubicBezTo>
                    <a:cubicBezTo>
                      <a:pt x="12510" y="12520"/>
                      <a:pt x="12330" y="12577"/>
                      <a:pt x="12145" y="12599"/>
                    </a:cubicBezTo>
                    <a:cubicBezTo>
                      <a:pt x="12174" y="12560"/>
                      <a:pt x="12239" y="12512"/>
                      <a:pt x="12295" y="12460"/>
                    </a:cubicBezTo>
                    <a:cubicBezTo>
                      <a:pt x="12352" y="12409"/>
                      <a:pt x="12399" y="12354"/>
                      <a:pt x="12391" y="12303"/>
                    </a:cubicBezTo>
                    <a:cubicBezTo>
                      <a:pt x="12352" y="12283"/>
                      <a:pt x="12312" y="12277"/>
                      <a:pt x="12271" y="12283"/>
                    </a:cubicBezTo>
                    <a:cubicBezTo>
                      <a:pt x="12231" y="12289"/>
                      <a:pt x="12191" y="12307"/>
                      <a:pt x="12150" y="12338"/>
                    </a:cubicBezTo>
                    <a:cubicBezTo>
                      <a:pt x="12126" y="12282"/>
                      <a:pt x="12134" y="12267"/>
                      <a:pt x="12146" y="12257"/>
                    </a:cubicBezTo>
                    <a:cubicBezTo>
                      <a:pt x="12158" y="12247"/>
                      <a:pt x="12174" y="12243"/>
                      <a:pt x="12166" y="12207"/>
                    </a:cubicBezTo>
                    <a:cubicBezTo>
                      <a:pt x="12059" y="12109"/>
                      <a:pt x="11831" y="12188"/>
                      <a:pt x="11593" y="12263"/>
                    </a:cubicBezTo>
                    <a:cubicBezTo>
                      <a:pt x="11355" y="12338"/>
                      <a:pt x="11107" y="12409"/>
                      <a:pt x="10960" y="12295"/>
                    </a:cubicBezTo>
                    <a:cubicBezTo>
                      <a:pt x="10968" y="12295"/>
                      <a:pt x="10897" y="12240"/>
                      <a:pt x="10809" y="12190"/>
                    </a:cubicBezTo>
                    <a:cubicBezTo>
                      <a:pt x="10720" y="12140"/>
                      <a:pt x="10612" y="12094"/>
                      <a:pt x="10545" y="12111"/>
                    </a:cubicBezTo>
                    <a:cubicBezTo>
                      <a:pt x="10565" y="12129"/>
                      <a:pt x="10586" y="12146"/>
                      <a:pt x="10607" y="12162"/>
                    </a:cubicBezTo>
                    <a:cubicBezTo>
                      <a:pt x="10628" y="12179"/>
                      <a:pt x="10650" y="12196"/>
                      <a:pt x="10671" y="12212"/>
                    </a:cubicBezTo>
                    <a:cubicBezTo>
                      <a:pt x="10535" y="12232"/>
                      <a:pt x="10439" y="12284"/>
                      <a:pt x="10386" y="12360"/>
                    </a:cubicBezTo>
                    <a:cubicBezTo>
                      <a:pt x="10333" y="12435"/>
                      <a:pt x="10323" y="12534"/>
                      <a:pt x="10360" y="12645"/>
                    </a:cubicBezTo>
                    <a:cubicBezTo>
                      <a:pt x="10309" y="12616"/>
                      <a:pt x="10238" y="12498"/>
                      <a:pt x="10208" y="12378"/>
                    </a:cubicBezTo>
                    <a:cubicBezTo>
                      <a:pt x="10177" y="12258"/>
                      <a:pt x="10189" y="12135"/>
                      <a:pt x="10304" y="12095"/>
                    </a:cubicBezTo>
                    <a:cubicBezTo>
                      <a:pt x="9852" y="12250"/>
                      <a:pt x="9681" y="12407"/>
                      <a:pt x="9418" y="12731"/>
                    </a:cubicBezTo>
                    <a:cubicBezTo>
                      <a:pt x="9086" y="13140"/>
                      <a:pt x="8962" y="12478"/>
                      <a:pt x="8477" y="12692"/>
                    </a:cubicBezTo>
                    <a:cubicBezTo>
                      <a:pt x="8046" y="12636"/>
                      <a:pt x="7814" y="12705"/>
                      <a:pt x="7820" y="12158"/>
                    </a:cubicBezTo>
                    <a:cubicBezTo>
                      <a:pt x="7826" y="11497"/>
                      <a:pt x="7293" y="11582"/>
                      <a:pt x="6670" y="11587"/>
                    </a:cubicBezTo>
                    <a:cubicBezTo>
                      <a:pt x="6742" y="11516"/>
                      <a:pt x="6788" y="11428"/>
                      <a:pt x="6813" y="11336"/>
                    </a:cubicBezTo>
                    <a:cubicBezTo>
                      <a:pt x="6839" y="11244"/>
                      <a:pt x="6843" y="11146"/>
                      <a:pt x="6830" y="11055"/>
                    </a:cubicBezTo>
                    <a:cubicBezTo>
                      <a:pt x="6978" y="11310"/>
                      <a:pt x="7096" y="10608"/>
                      <a:pt x="6986" y="10536"/>
                    </a:cubicBezTo>
                    <a:cubicBezTo>
                      <a:pt x="6751" y="10381"/>
                      <a:pt x="6418" y="10720"/>
                      <a:pt x="6331" y="10849"/>
                    </a:cubicBezTo>
                    <a:cubicBezTo>
                      <a:pt x="5970" y="11386"/>
                      <a:pt x="5512" y="11107"/>
                      <a:pt x="5128" y="10806"/>
                    </a:cubicBezTo>
                    <a:cubicBezTo>
                      <a:pt x="4843" y="10583"/>
                      <a:pt x="4839" y="10639"/>
                      <a:pt x="4906" y="10300"/>
                    </a:cubicBezTo>
                    <a:cubicBezTo>
                      <a:pt x="4960" y="10027"/>
                      <a:pt x="4835" y="9538"/>
                      <a:pt x="5114" y="9343"/>
                    </a:cubicBezTo>
                    <a:cubicBezTo>
                      <a:pt x="5306" y="9209"/>
                      <a:pt x="6207" y="8843"/>
                      <a:pt x="6207" y="9177"/>
                    </a:cubicBezTo>
                    <a:cubicBezTo>
                      <a:pt x="6294" y="9177"/>
                      <a:pt x="6378" y="9157"/>
                      <a:pt x="6459" y="9151"/>
                    </a:cubicBezTo>
                    <a:cubicBezTo>
                      <a:pt x="6541" y="9145"/>
                      <a:pt x="6619" y="9153"/>
                      <a:pt x="6695" y="9211"/>
                    </a:cubicBezTo>
                    <a:cubicBezTo>
                      <a:pt x="6696" y="9186"/>
                      <a:pt x="6663" y="9143"/>
                      <a:pt x="6625" y="9103"/>
                    </a:cubicBezTo>
                    <a:cubicBezTo>
                      <a:pt x="6586" y="9063"/>
                      <a:pt x="6543" y="9027"/>
                      <a:pt x="6523" y="9015"/>
                    </a:cubicBezTo>
                    <a:cubicBezTo>
                      <a:pt x="6777" y="8940"/>
                      <a:pt x="7070" y="8933"/>
                      <a:pt x="7328" y="8993"/>
                    </a:cubicBezTo>
                    <a:cubicBezTo>
                      <a:pt x="7645" y="9066"/>
                      <a:pt x="7805" y="9404"/>
                      <a:pt x="8000" y="9390"/>
                    </a:cubicBezTo>
                    <a:cubicBezTo>
                      <a:pt x="7966" y="9533"/>
                      <a:pt x="8038" y="9591"/>
                      <a:pt x="8119" y="9643"/>
                    </a:cubicBezTo>
                    <a:cubicBezTo>
                      <a:pt x="8200" y="9696"/>
                      <a:pt x="8289" y="9745"/>
                      <a:pt x="8289" y="9870"/>
                    </a:cubicBezTo>
                    <a:cubicBezTo>
                      <a:pt x="8623" y="9670"/>
                      <a:pt x="8102" y="9179"/>
                      <a:pt x="8193" y="8885"/>
                    </a:cubicBezTo>
                    <a:cubicBezTo>
                      <a:pt x="8259" y="8676"/>
                      <a:pt x="9028" y="8167"/>
                      <a:pt x="8854" y="8042"/>
                    </a:cubicBezTo>
                    <a:cubicBezTo>
                      <a:pt x="8892" y="8054"/>
                      <a:pt x="8929" y="8058"/>
                      <a:pt x="8965" y="8055"/>
                    </a:cubicBezTo>
                    <a:cubicBezTo>
                      <a:pt x="9001" y="8051"/>
                      <a:pt x="9036" y="8040"/>
                      <a:pt x="9070" y="8021"/>
                    </a:cubicBezTo>
                    <a:cubicBezTo>
                      <a:pt x="9041" y="8012"/>
                      <a:pt x="9012" y="8001"/>
                      <a:pt x="8985" y="7987"/>
                    </a:cubicBezTo>
                    <a:cubicBezTo>
                      <a:pt x="8958" y="7973"/>
                      <a:pt x="8933" y="7956"/>
                      <a:pt x="8910" y="7938"/>
                    </a:cubicBezTo>
                    <a:cubicBezTo>
                      <a:pt x="8928" y="7934"/>
                      <a:pt x="8946" y="7930"/>
                      <a:pt x="8965" y="7926"/>
                    </a:cubicBezTo>
                    <a:cubicBezTo>
                      <a:pt x="8983" y="7922"/>
                      <a:pt x="9001" y="7917"/>
                      <a:pt x="9019" y="7913"/>
                    </a:cubicBezTo>
                    <a:cubicBezTo>
                      <a:pt x="8981" y="7890"/>
                      <a:pt x="8946" y="7864"/>
                      <a:pt x="8914" y="7836"/>
                    </a:cubicBezTo>
                    <a:cubicBezTo>
                      <a:pt x="8881" y="7807"/>
                      <a:pt x="8852" y="7776"/>
                      <a:pt x="8826" y="7743"/>
                    </a:cubicBezTo>
                    <a:cubicBezTo>
                      <a:pt x="8859" y="7739"/>
                      <a:pt x="8839" y="7658"/>
                      <a:pt x="8843" y="7561"/>
                    </a:cubicBezTo>
                    <a:cubicBezTo>
                      <a:pt x="8847" y="7463"/>
                      <a:pt x="8876" y="7349"/>
                      <a:pt x="9007" y="7276"/>
                    </a:cubicBezTo>
                    <a:cubicBezTo>
                      <a:pt x="8991" y="7329"/>
                      <a:pt x="8977" y="7383"/>
                      <a:pt x="8965" y="7437"/>
                    </a:cubicBezTo>
                    <a:cubicBezTo>
                      <a:pt x="8952" y="7491"/>
                      <a:pt x="8941" y="7545"/>
                      <a:pt x="8932" y="7599"/>
                    </a:cubicBezTo>
                    <a:cubicBezTo>
                      <a:pt x="8968" y="7603"/>
                      <a:pt x="8992" y="7583"/>
                      <a:pt x="9007" y="7576"/>
                    </a:cubicBezTo>
                    <a:cubicBezTo>
                      <a:pt x="9022" y="7569"/>
                      <a:pt x="9029" y="7576"/>
                      <a:pt x="9029" y="7633"/>
                    </a:cubicBezTo>
                    <a:cubicBezTo>
                      <a:pt x="9122" y="7592"/>
                      <a:pt x="9134" y="7552"/>
                      <a:pt x="9122" y="7506"/>
                    </a:cubicBezTo>
                    <a:cubicBezTo>
                      <a:pt x="9110" y="7459"/>
                      <a:pt x="9075" y="7407"/>
                      <a:pt x="9072" y="7343"/>
                    </a:cubicBezTo>
                    <a:cubicBezTo>
                      <a:pt x="9156" y="7327"/>
                      <a:pt x="9360" y="7226"/>
                      <a:pt x="9369" y="7142"/>
                    </a:cubicBezTo>
                    <a:cubicBezTo>
                      <a:pt x="9382" y="7003"/>
                      <a:pt x="9532" y="6823"/>
                      <a:pt x="9871" y="6823"/>
                    </a:cubicBezTo>
                    <a:cubicBezTo>
                      <a:pt x="9713" y="6670"/>
                      <a:pt x="9750" y="6612"/>
                      <a:pt x="9827" y="6565"/>
                    </a:cubicBezTo>
                    <a:cubicBezTo>
                      <a:pt x="9904" y="6518"/>
                      <a:pt x="10021" y="6481"/>
                      <a:pt x="10022" y="6369"/>
                    </a:cubicBezTo>
                    <a:cubicBezTo>
                      <a:pt x="10027" y="6372"/>
                      <a:pt x="10108" y="6387"/>
                      <a:pt x="10169" y="6376"/>
                    </a:cubicBezTo>
                    <a:cubicBezTo>
                      <a:pt x="10230" y="6366"/>
                      <a:pt x="10269" y="6329"/>
                      <a:pt x="10190" y="6230"/>
                    </a:cubicBezTo>
                    <a:cubicBezTo>
                      <a:pt x="10254" y="6210"/>
                      <a:pt x="10288" y="6202"/>
                      <a:pt x="10308" y="6198"/>
                    </a:cubicBezTo>
                    <a:cubicBezTo>
                      <a:pt x="10327" y="6194"/>
                      <a:pt x="10332" y="6193"/>
                      <a:pt x="10339" y="6189"/>
                    </a:cubicBezTo>
                    <a:cubicBezTo>
                      <a:pt x="10341" y="6187"/>
                      <a:pt x="10371" y="6154"/>
                      <a:pt x="10412" y="6119"/>
                    </a:cubicBezTo>
                    <a:cubicBezTo>
                      <a:pt x="10453" y="6084"/>
                      <a:pt x="10504" y="6047"/>
                      <a:pt x="10549" y="6035"/>
                    </a:cubicBezTo>
                    <a:cubicBezTo>
                      <a:pt x="10619" y="6035"/>
                      <a:pt x="10520" y="6069"/>
                      <a:pt x="10479" y="6096"/>
                    </a:cubicBezTo>
                    <a:cubicBezTo>
                      <a:pt x="10438" y="6123"/>
                      <a:pt x="10455" y="6143"/>
                      <a:pt x="10756" y="6117"/>
                    </a:cubicBezTo>
                    <a:cubicBezTo>
                      <a:pt x="10771" y="6165"/>
                      <a:pt x="10059" y="6403"/>
                      <a:pt x="10543" y="6457"/>
                    </a:cubicBezTo>
                    <a:cubicBezTo>
                      <a:pt x="10768" y="6482"/>
                      <a:pt x="10787" y="6131"/>
                      <a:pt x="11052" y="6102"/>
                    </a:cubicBezTo>
                    <a:cubicBezTo>
                      <a:pt x="11006" y="6040"/>
                      <a:pt x="10958" y="6025"/>
                      <a:pt x="10898" y="6029"/>
                    </a:cubicBezTo>
                    <a:cubicBezTo>
                      <a:pt x="10839" y="6033"/>
                      <a:pt x="10767" y="6056"/>
                      <a:pt x="10672" y="6068"/>
                    </a:cubicBezTo>
                    <a:cubicBezTo>
                      <a:pt x="10663" y="6012"/>
                      <a:pt x="10626" y="5976"/>
                      <a:pt x="10579" y="5947"/>
                    </a:cubicBezTo>
                    <a:cubicBezTo>
                      <a:pt x="10533" y="5917"/>
                      <a:pt x="10476" y="5893"/>
                      <a:pt x="10427" y="5858"/>
                    </a:cubicBezTo>
                    <a:cubicBezTo>
                      <a:pt x="10458" y="5825"/>
                      <a:pt x="10472" y="5797"/>
                      <a:pt x="10470" y="5775"/>
                    </a:cubicBezTo>
                    <a:cubicBezTo>
                      <a:pt x="10467" y="5753"/>
                      <a:pt x="10448" y="5736"/>
                      <a:pt x="10413" y="5725"/>
                    </a:cubicBezTo>
                    <a:cubicBezTo>
                      <a:pt x="10392" y="5732"/>
                      <a:pt x="10359" y="5741"/>
                      <a:pt x="10330" y="5748"/>
                    </a:cubicBezTo>
                    <a:cubicBezTo>
                      <a:pt x="10301" y="5756"/>
                      <a:pt x="10277" y="5761"/>
                      <a:pt x="10275" y="5761"/>
                    </a:cubicBezTo>
                    <a:cubicBezTo>
                      <a:pt x="10270" y="5752"/>
                      <a:pt x="10264" y="5725"/>
                      <a:pt x="10261" y="5699"/>
                    </a:cubicBezTo>
                    <a:cubicBezTo>
                      <a:pt x="10257" y="5674"/>
                      <a:pt x="10257" y="5648"/>
                      <a:pt x="10263" y="5642"/>
                    </a:cubicBezTo>
                    <a:cubicBezTo>
                      <a:pt x="10385" y="5795"/>
                      <a:pt x="10602" y="5365"/>
                      <a:pt x="10301" y="5388"/>
                    </a:cubicBezTo>
                    <a:cubicBezTo>
                      <a:pt x="10010" y="5410"/>
                      <a:pt x="9829" y="5749"/>
                      <a:pt x="9652" y="5909"/>
                    </a:cubicBezTo>
                    <a:cubicBezTo>
                      <a:pt x="9734" y="5696"/>
                      <a:pt x="9979" y="5166"/>
                      <a:pt x="10371" y="5183"/>
                    </a:cubicBezTo>
                    <a:cubicBezTo>
                      <a:pt x="10755" y="5199"/>
                      <a:pt x="11339" y="5061"/>
                      <a:pt x="11200" y="4595"/>
                    </a:cubicBezTo>
                    <a:cubicBezTo>
                      <a:pt x="11188" y="4604"/>
                      <a:pt x="11075" y="4621"/>
                      <a:pt x="10955" y="4638"/>
                    </a:cubicBezTo>
                    <a:cubicBezTo>
                      <a:pt x="10835" y="4655"/>
                      <a:pt x="10709" y="4672"/>
                      <a:pt x="10671" y="4680"/>
                    </a:cubicBezTo>
                    <a:cubicBezTo>
                      <a:pt x="11001" y="4583"/>
                      <a:pt x="10914" y="4502"/>
                      <a:pt x="10730" y="4420"/>
                    </a:cubicBezTo>
                    <a:cubicBezTo>
                      <a:pt x="10546" y="4338"/>
                      <a:pt x="10266" y="4256"/>
                      <a:pt x="10208" y="4157"/>
                    </a:cubicBezTo>
                    <a:cubicBezTo>
                      <a:pt x="10303" y="4155"/>
                      <a:pt x="10192" y="4043"/>
                      <a:pt x="10050" y="3909"/>
                    </a:cubicBezTo>
                    <a:cubicBezTo>
                      <a:pt x="9909" y="3774"/>
                      <a:pt x="9738" y="3615"/>
                      <a:pt x="9714" y="3518"/>
                    </a:cubicBezTo>
                    <a:cubicBezTo>
                      <a:pt x="9657" y="3535"/>
                      <a:pt x="9638" y="3617"/>
                      <a:pt x="9622" y="3704"/>
                    </a:cubicBezTo>
                    <a:cubicBezTo>
                      <a:pt x="9607" y="3791"/>
                      <a:pt x="9594" y="3884"/>
                      <a:pt x="9550" y="3922"/>
                    </a:cubicBezTo>
                    <a:cubicBezTo>
                      <a:pt x="9553" y="3925"/>
                      <a:pt x="9424" y="3813"/>
                      <a:pt x="9313" y="3700"/>
                    </a:cubicBezTo>
                    <a:cubicBezTo>
                      <a:pt x="9201" y="3587"/>
                      <a:pt x="9108" y="3474"/>
                      <a:pt x="9182" y="3474"/>
                    </a:cubicBezTo>
                    <a:cubicBezTo>
                      <a:pt x="9001" y="3474"/>
                      <a:pt x="8189" y="3015"/>
                      <a:pt x="8237" y="3478"/>
                    </a:cubicBezTo>
                    <a:cubicBezTo>
                      <a:pt x="8261" y="3710"/>
                      <a:pt x="8294" y="4351"/>
                      <a:pt x="8515" y="4312"/>
                    </a:cubicBezTo>
                    <a:cubicBezTo>
                      <a:pt x="8591" y="4455"/>
                      <a:pt x="8302" y="4656"/>
                      <a:pt x="8269" y="4793"/>
                    </a:cubicBezTo>
                    <a:cubicBezTo>
                      <a:pt x="8235" y="4938"/>
                      <a:pt x="8277" y="5068"/>
                      <a:pt x="8224" y="5220"/>
                    </a:cubicBezTo>
                    <a:cubicBezTo>
                      <a:pt x="8200" y="5288"/>
                      <a:pt x="7845" y="4892"/>
                      <a:pt x="7839" y="4877"/>
                    </a:cubicBezTo>
                    <a:cubicBezTo>
                      <a:pt x="7614" y="4650"/>
                      <a:pt x="7760" y="4700"/>
                      <a:pt x="7408" y="4531"/>
                    </a:cubicBezTo>
                    <a:cubicBezTo>
                      <a:pt x="7032" y="4351"/>
                      <a:pt x="6080" y="4116"/>
                      <a:pt x="6500" y="3636"/>
                    </a:cubicBezTo>
                    <a:cubicBezTo>
                      <a:pt x="6632" y="3485"/>
                      <a:pt x="6832" y="3375"/>
                      <a:pt x="6906" y="3189"/>
                    </a:cubicBezTo>
                    <a:cubicBezTo>
                      <a:pt x="6906" y="3072"/>
                      <a:pt x="7007" y="3061"/>
                      <a:pt x="7108" y="3050"/>
                    </a:cubicBezTo>
                    <a:cubicBezTo>
                      <a:pt x="7209" y="3038"/>
                      <a:pt x="7311" y="3026"/>
                      <a:pt x="7311" y="2906"/>
                    </a:cubicBezTo>
                    <a:cubicBezTo>
                      <a:pt x="7257" y="2898"/>
                      <a:pt x="7203" y="2892"/>
                      <a:pt x="7149" y="2888"/>
                    </a:cubicBezTo>
                    <a:cubicBezTo>
                      <a:pt x="7094" y="2885"/>
                      <a:pt x="7040" y="2884"/>
                      <a:pt x="6985" y="2885"/>
                    </a:cubicBezTo>
                    <a:cubicBezTo>
                      <a:pt x="7023" y="2818"/>
                      <a:pt x="7077" y="2812"/>
                      <a:pt x="7138" y="2827"/>
                    </a:cubicBezTo>
                    <a:cubicBezTo>
                      <a:pt x="7199" y="2842"/>
                      <a:pt x="7267" y="2877"/>
                      <a:pt x="7334" y="2892"/>
                    </a:cubicBezTo>
                    <a:cubicBezTo>
                      <a:pt x="7350" y="2867"/>
                      <a:pt x="7361" y="2843"/>
                      <a:pt x="7365" y="2816"/>
                    </a:cubicBezTo>
                    <a:cubicBezTo>
                      <a:pt x="7369" y="2789"/>
                      <a:pt x="7367" y="2762"/>
                      <a:pt x="7359" y="2735"/>
                    </a:cubicBezTo>
                    <a:cubicBezTo>
                      <a:pt x="7398" y="2737"/>
                      <a:pt x="7438" y="2739"/>
                      <a:pt x="7477" y="2743"/>
                    </a:cubicBezTo>
                    <a:cubicBezTo>
                      <a:pt x="7517" y="2748"/>
                      <a:pt x="7556" y="2753"/>
                      <a:pt x="7595" y="2759"/>
                    </a:cubicBezTo>
                    <a:cubicBezTo>
                      <a:pt x="7595" y="2754"/>
                      <a:pt x="7591" y="2745"/>
                      <a:pt x="7585" y="2735"/>
                    </a:cubicBezTo>
                    <a:cubicBezTo>
                      <a:pt x="7579" y="2725"/>
                      <a:pt x="7571" y="2714"/>
                      <a:pt x="7561" y="2705"/>
                    </a:cubicBezTo>
                    <a:cubicBezTo>
                      <a:pt x="7636" y="2707"/>
                      <a:pt x="7760" y="2668"/>
                      <a:pt x="7793" y="2554"/>
                    </a:cubicBezTo>
                    <a:cubicBezTo>
                      <a:pt x="7847" y="2366"/>
                      <a:pt x="7794" y="2110"/>
                      <a:pt x="7509" y="2117"/>
                    </a:cubicBezTo>
                    <a:cubicBezTo>
                      <a:pt x="7537" y="2151"/>
                      <a:pt x="7541" y="2261"/>
                      <a:pt x="7520" y="2364"/>
                    </a:cubicBezTo>
                    <a:cubicBezTo>
                      <a:pt x="7500" y="2466"/>
                      <a:pt x="7456" y="2559"/>
                      <a:pt x="7388" y="2559"/>
                    </a:cubicBezTo>
                    <a:cubicBezTo>
                      <a:pt x="7229" y="2602"/>
                      <a:pt x="7222" y="2535"/>
                      <a:pt x="7243" y="2447"/>
                    </a:cubicBezTo>
                    <a:cubicBezTo>
                      <a:pt x="7265" y="2358"/>
                      <a:pt x="7316" y="2247"/>
                      <a:pt x="7275" y="2201"/>
                    </a:cubicBezTo>
                    <a:cubicBezTo>
                      <a:pt x="7228" y="2224"/>
                      <a:pt x="7192" y="2253"/>
                      <a:pt x="7168" y="2288"/>
                    </a:cubicBezTo>
                    <a:cubicBezTo>
                      <a:pt x="7144" y="2322"/>
                      <a:pt x="7131" y="2363"/>
                      <a:pt x="7131" y="2410"/>
                    </a:cubicBezTo>
                    <a:cubicBezTo>
                      <a:pt x="6889" y="2358"/>
                      <a:pt x="7225" y="1914"/>
                      <a:pt x="7019" y="1914"/>
                    </a:cubicBezTo>
                    <a:cubicBezTo>
                      <a:pt x="6690" y="1914"/>
                      <a:pt x="7240" y="1555"/>
                      <a:pt x="7267" y="1499"/>
                    </a:cubicBezTo>
                    <a:cubicBezTo>
                      <a:pt x="7085" y="1421"/>
                      <a:pt x="6959" y="1539"/>
                      <a:pt x="6869" y="1698"/>
                    </a:cubicBezTo>
                    <a:cubicBezTo>
                      <a:pt x="6779" y="1858"/>
                      <a:pt x="6726" y="2059"/>
                      <a:pt x="6691" y="2149"/>
                    </a:cubicBezTo>
                    <a:cubicBezTo>
                      <a:pt x="6701" y="2140"/>
                      <a:pt x="6709" y="2135"/>
                      <a:pt x="6714" y="2133"/>
                    </a:cubicBezTo>
                    <a:cubicBezTo>
                      <a:pt x="6719" y="2131"/>
                      <a:pt x="6721" y="2133"/>
                      <a:pt x="6722" y="2138"/>
                    </a:cubicBezTo>
                    <a:cubicBezTo>
                      <a:pt x="6727" y="2099"/>
                      <a:pt x="6769" y="2095"/>
                      <a:pt x="6816" y="2102"/>
                    </a:cubicBezTo>
                    <a:cubicBezTo>
                      <a:pt x="6863" y="2109"/>
                      <a:pt x="6916" y="2127"/>
                      <a:pt x="6944" y="2132"/>
                    </a:cubicBezTo>
                    <a:cubicBezTo>
                      <a:pt x="6980" y="2164"/>
                      <a:pt x="6891" y="2205"/>
                      <a:pt x="6823" y="2239"/>
                    </a:cubicBezTo>
                    <a:cubicBezTo>
                      <a:pt x="6754" y="2273"/>
                      <a:pt x="6708" y="2298"/>
                      <a:pt x="6830" y="2298"/>
                    </a:cubicBezTo>
                    <a:cubicBezTo>
                      <a:pt x="6795" y="2316"/>
                      <a:pt x="6738" y="2397"/>
                      <a:pt x="6683" y="2472"/>
                    </a:cubicBezTo>
                    <a:cubicBezTo>
                      <a:pt x="6629" y="2548"/>
                      <a:pt x="6578" y="2617"/>
                      <a:pt x="6554" y="2612"/>
                    </a:cubicBezTo>
                    <a:cubicBezTo>
                      <a:pt x="6725" y="2458"/>
                      <a:pt x="6594" y="2408"/>
                      <a:pt x="6403" y="2393"/>
                    </a:cubicBezTo>
                    <a:cubicBezTo>
                      <a:pt x="6212" y="2379"/>
                      <a:pt x="5960" y="2401"/>
                      <a:pt x="5890" y="2391"/>
                    </a:cubicBezTo>
                    <a:cubicBezTo>
                      <a:pt x="5911" y="2376"/>
                      <a:pt x="5884" y="2306"/>
                      <a:pt x="5825" y="2268"/>
                    </a:cubicBezTo>
                    <a:cubicBezTo>
                      <a:pt x="5766" y="2230"/>
                      <a:pt x="5675" y="2224"/>
                      <a:pt x="5567" y="2337"/>
                    </a:cubicBezTo>
                    <a:cubicBezTo>
                      <a:pt x="5585" y="2343"/>
                      <a:pt x="5647" y="2325"/>
                      <a:pt x="5707" y="2309"/>
                    </a:cubicBezTo>
                    <a:cubicBezTo>
                      <a:pt x="5767" y="2292"/>
                      <a:pt x="5824" y="2277"/>
                      <a:pt x="5831" y="2291"/>
                    </a:cubicBezTo>
                    <a:cubicBezTo>
                      <a:pt x="5745" y="2335"/>
                      <a:pt x="5677" y="2369"/>
                      <a:pt x="5617" y="2411"/>
                    </a:cubicBezTo>
                    <a:cubicBezTo>
                      <a:pt x="5557" y="2453"/>
                      <a:pt x="5505" y="2502"/>
                      <a:pt x="5450" y="2577"/>
                    </a:cubicBezTo>
                    <a:cubicBezTo>
                      <a:pt x="5452" y="2568"/>
                      <a:pt x="5450" y="2507"/>
                      <a:pt x="5447" y="2449"/>
                    </a:cubicBezTo>
                    <a:cubicBezTo>
                      <a:pt x="5444" y="2391"/>
                      <a:pt x="5440" y="2335"/>
                      <a:pt x="5438" y="2338"/>
                    </a:cubicBezTo>
                    <a:cubicBezTo>
                      <a:pt x="5419" y="2344"/>
                      <a:pt x="5325" y="2353"/>
                      <a:pt x="5238" y="2359"/>
                    </a:cubicBezTo>
                    <a:cubicBezTo>
                      <a:pt x="5151" y="2364"/>
                      <a:pt x="5071" y="2365"/>
                      <a:pt x="5080" y="2354"/>
                    </a:cubicBezTo>
                    <a:cubicBezTo>
                      <a:pt x="5147" y="2277"/>
                      <a:pt x="5170" y="2156"/>
                      <a:pt x="5131" y="2071"/>
                    </a:cubicBezTo>
                    <a:cubicBezTo>
                      <a:pt x="5091" y="1986"/>
                      <a:pt x="4989" y="1938"/>
                      <a:pt x="4805" y="2008"/>
                    </a:cubicBezTo>
                    <a:cubicBezTo>
                      <a:pt x="4822" y="1988"/>
                      <a:pt x="4839" y="1968"/>
                      <a:pt x="4856" y="1949"/>
                    </a:cubicBezTo>
                    <a:cubicBezTo>
                      <a:pt x="4874" y="1929"/>
                      <a:pt x="4891" y="1910"/>
                      <a:pt x="4909" y="1890"/>
                    </a:cubicBezTo>
                    <a:cubicBezTo>
                      <a:pt x="4885" y="1918"/>
                      <a:pt x="4856" y="1942"/>
                      <a:pt x="4824" y="1963"/>
                    </a:cubicBezTo>
                    <a:cubicBezTo>
                      <a:pt x="4793" y="1984"/>
                      <a:pt x="4758" y="2001"/>
                      <a:pt x="4721" y="2015"/>
                    </a:cubicBezTo>
                    <a:cubicBezTo>
                      <a:pt x="4776" y="1969"/>
                      <a:pt x="4778" y="1913"/>
                      <a:pt x="4783" y="1858"/>
                    </a:cubicBezTo>
                    <a:cubicBezTo>
                      <a:pt x="4788" y="1803"/>
                      <a:pt x="4796" y="1749"/>
                      <a:pt x="4862" y="1706"/>
                    </a:cubicBezTo>
                    <a:cubicBezTo>
                      <a:pt x="4701" y="1799"/>
                      <a:pt x="4615" y="1838"/>
                      <a:pt x="4586" y="1845"/>
                    </a:cubicBezTo>
                    <a:cubicBezTo>
                      <a:pt x="4556" y="1851"/>
                      <a:pt x="4584" y="1825"/>
                      <a:pt x="4652" y="1786"/>
                    </a:cubicBezTo>
                    <a:cubicBezTo>
                      <a:pt x="4641" y="1788"/>
                      <a:pt x="4563" y="1802"/>
                      <a:pt x="4479" y="1819"/>
                    </a:cubicBezTo>
                    <a:cubicBezTo>
                      <a:pt x="4396" y="1835"/>
                      <a:pt x="4306" y="1854"/>
                      <a:pt x="4273" y="1863"/>
                    </a:cubicBezTo>
                    <a:cubicBezTo>
                      <a:pt x="4276" y="1850"/>
                      <a:pt x="4281" y="1839"/>
                      <a:pt x="4290" y="1829"/>
                    </a:cubicBezTo>
                    <a:cubicBezTo>
                      <a:pt x="4297" y="1819"/>
                      <a:pt x="4307" y="1811"/>
                      <a:pt x="4318" y="1804"/>
                    </a:cubicBezTo>
                    <a:cubicBezTo>
                      <a:pt x="4289" y="1804"/>
                      <a:pt x="4216" y="1847"/>
                      <a:pt x="4148" y="1889"/>
                    </a:cubicBezTo>
                    <a:cubicBezTo>
                      <a:pt x="4079" y="1931"/>
                      <a:pt x="4015" y="1972"/>
                      <a:pt x="4003" y="1969"/>
                    </a:cubicBezTo>
                    <a:cubicBezTo>
                      <a:pt x="4212" y="1789"/>
                      <a:pt x="3980" y="1616"/>
                      <a:pt x="3927" y="1573"/>
                    </a:cubicBezTo>
                    <a:cubicBezTo>
                      <a:pt x="3759" y="1438"/>
                      <a:pt x="3794" y="1387"/>
                      <a:pt x="3856" y="1317"/>
                    </a:cubicBezTo>
                    <a:cubicBezTo>
                      <a:pt x="3739" y="1317"/>
                      <a:pt x="3421" y="1341"/>
                      <a:pt x="3131" y="1401"/>
                    </a:cubicBezTo>
                    <a:cubicBezTo>
                      <a:pt x="2841" y="1462"/>
                      <a:pt x="2581" y="1558"/>
                      <a:pt x="2581" y="1701"/>
                    </a:cubicBezTo>
                    <a:cubicBezTo>
                      <a:pt x="2590" y="1699"/>
                      <a:pt x="2599" y="1697"/>
                      <a:pt x="2609" y="1696"/>
                    </a:cubicBezTo>
                    <a:cubicBezTo>
                      <a:pt x="2618" y="1694"/>
                      <a:pt x="2627" y="1694"/>
                      <a:pt x="2637" y="1693"/>
                    </a:cubicBezTo>
                    <a:cubicBezTo>
                      <a:pt x="2618" y="1701"/>
                      <a:pt x="2609" y="1708"/>
                      <a:pt x="2609" y="1713"/>
                    </a:cubicBezTo>
                    <a:cubicBezTo>
                      <a:pt x="2610" y="1717"/>
                      <a:pt x="2620" y="1720"/>
                      <a:pt x="2639" y="1722"/>
                    </a:cubicBezTo>
                    <a:cubicBezTo>
                      <a:pt x="2612" y="1726"/>
                      <a:pt x="2556" y="1779"/>
                      <a:pt x="2498" y="1821"/>
                    </a:cubicBezTo>
                    <a:cubicBezTo>
                      <a:pt x="2439" y="1864"/>
                      <a:pt x="2377" y="1896"/>
                      <a:pt x="2337" y="1863"/>
                    </a:cubicBezTo>
                    <a:cubicBezTo>
                      <a:pt x="2360" y="1835"/>
                      <a:pt x="2384" y="1808"/>
                      <a:pt x="2411" y="1784"/>
                    </a:cubicBezTo>
                    <a:cubicBezTo>
                      <a:pt x="2438" y="1759"/>
                      <a:pt x="2466" y="1736"/>
                      <a:pt x="2497" y="1714"/>
                    </a:cubicBezTo>
                    <a:cubicBezTo>
                      <a:pt x="2376" y="1662"/>
                      <a:pt x="2296" y="1705"/>
                      <a:pt x="2225" y="1769"/>
                    </a:cubicBezTo>
                    <a:cubicBezTo>
                      <a:pt x="2155" y="1832"/>
                      <a:pt x="2094" y="1916"/>
                      <a:pt x="2011" y="1946"/>
                    </a:cubicBezTo>
                    <a:cubicBezTo>
                      <a:pt x="2032" y="1944"/>
                      <a:pt x="2041" y="1950"/>
                      <a:pt x="2038" y="1961"/>
                    </a:cubicBezTo>
                    <a:cubicBezTo>
                      <a:pt x="2036" y="1973"/>
                      <a:pt x="2021" y="1990"/>
                      <a:pt x="1994" y="2015"/>
                    </a:cubicBezTo>
                    <a:cubicBezTo>
                      <a:pt x="2015" y="2008"/>
                      <a:pt x="2035" y="2006"/>
                      <a:pt x="2056" y="2007"/>
                    </a:cubicBezTo>
                    <a:cubicBezTo>
                      <a:pt x="2076" y="2008"/>
                      <a:pt x="2095" y="2013"/>
                      <a:pt x="2114" y="2022"/>
                    </a:cubicBezTo>
                    <a:cubicBezTo>
                      <a:pt x="2111" y="2025"/>
                      <a:pt x="1985" y="2106"/>
                      <a:pt x="1872" y="2159"/>
                    </a:cubicBezTo>
                    <a:cubicBezTo>
                      <a:pt x="1758" y="2213"/>
                      <a:pt x="1658" y="2239"/>
                      <a:pt x="1706" y="2132"/>
                    </a:cubicBezTo>
                    <a:cubicBezTo>
                      <a:pt x="1675" y="2142"/>
                      <a:pt x="1644" y="2154"/>
                      <a:pt x="1614" y="2168"/>
                    </a:cubicBezTo>
                    <a:cubicBezTo>
                      <a:pt x="1585" y="2182"/>
                      <a:pt x="1557" y="2198"/>
                      <a:pt x="1530" y="2216"/>
                    </a:cubicBezTo>
                    <a:cubicBezTo>
                      <a:pt x="1534" y="2213"/>
                      <a:pt x="1538" y="2209"/>
                      <a:pt x="1541" y="2205"/>
                    </a:cubicBezTo>
                    <a:cubicBezTo>
                      <a:pt x="1544" y="2201"/>
                      <a:pt x="1547" y="2197"/>
                      <a:pt x="1549" y="2192"/>
                    </a:cubicBezTo>
                    <a:cubicBezTo>
                      <a:pt x="1450" y="2225"/>
                      <a:pt x="1341" y="2285"/>
                      <a:pt x="1241" y="2357"/>
                    </a:cubicBezTo>
                    <a:cubicBezTo>
                      <a:pt x="1142" y="2428"/>
                      <a:pt x="1051" y="2511"/>
                      <a:pt x="990" y="2589"/>
                    </a:cubicBezTo>
                    <a:cubicBezTo>
                      <a:pt x="1020" y="2599"/>
                      <a:pt x="1049" y="2599"/>
                      <a:pt x="1076" y="2586"/>
                    </a:cubicBezTo>
                    <a:cubicBezTo>
                      <a:pt x="1103" y="2574"/>
                      <a:pt x="1128" y="2551"/>
                      <a:pt x="1152" y="2516"/>
                    </a:cubicBezTo>
                    <a:cubicBezTo>
                      <a:pt x="1143" y="2571"/>
                      <a:pt x="1083" y="2616"/>
                      <a:pt x="1015" y="2657"/>
                    </a:cubicBezTo>
                    <a:cubicBezTo>
                      <a:pt x="948" y="2697"/>
                      <a:pt x="872" y="2732"/>
                      <a:pt x="829" y="2765"/>
                    </a:cubicBezTo>
                    <a:cubicBezTo>
                      <a:pt x="854" y="2756"/>
                      <a:pt x="863" y="2753"/>
                      <a:pt x="857" y="2758"/>
                    </a:cubicBezTo>
                    <a:cubicBezTo>
                      <a:pt x="851" y="2762"/>
                      <a:pt x="830" y="2774"/>
                      <a:pt x="794" y="2792"/>
                    </a:cubicBezTo>
                    <a:cubicBezTo>
                      <a:pt x="821" y="2792"/>
                      <a:pt x="848" y="2792"/>
                      <a:pt x="875" y="2794"/>
                    </a:cubicBezTo>
                    <a:cubicBezTo>
                      <a:pt x="902" y="2795"/>
                      <a:pt x="929" y="2796"/>
                      <a:pt x="956" y="2798"/>
                    </a:cubicBezTo>
                    <a:cubicBezTo>
                      <a:pt x="953" y="2804"/>
                      <a:pt x="942" y="2820"/>
                      <a:pt x="930" y="2836"/>
                    </a:cubicBezTo>
                    <a:cubicBezTo>
                      <a:pt x="918" y="2852"/>
                      <a:pt x="904" y="2869"/>
                      <a:pt x="893" y="2878"/>
                    </a:cubicBezTo>
                    <a:cubicBezTo>
                      <a:pt x="908" y="2869"/>
                      <a:pt x="925" y="2861"/>
                      <a:pt x="942" y="2855"/>
                    </a:cubicBezTo>
                    <a:cubicBezTo>
                      <a:pt x="960" y="2849"/>
                      <a:pt x="978" y="2845"/>
                      <a:pt x="997" y="2843"/>
                    </a:cubicBezTo>
                    <a:cubicBezTo>
                      <a:pt x="969" y="2865"/>
                      <a:pt x="961" y="2878"/>
                      <a:pt x="974" y="2882"/>
                    </a:cubicBezTo>
                    <a:cubicBezTo>
                      <a:pt x="986" y="2886"/>
                      <a:pt x="1018" y="2882"/>
                      <a:pt x="1070" y="2868"/>
                    </a:cubicBezTo>
                    <a:cubicBezTo>
                      <a:pt x="928" y="2990"/>
                      <a:pt x="745" y="3061"/>
                      <a:pt x="556" y="3119"/>
                    </a:cubicBezTo>
                    <a:cubicBezTo>
                      <a:pt x="366" y="3176"/>
                      <a:pt x="169" y="3221"/>
                      <a:pt x="0" y="3292"/>
                    </a:cubicBezTo>
                    <a:cubicBezTo>
                      <a:pt x="14" y="3287"/>
                      <a:pt x="68" y="3270"/>
                      <a:pt x="118" y="3256"/>
                    </a:cubicBezTo>
                    <a:cubicBezTo>
                      <a:pt x="169" y="3241"/>
                      <a:pt x="217" y="3229"/>
                      <a:pt x="222" y="3234"/>
                    </a:cubicBezTo>
                    <a:cubicBezTo>
                      <a:pt x="104" y="3309"/>
                      <a:pt x="528" y="3230"/>
                      <a:pt x="640" y="3187"/>
                    </a:cubicBezTo>
                    <a:cubicBezTo>
                      <a:pt x="1056" y="3026"/>
                      <a:pt x="1445" y="2819"/>
                      <a:pt x="1858" y="2657"/>
                    </a:cubicBezTo>
                    <a:cubicBezTo>
                      <a:pt x="1883" y="2669"/>
                      <a:pt x="1793" y="2698"/>
                      <a:pt x="1749" y="2714"/>
                    </a:cubicBezTo>
                    <a:cubicBezTo>
                      <a:pt x="1704" y="2729"/>
                      <a:pt x="1705" y="2730"/>
                      <a:pt x="1914" y="2683"/>
                    </a:cubicBezTo>
                    <a:cubicBezTo>
                      <a:pt x="1826" y="2741"/>
                      <a:pt x="1726" y="2782"/>
                      <a:pt x="1626" y="2824"/>
                    </a:cubicBezTo>
                    <a:cubicBezTo>
                      <a:pt x="1525" y="2865"/>
                      <a:pt x="1425" y="2906"/>
                      <a:pt x="1336" y="2964"/>
                    </a:cubicBezTo>
                    <a:cubicBezTo>
                      <a:pt x="1383" y="3014"/>
                      <a:pt x="1521" y="2959"/>
                      <a:pt x="1663" y="2898"/>
                    </a:cubicBezTo>
                    <a:cubicBezTo>
                      <a:pt x="1804" y="2837"/>
                      <a:pt x="1949" y="2769"/>
                      <a:pt x="2008" y="2795"/>
                    </a:cubicBezTo>
                    <a:cubicBezTo>
                      <a:pt x="1950" y="2832"/>
                      <a:pt x="1939" y="2847"/>
                      <a:pt x="1931" y="2863"/>
                    </a:cubicBezTo>
                    <a:cubicBezTo>
                      <a:pt x="1924" y="2879"/>
                      <a:pt x="1921" y="2897"/>
                      <a:pt x="1881" y="2937"/>
                    </a:cubicBezTo>
                    <a:cubicBezTo>
                      <a:pt x="1908" y="2942"/>
                      <a:pt x="1944" y="2980"/>
                      <a:pt x="1992" y="3026"/>
                    </a:cubicBezTo>
                    <a:cubicBezTo>
                      <a:pt x="2040" y="3072"/>
                      <a:pt x="2100" y="3125"/>
                      <a:pt x="2176" y="3158"/>
                    </a:cubicBezTo>
                    <a:cubicBezTo>
                      <a:pt x="2147" y="3202"/>
                      <a:pt x="2111" y="3229"/>
                      <a:pt x="2101" y="3245"/>
                    </a:cubicBezTo>
                    <a:cubicBezTo>
                      <a:pt x="2091" y="3260"/>
                      <a:pt x="2107" y="3265"/>
                      <a:pt x="2184" y="3265"/>
                    </a:cubicBezTo>
                    <a:cubicBezTo>
                      <a:pt x="2130" y="3320"/>
                      <a:pt x="2091" y="3379"/>
                      <a:pt x="2066" y="3442"/>
                    </a:cubicBezTo>
                    <a:cubicBezTo>
                      <a:pt x="2041" y="3505"/>
                      <a:pt x="2030" y="3572"/>
                      <a:pt x="2033" y="3644"/>
                    </a:cubicBezTo>
                    <a:cubicBezTo>
                      <a:pt x="2054" y="3631"/>
                      <a:pt x="2071" y="3627"/>
                      <a:pt x="2081" y="3631"/>
                    </a:cubicBezTo>
                    <a:cubicBezTo>
                      <a:pt x="2092" y="3634"/>
                      <a:pt x="2097" y="3646"/>
                      <a:pt x="2097" y="3666"/>
                    </a:cubicBezTo>
                    <a:cubicBezTo>
                      <a:pt x="2168" y="3656"/>
                      <a:pt x="2167" y="3622"/>
                      <a:pt x="2150" y="3586"/>
                    </a:cubicBezTo>
                    <a:cubicBezTo>
                      <a:pt x="2134" y="3549"/>
                      <a:pt x="2102" y="3510"/>
                      <a:pt x="2115" y="3492"/>
                    </a:cubicBezTo>
                    <a:cubicBezTo>
                      <a:pt x="2127" y="3506"/>
                      <a:pt x="2146" y="3507"/>
                      <a:pt x="2164" y="3506"/>
                    </a:cubicBezTo>
                    <a:cubicBezTo>
                      <a:pt x="2183" y="3506"/>
                      <a:pt x="2202" y="3505"/>
                      <a:pt x="2213" y="3518"/>
                    </a:cubicBezTo>
                    <a:cubicBezTo>
                      <a:pt x="2229" y="3500"/>
                      <a:pt x="2246" y="3482"/>
                      <a:pt x="2264" y="3465"/>
                    </a:cubicBezTo>
                    <a:cubicBezTo>
                      <a:pt x="2282" y="3448"/>
                      <a:pt x="2302" y="3432"/>
                      <a:pt x="2322" y="3417"/>
                    </a:cubicBezTo>
                    <a:cubicBezTo>
                      <a:pt x="2307" y="3427"/>
                      <a:pt x="2298" y="3456"/>
                      <a:pt x="2290" y="3471"/>
                    </a:cubicBezTo>
                    <a:cubicBezTo>
                      <a:pt x="2279" y="3491"/>
                      <a:pt x="2270" y="3512"/>
                      <a:pt x="2262" y="3533"/>
                    </a:cubicBezTo>
                    <a:cubicBezTo>
                      <a:pt x="2246" y="3573"/>
                      <a:pt x="2234" y="3615"/>
                      <a:pt x="2222" y="3657"/>
                    </a:cubicBezTo>
                    <a:cubicBezTo>
                      <a:pt x="2198" y="3738"/>
                      <a:pt x="2185" y="3828"/>
                      <a:pt x="2144" y="3905"/>
                    </a:cubicBezTo>
                    <a:cubicBezTo>
                      <a:pt x="2138" y="3916"/>
                      <a:pt x="2129" y="3927"/>
                      <a:pt x="2123" y="3938"/>
                    </a:cubicBezTo>
                    <a:cubicBezTo>
                      <a:pt x="2117" y="3950"/>
                      <a:pt x="2110" y="3961"/>
                      <a:pt x="2107" y="3973"/>
                    </a:cubicBezTo>
                    <a:cubicBezTo>
                      <a:pt x="2102" y="3994"/>
                      <a:pt x="2113" y="4000"/>
                      <a:pt x="2128" y="4000"/>
                    </a:cubicBezTo>
                    <a:cubicBezTo>
                      <a:pt x="2142" y="4000"/>
                      <a:pt x="2162" y="3994"/>
                      <a:pt x="2175" y="3990"/>
                    </a:cubicBezTo>
                    <a:cubicBezTo>
                      <a:pt x="2158" y="3999"/>
                      <a:pt x="2129" y="4029"/>
                      <a:pt x="2122" y="4037"/>
                    </a:cubicBezTo>
                    <a:cubicBezTo>
                      <a:pt x="2112" y="4049"/>
                      <a:pt x="2099" y="4067"/>
                      <a:pt x="2099" y="4082"/>
                    </a:cubicBezTo>
                    <a:cubicBezTo>
                      <a:pt x="2098" y="4095"/>
                      <a:pt x="2093" y="4096"/>
                      <a:pt x="2107" y="4091"/>
                    </a:cubicBezTo>
                    <a:cubicBezTo>
                      <a:pt x="2130" y="4082"/>
                      <a:pt x="2158" y="4040"/>
                      <a:pt x="2172" y="4024"/>
                    </a:cubicBezTo>
                    <a:cubicBezTo>
                      <a:pt x="2159" y="4055"/>
                      <a:pt x="2143" y="4086"/>
                      <a:pt x="2124" y="4114"/>
                    </a:cubicBezTo>
                    <a:cubicBezTo>
                      <a:pt x="2104" y="4143"/>
                      <a:pt x="2081" y="4170"/>
                      <a:pt x="2056" y="4195"/>
                    </a:cubicBezTo>
                    <a:cubicBezTo>
                      <a:pt x="2081" y="4194"/>
                      <a:pt x="2105" y="4191"/>
                      <a:pt x="2129" y="4185"/>
                    </a:cubicBezTo>
                    <a:cubicBezTo>
                      <a:pt x="2153" y="4179"/>
                      <a:pt x="2176" y="4170"/>
                      <a:pt x="2197" y="4160"/>
                    </a:cubicBezTo>
                    <a:cubicBezTo>
                      <a:pt x="2182" y="4214"/>
                      <a:pt x="2139" y="4276"/>
                      <a:pt x="2090" y="4334"/>
                    </a:cubicBezTo>
                    <a:cubicBezTo>
                      <a:pt x="2042" y="4393"/>
                      <a:pt x="1988" y="4450"/>
                      <a:pt x="1948" y="4494"/>
                    </a:cubicBezTo>
                    <a:cubicBezTo>
                      <a:pt x="1965" y="4482"/>
                      <a:pt x="1983" y="4471"/>
                      <a:pt x="2003" y="4463"/>
                    </a:cubicBezTo>
                    <a:cubicBezTo>
                      <a:pt x="2022" y="4454"/>
                      <a:pt x="2043" y="4448"/>
                      <a:pt x="2064" y="4444"/>
                    </a:cubicBezTo>
                    <a:cubicBezTo>
                      <a:pt x="2048" y="4481"/>
                      <a:pt x="2020" y="4500"/>
                      <a:pt x="1995" y="4520"/>
                    </a:cubicBezTo>
                    <a:cubicBezTo>
                      <a:pt x="1970" y="4539"/>
                      <a:pt x="1949" y="4559"/>
                      <a:pt x="1948" y="4599"/>
                    </a:cubicBezTo>
                    <a:cubicBezTo>
                      <a:pt x="1960" y="4602"/>
                      <a:pt x="1972" y="4602"/>
                      <a:pt x="1983" y="4599"/>
                    </a:cubicBezTo>
                    <a:cubicBezTo>
                      <a:pt x="1994" y="4596"/>
                      <a:pt x="2005" y="4591"/>
                      <a:pt x="2013" y="4585"/>
                    </a:cubicBezTo>
                    <a:cubicBezTo>
                      <a:pt x="1953" y="4644"/>
                      <a:pt x="1907" y="4722"/>
                      <a:pt x="1863" y="4803"/>
                    </a:cubicBezTo>
                    <a:cubicBezTo>
                      <a:pt x="1820" y="4884"/>
                      <a:pt x="1780" y="4967"/>
                      <a:pt x="1733" y="5036"/>
                    </a:cubicBezTo>
                    <a:cubicBezTo>
                      <a:pt x="1840" y="5036"/>
                      <a:pt x="1865" y="5113"/>
                      <a:pt x="1904" y="5196"/>
                    </a:cubicBezTo>
                    <a:cubicBezTo>
                      <a:pt x="1943" y="5279"/>
                      <a:pt x="1995" y="5370"/>
                      <a:pt x="2156" y="5398"/>
                    </a:cubicBezTo>
                    <a:cubicBezTo>
                      <a:pt x="2223" y="5273"/>
                      <a:pt x="2146" y="5199"/>
                      <a:pt x="2052" y="5131"/>
                    </a:cubicBezTo>
                    <a:cubicBezTo>
                      <a:pt x="1958" y="5064"/>
                      <a:pt x="1848" y="5004"/>
                      <a:pt x="1848" y="4905"/>
                    </a:cubicBezTo>
                    <a:cubicBezTo>
                      <a:pt x="1966" y="4920"/>
                      <a:pt x="1955" y="4946"/>
                      <a:pt x="1956" y="4962"/>
                    </a:cubicBezTo>
                    <a:cubicBezTo>
                      <a:pt x="1956" y="4978"/>
                      <a:pt x="1969" y="4985"/>
                      <a:pt x="2134" y="4962"/>
                    </a:cubicBezTo>
                    <a:cubicBezTo>
                      <a:pt x="2069" y="5018"/>
                      <a:pt x="2168" y="5171"/>
                      <a:pt x="2206" y="5300"/>
                    </a:cubicBezTo>
                    <a:cubicBezTo>
                      <a:pt x="2244" y="5429"/>
                      <a:pt x="2222" y="5534"/>
                      <a:pt x="1916" y="5492"/>
                    </a:cubicBezTo>
                    <a:cubicBezTo>
                      <a:pt x="1987" y="5490"/>
                      <a:pt x="2042" y="5498"/>
                      <a:pt x="2084" y="5492"/>
                    </a:cubicBezTo>
                    <a:cubicBezTo>
                      <a:pt x="2127" y="5486"/>
                      <a:pt x="2157" y="5466"/>
                      <a:pt x="2178" y="5411"/>
                    </a:cubicBezTo>
                    <a:cubicBezTo>
                      <a:pt x="2134" y="5409"/>
                      <a:pt x="2091" y="5403"/>
                      <a:pt x="2049" y="5394"/>
                    </a:cubicBezTo>
                    <a:cubicBezTo>
                      <a:pt x="2007" y="5385"/>
                      <a:pt x="1966" y="5373"/>
                      <a:pt x="1926" y="5357"/>
                    </a:cubicBezTo>
                    <a:cubicBezTo>
                      <a:pt x="1778" y="5653"/>
                      <a:pt x="1679" y="5963"/>
                      <a:pt x="1583" y="6273"/>
                    </a:cubicBezTo>
                    <a:cubicBezTo>
                      <a:pt x="1487" y="6583"/>
                      <a:pt x="1392" y="6893"/>
                      <a:pt x="1252" y="7190"/>
                    </a:cubicBezTo>
                    <a:cubicBezTo>
                      <a:pt x="1268" y="7196"/>
                      <a:pt x="1293" y="7195"/>
                      <a:pt x="1318" y="7192"/>
                    </a:cubicBezTo>
                    <a:cubicBezTo>
                      <a:pt x="1342" y="7189"/>
                      <a:pt x="1366" y="7183"/>
                      <a:pt x="1379" y="7181"/>
                    </a:cubicBezTo>
                    <a:cubicBezTo>
                      <a:pt x="1073" y="7477"/>
                      <a:pt x="1612" y="8229"/>
                      <a:pt x="1966" y="8438"/>
                    </a:cubicBezTo>
                    <a:cubicBezTo>
                      <a:pt x="2006" y="8462"/>
                      <a:pt x="2126" y="8461"/>
                      <a:pt x="2188" y="8471"/>
                    </a:cubicBezTo>
                    <a:cubicBezTo>
                      <a:pt x="2309" y="8490"/>
                      <a:pt x="2348" y="8876"/>
                      <a:pt x="2451" y="9022"/>
                    </a:cubicBezTo>
                    <a:cubicBezTo>
                      <a:pt x="2606" y="9243"/>
                      <a:pt x="2776" y="9338"/>
                      <a:pt x="2785" y="9558"/>
                    </a:cubicBezTo>
                    <a:cubicBezTo>
                      <a:pt x="2795" y="9789"/>
                      <a:pt x="3214" y="9864"/>
                      <a:pt x="3214" y="10097"/>
                    </a:cubicBezTo>
                    <a:cubicBezTo>
                      <a:pt x="3214" y="10202"/>
                      <a:pt x="3338" y="10746"/>
                      <a:pt x="3406" y="10808"/>
                    </a:cubicBezTo>
                    <a:cubicBezTo>
                      <a:pt x="3678" y="11056"/>
                      <a:pt x="4114" y="11262"/>
                      <a:pt x="4494" y="11359"/>
                    </a:cubicBezTo>
                    <a:cubicBezTo>
                      <a:pt x="5152" y="11528"/>
                      <a:pt x="5626" y="11520"/>
                      <a:pt x="6228" y="11836"/>
                    </a:cubicBezTo>
                    <a:cubicBezTo>
                      <a:pt x="6475" y="11966"/>
                      <a:pt x="6741" y="12038"/>
                      <a:pt x="7030" y="11971"/>
                    </a:cubicBezTo>
                    <a:cubicBezTo>
                      <a:pt x="7038" y="12021"/>
                      <a:pt x="7129" y="12167"/>
                      <a:pt x="7229" y="12311"/>
                    </a:cubicBezTo>
                    <a:cubicBezTo>
                      <a:pt x="7329" y="12456"/>
                      <a:pt x="7439" y="12599"/>
                      <a:pt x="7485" y="12642"/>
                    </a:cubicBezTo>
                    <a:cubicBezTo>
                      <a:pt x="7544" y="12503"/>
                      <a:pt x="7649" y="12596"/>
                      <a:pt x="7732" y="12694"/>
                    </a:cubicBezTo>
                    <a:cubicBezTo>
                      <a:pt x="7816" y="12792"/>
                      <a:pt x="7878" y="12894"/>
                      <a:pt x="7849" y="12774"/>
                    </a:cubicBezTo>
                    <a:cubicBezTo>
                      <a:pt x="7920" y="12818"/>
                      <a:pt x="8051" y="12886"/>
                      <a:pt x="8187" y="12931"/>
                    </a:cubicBezTo>
                    <a:cubicBezTo>
                      <a:pt x="8323" y="12975"/>
                      <a:pt x="8464" y="12997"/>
                      <a:pt x="8552" y="12950"/>
                    </a:cubicBezTo>
                    <a:cubicBezTo>
                      <a:pt x="8517" y="12797"/>
                      <a:pt x="8514" y="12731"/>
                      <a:pt x="8810" y="12777"/>
                    </a:cubicBezTo>
                    <a:cubicBezTo>
                      <a:pt x="9173" y="12834"/>
                      <a:pt x="8835" y="12855"/>
                      <a:pt x="8926" y="13007"/>
                    </a:cubicBezTo>
                    <a:cubicBezTo>
                      <a:pt x="9029" y="13179"/>
                      <a:pt x="9217" y="12964"/>
                      <a:pt x="9134" y="13273"/>
                    </a:cubicBezTo>
                    <a:cubicBezTo>
                      <a:pt x="9117" y="13337"/>
                      <a:pt x="8991" y="13626"/>
                      <a:pt x="9172" y="13622"/>
                    </a:cubicBezTo>
                    <a:cubicBezTo>
                      <a:pt x="9020" y="13817"/>
                      <a:pt x="8780" y="13910"/>
                      <a:pt x="8661" y="14079"/>
                    </a:cubicBezTo>
                    <a:cubicBezTo>
                      <a:pt x="8557" y="14227"/>
                      <a:pt x="8629" y="14694"/>
                      <a:pt x="8434" y="14765"/>
                    </a:cubicBezTo>
                    <a:cubicBezTo>
                      <a:pt x="8580" y="14834"/>
                      <a:pt x="8589" y="14835"/>
                      <a:pt x="8588" y="14818"/>
                    </a:cubicBezTo>
                    <a:cubicBezTo>
                      <a:pt x="8587" y="14802"/>
                      <a:pt x="8576" y="14768"/>
                      <a:pt x="8682" y="14768"/>
                    </a:cubicBezTo>
                    <a:cubicBezTo>
                      <a:pt x="8682" y="14929"/>
                      <a:pt x="8314" y="14879"/>
                      <a:pt x="8339" y="15107"/>
                    </a:cubicBezTo>
                    <a:cubicBezTo>
                      <a:pt x="8363" y="15328"/>
                      <a:pt x="8698" y="15501"/>
                      <a:pt x="8878" y="15624"/>
                    </a:cubicBezTo>
                    <a:cubicBezTo>
                      <a:pt x="9401" y="15981"/>
                      <a:pt x="9372" y="16672"/>
                      <a:pt x="10002" y="16892"/>
                    </a:cubicBezTo>
                    <a:cubicBezTo>
                      <a:pt x="10211" y="16965"/>
                      <a:pt x="10545" y="16936"/>
                      <a:pt x="10668" y="17130"/>
                    </a:cubicBezTo>
                    <a:cubicBezTo>
                      <a:pt x="10850" y="17418"/>
                      <a:pt x="10787" y="17763"/>
                      <a:pt x="10700" y="18065"/>
                    </a:cubicBezTo>
                    <a:cubicBezTo>
                      <a:pt x="10631" y="18311"/>
                      <a:pt x="10524" y="18547"/>
                      <a:pt x="10434" y="18787"/>
                    </a:cubicBezTo>
                    <a:cubicBezTo>
                      <a:pt x="10384" y="18920"/>
                      <a:pt x="10359" y="19058"/>
                      <a:pt x="10332" y="19196"/>
                    </a:cubicBezTo>
                    <a:cubicBezTo>
                      <a:pt x="10306" y="19331"/>
                      <a:pt x="10277" y="19470"/>
                      <a:pt x="10213" y="19597"/>
                    </a:cubicBezTo>
                    <a:cubicBezTo>
                      <a:pt x="10162" y="19698"/>
                      <a:pt x="10068" y="19780"/>
                      <a:pt x="10020" y="19881"/>
                    </a:cubicBezTo>
                    <a:cubicBezTo>
                      <a:pt x="9966" y="19996"/>
                      <a:pt x="9893" y="20188"/>
                      <a:pt x="9975" y="20305"/>
                    </a:cubicBezTo>
                    <a:cubicBezTo>
                      <a:pt x="10077" y="20451"/>
                      <a:pt x="10044" y="20404"/>
                      <a:pt x="9973" y="20614"/>
                    </a:cubicBezTo>
                    <a:cubicBezTo>
                      <a:pt x="9876" y="20903"/>
                      <a:pt x="9774" y="20847"/>
                      <a:pt x="9560" y="20897"/>
                    </a:cubicBezTo>
                    <a:cubicBezTo>
                      <a:pt x="9593" y="20912"/>
                      <a:pt x="9606" y="20927"/>
                      <a:pt x="9601" y="20941"/>
                    </a:cubicBezTo>
                    <a:cubicBezTo>
                      <a:pt x="9595" y="20955"/>
                      <a:pt x="9571" y="20969"/>
                      <a:pt x="9527" y="20983"/>
                    </a:cubicBezTo>
                    <a:cubicBezTo>
                      <a:pt x="9655" y="20950"/>
                      <a:pt x="9711" y="20956"/>
                      <a:pt x="9726" y="20997"/>
                    </a:cubicBezTo>
                    <a:cubicBezTo>
                      <a:pt x="9740" y="21039"/>
                      <a:pt x="9713" y="21116"/>
                      <a:pt x="9675" y="21225"/>
                    </a:cubicBezTo>
                    <a:cubicBezTo>
                      <a:pt x="9687" y="21226"/>
                      <a:pt x="9699" y="21225"/>
                      <a:pt x="9710" y="21223"/>
                    </a:cubicBezTo>
                    <a:cubicBezTo>
                      <a:pt x="9721" y="21220"/>
                      <a:pt x="9732" y="21216"/>
                      <a:pt x="9741" y="21211"/>
                    </a:cubicBezTo>
                    <a:cubicBezTo>
                      <a:pt x="9692" y="21250"/>
                      <a:pt x="9672" y="21280"/>
                      <a:pt x="9675" y="21296"/>
                    </a:cubicBezTo>
                    <a:cubicBezTo>
                      <a:pt x="9677" y="21312"/>
                      <a:pt x="9702" y="21315"/>
                      <a:pt x="9740" y="21299"/>
                    </a:cubicBezTo>
                    <a:cubicBezTo>
                      <a:pt x="9671" y="21328"/>
                      <a:pt x="9692" y="21483"/>
                      <a:pt x="9721" y="21525"/>
                    </a:cubicBezTo>
                    <a:cubicBezTo>
                      <a:pt x="9764" y="21592"/>
                      <a:pt x="9841" y="21594"/>
                      <a:pt x="9922" y="21585"/>
                    </a:cubicBezTo>
                    <a:cubicBezTo>
                      <a:pt x="9984" y="21578"/>
                      <a:pt x="10434" y="21399"/>
                      <a:pt x="10462" y="21434"/>
                    </a:cubicBezTo>
                    <a:cubicBezTo>
                      <a:pt x="10449" y="21418"/>
                      <a:pt x="10435" y="21407"/>
                      <a:pt x="10418" y="21401"/>
                    </a:cubicBezTo>
                    <a:cubicBezTo>
                      <a:pt x="10401" y="21394"/>
                      <a:pt x="10384" y="21391"/>
                      <a:pt x="10363" y="21393"/>
                    </a:cubicBezTo>
                    <a:cubicBezTo>
                      <a:pt x="10381" y="21382"/>
                      <a:pt x="10410" y="21335"/>
                      <a:pt x="10438" y="21291"/>
                    </a:cubicBezTo>
                    <a:cubicBezTo>
                      <a:pt x="10466" y="21246"/>
                      <a:pt x="10495" y="21203"/>
                      <a:pt x="10513" y="21200"/>
                    </a:cubicBezTo>
                    <a:cubicBezTo>
                      <a:pt x="10508" y="21216"/>
                      <a:pt x="10612" y="21174"/>
                      <a:pt x="10731" y="21120"/>
                    </a:cubicBezTo>
                    <a:cubicBezTo>
                      <a:pt x="10849" y="21065"/>
                      <a:pt x="10981" y="20999"/>
                      <a:pt x="11029" y="20966"/>
                    </a:cubicBezTo>
                    <a:cubicBezTo>
                      <a:pt x="10996" y="20933"/>
                      <a:pt x="10959" y="20906"/>
                      <a:pt x="10916" y="20885"/>
                    </a:cubicBezTo>
                    <a:cubicBezTo>
                      <a:pt x="10874" y="20865"/>
                      <a:pt x="10827" y="20850"/>
                      <a:pt x="10776" y="20842"/>
                    </a:cubicBezTo>
                    <a:cubicBezTo>
                      <a:pt x="10769" y="20823"/>
                      <a:pt x="10918" y="20718"/>
                      <a:pt x="11074" y="20611"/>
                    </a:cubicBezTo>
                    <a:cubicBezTo>
                      <a:pt x="11231" y="20504"/>
                      <a:pt x="11395" y="20396"/>
                      <a:pt x="11418" y="20371"/>
                    </a:cubicBezTo>
                    <a:cubicBezTo>
                      <a:pt x="11400" y="20378"/>
                      <a:pt x="11383" y="20380"/>
                      <a:pt x="11365" y="20379"/>
                    </a:cubicBezTo>
                    <a:cubicBezTo>
                      <a:pt x="11346" y="20378"/>
                      <a:pt x="11329" y="20374"/>
                      <a:pt x="11312" y="20365"/>
                    </a:cubicBezTo>
                    <a:cubicBezTo>
                      <a:pt x="11332" y="20359"/>
                      <a:pt x="11387" y="20341"/>
                      <a:pt x="11442" y="20326"/>
                    </a:cubicBezTo>
                    <a:cubicBezTo>
                      <a:pt x="11497" y="20312"/>
                      <a:pt x="11552" y="20299"/>
                      <a:pt x="11571" y="20303"/>
                    </a:cubicBezTo>
                    <a:cubicBezTo>
                      <a:pt x="11537" y="20296"/>
                      <a:pt x="11485" y="20273"/>
                      <a:pt x="11433" y="20255"/>
                    </a:cubicBezTo>
                    <a:cubicBezTo>
                      <a:pt x="11381" y="20237"/>
                      <a:pt x="11329" y="20223"/>
                      <a:pt x="11296" y="20236"/>
                    </a:cubicBezTo>
                    <a:cubicBezTo>
                      <a:pt x="11332" y="20204"/>
                      <a:pt x="11488" y="20114"/>
                      <a:pt x="11638" y="20032"/>
                    </a:cubicBezTo>
                    <a:cubicBezTo>
                      <a:pt x="11788" y="19950"/>
                      <a:pt x="11932" y="19876"/>
                      <a:pt x="11948" y="19876"/>
                    </a:cubicBezTo>
                    <a:cubicBezTo>
                      <a:pt x="11958" y="19914"/>
                      <a:pt x="12173" y="19837"/>
                      <a:pt x="12394" y="19739"/>
                    </a:cubicBezTo>
                    <a:cubicBezTo>
                      <a:pt x="12615" y="19641"/>
                      <a:pt x="12842" y="19523"/>
                      <a:pt x="12876" y="19478"/>
                    </a:cubicBezTo>
                    <a:lnTo>
                      <a:pt x="12871" y="19479"/>
                    </a:lnTo>
                    <a:cubicBezTo>
                      <a:pt x="12909" y="19363"/>
                      <a:pt x="12795" y="19310"/>
                      <a:pt x="12712" y="19254"/>
                    </a:cubicBezTo>
                    <a:cubicBezTo>
                      <a:pt x="12629" y="19198"/>
                      <a:pt x="12578" y="19138"/>
                      <a:pt x="12739" y="19005"/>
                    </a:cubicBezTo>
                    <a:cubicBezTo>
                      <a:pt x="12739" y="19378"/>
                      <a:pt x="13027" y="19263"/>
                      <a:pt x="13341" y="19051"/>
                    </a:cubicBezTo>
                    <a:cubicBezTo>
                      <a:pt x="13656" y="18839"/>
                      <a:pt x="13998" y="18530"/>
                      <a:pt x="14105" y="18515"/>
                    </a:cubicBezTo>
                    <a:cubicBezTo>
                      <a:pt x="14082" y="18543"/>
                      <a:pt x="14060" y="18571"/>
                      <a:pt x="14038" y="18600"/>
                    </a:cubicBezTo>
                    <a:cubicBezTo>
                      <a:pt x="14016" y="18629"/>
                      <a:pt x="13996" y="18658"/>
                      <a:pt x="13976" y="18688"/>
                    </a:cubicBezTo>
                    <a:cubicBezTo>
                      <a:pt x="14141" y="18536"/>
                      <a:pt x="14316" y="18386"/>
                      <a:pt x="14443" y="18208"/>
                    </a:cubicBezTo>
                    <a:cubicBezTo>
                      <a:pt x="14557" y="18048"/>
                      <a:pt x="14489" y="17831"/>
                      <a:pt x="14653" y="17702"/>
                    </a:cubicBezTo>
                    <a:cubicBezTo>
                      <a:pt x="14942" y="17474"/>
                      <a:pt x="15363" y="17362"/>
                      <a:pt x="15675" y="17185"/>
                    </a:cubicBezTo>
                    <a:cubicBezTo>
                      <a:pt x="16022" y="16988"/>
                      <a:pt x="16194" y="16726"/>
                      <a:pt x="16288" y="16390"/>
                    </a:cubicBezTo>
                    <a:cubicBezTo>
                      <a:pt x="16317" y="16285"/>
                      <a:pt x="16486" y="15650"/>
                      <a:pt x="16437" y="15664"/>
                    </a:cubicBezTo>
                    <a:close/>
                    <a:moveTo>
                      <a:pt x="14628" y="13362"/>
                    </a:moveTo>
                    <a:lnTo>
                      <a:pt x="14630" y="13364"/>
                    </a:lnTo>
                    <a:lnTo>
                      <a:pt x="14632" y="13365"/>
                    </a:lnTo>
                    <a:cubicBezTo>
                      <a:pt x="14632" y="13363"/>
                      <a:pt x="14632" y="13361"/>
                      <a:pt x="14631" y="13361"/>
                    </a:cubicBezTo>
                    <a:cubicBezTo>
                      <a:pt x="14630" y="13360"/>
                      <a:pt x="14628" y="13361"/>
                      <a:pt x="14628" y="13362"/>
                    </a:cubicBezTo>
                    <a:close/>
                    <a:moveTo>
                      <a:pt x="1952" y="1957"/>
                    </a:moveTo>
                    <a:cubicBezTo>
                      <a:pt x="1962" y="1957"/>
                      <a:pt x="1973" y="1956"/>
                      <a:pt x="1983" y="1954"/>
                    </a:cubicBezTo>
                    <a:cubicBezTo>
                      <a:pt x="1993" y="1952"/>
                      <a:pt x="2002" y="1949"/>
                      <a:pt x="2012" y="1946"/>
                    </a:cubicBezTo>
                    <a:cubicBezTo>
                      <a:pt x="2004" y="1946"/>
                      <a:pt x="1996" y="1947"/>
                      <a:pt x="1986" y="1949"/>
                    </a:cubicBezTo>
                    <a:cubicBezTo>
                      <a:pt x="1976" y="1951"/>
                      <a:pt x="1965" y="1953"/>
                      <a:pt x="1952" y="1957"/>
                    </a:cubicBezTo>
                    <a:close/>
                    <a:moveTo>
                      <a:pt x="10376" y="5716"/>
                    </a:moveTo>
                    <a:cubicBezTo>
                      <a:pt x="10382" y="5717"/>
                      <a:pt x="10389" y="5718"/>
                      <a:pt x="10395" y="5720"/>
                    </a:cubicBezTo>
                    <a:cubicBezTo>
                      <a:pt x="10401" y="5721"/>
                      <a:pt x="10407" y="5723"/>
                      <a:pt x="10412" y="5724"/>
                    </a:cubicBezTo>
                    <a:cubicBezTo>
                      <a:pt x="10426" y="5720"/>
                      <a:pt x="10434" y="5716"/>
                      <a:pt x="10429" y="5714"/>
                    </a:cubicBezTo>
                    <a:cubicBezTo>
                      <a:pt x="10425" y="5712"/>
                      <a:pt x="10409" y="5712"/>
                      <a:pt x="10376" y="5716"/>
                    </a:cubicBezTo>
                    <a:close/>
                    <a:moveTo>
                      <a:pt x="18164" y="4518"/>
                    </a:moveTo>
                    <a:cubicBezTo>
                      <a:pt x="18146" y="4555"/>
                      <a:pt x="18204" y="4604"/>
                      <a:pt x="18270" y="4648"/>
                    </a:cubicBezTo>
                    <a:cubicBezTo>
                      <a:pt x="18335" y="4693"/>
                      <a:pt x="18410" y="4732"/>
                      <a:pt x="18427" y="4751"/>
                    </a:cubicBezTo>
                    <a:cubicBezTo>
                      <a:pt x="18434" y="4707"/>
                      <a:pt x="18391" y="4618"/>
                      <a:pt x="18330" y="4544"/>
                    </a:cubicBezTo>
                    <a:cubicBezTo>
                      <a:pt x="18268" y="4470"/>
                      <a:pt x="18190" y="4410"/>
                      <a:pt x="18127" y="4423"/>
                    </a:cubicBezTo>
                    <a:cubicBezTo>
                      <a:pt x="18131" y="4439"/>
                      <a:pt x="18137" y="4455"/>
                      <a:pt x="18143" y="4471"/>
                    </a:cubicBezTo>
                    <a:cubicBezTo>
                      <a:pt x="18149" y="4487"/>
                      <a:pt x="18156" y="4502"/>
                      <a:pt x="18164" y="4518"/>
                    </a:cubicBezTo>
                    <a:cubicBezTo>
                      <a:pt x="18154" y="4538"/>
                      <a:pt x="18155" y="4536"/>
                      <a:pt x="18158" y="4530"/>
                    </a:cubicBezTo>
                    <a:cubicBezTo>
                      <a:pt x="18161" y="4525"/>
                      <a:pt x="18165" y="4514"/>
                      <a:pt x="18164" y="4518"/>
                    </a:cubicBezTo>
                    <a:close/>
                    <a:moveTo>
                      <a:pt x="18030" y="4236"/>
                    </a:moveTo>
                    <a:cubicBezTo>
                      <a:pt x="18011" y="4219"/>
                      <a:pt x="17992" y="4203"/>
                      <a:pt x="17972" y="4186"/>
                    </a:cubicBezTo>
                    <a:cubicBezTo>
                      <a:pt x="17952" y="4170"/>
                      <a:pt x="17932" y="4154"/>
                      <a:pt x="17911" y="4139"/>
                    </a:cubicBezTo>
                    <a:cubicBezTo>
                      <a:pt x="17897" y="4168"/>
                      <a:pt x="17942" y="4238"/>
                      <a:pt x="18000" y="4298"/>
                    </a:cubicBezTo>
                    <a:cubicBezTo>
                      <a:pt x="18057" y="4357"/>
                      <a:pt x="18127" y="4405"/>
                      <a:pt x="18163" y="4389"/>
                    </a:cubicBezTo>
                    <a:cubicBezTo>
                      <a:pt x="18141" y="4364"/>
                      <a:pt x="18119" y="4338"/>
                      <a:pt x="18096" y="4313"/>
                    </a:cubicBezTo>
                    <a:cubicBezTo>
                      <a:pt x="18074" y="4287"/>
                      <a:pt x="18052" y="4262"/>
                      <a:pt x="18030" y="4236"/>
                    </a:cubicBezTo>
                    <a:cubicBezTo>
                      <a:pt x="18016" y="4222"/>
                      <a:pt x="18018" y="4224"/>
                      <a:pt x="18022" y="4229"/>
                    </a:cubicBezTo>
                    <a:cubicBezTo>
                      <a:pt x="18027" y="4233"/>
                      <a:pt x="18034" y="4240"/>
                      <a:pt x="18030" y="4236"/>
                    </a:cubicBezTo>
                    <a:close/>
                    <a:moveTo>
                      <a:pt x="15747" y="3694"/>
                    </a:moveTo>
                    <a:cubicBezTo>
                      <a:pt x="15680" y="3615"/>
                      <a:pt x="15630" y="3527"/>
                      <a:pt x="15582" y="3439"/>
                    </a:cubicBezTo>
                    <a:cubicBezTo>
                      <a:pt x="15526" y="3337"/>
                      <a:pt x="15469" y="3209"/>
                      <a:pt x="15354" y="3146"/>
                    </a:cubicBezTo>
                    <a:cubicBezTo>
                      <a:pt x="15327" y="3132"/>
                      <a:pt x="15299" y="3122"/>
                      <a:pt x="15269" y="3115"/>
                    </a:cubicBezTo>
                    <a:cubicBezTo>
                      <a:pt x="15263" y="3114"/>
                      <a:pt x="15241" y="3113"/>
                      <a:pt x="15221" y="3111"/>
                    </a:cubicBezTo>
                    <a:cubicBezTo>
                      <a:pt x="15200" y="3109"/>
                      <a:pt x="15180" y="3107"/>
                      <a:pt x="15178" y="3104"/>
                    </a:cubicBezTo>
                    <a:cubicBezTo>
                      <a:pt x="15199" y="3138"/>
                      <a:pt x="15222" y="3173"/>
                      <a:pt x="15245" y="3206"/>
                    </a:cubicBezTo>
                    <a:cubicBezTo>
                      <a:pt x="15268" y="3240"/>
                      <a:pt x="15292" y="3273"/>
                      <a:pt x="15317" y="3306"/>
                    </a:cubicBezTo>
                    <a:cubicBezTo>
                      <a:pt x="15317" y="3304"/>
                      <a:pt x="15295" y="3305"/>
                      <a:pt x="15273" y="3307"/>
                    </a:cubicBezTo>
                    <a:cubicBezTo>
                      <a:pt x="15251" y="3309"/>
                      <a:pt x="15227" y="3312"/>
                      <a:pt x="15224" y="3314"/>
                    </a:cubicBezTo>
                    <a:cubicBezTo>
                      <a:pt x="15249" y="3334"/>
                      <a:pt x="15280" y="3349"/>
                      <a:pt x="15306" y="3367"/>
                    </a:cubicBezTo>
                    <a:cubicBezTo>
                      <a:pt x="15330" y="3383"/>
                      <a:pt x="15356" y="3395"/>
                      <a:pt x="15380" y="3410"/>
                    </a:cubicBezTo>
                    <a:cubicBezTo>
                      <a:pt x="15391" y="3418"/>
                      <a:pt x="15402" y="3426"/>
                      <a:pt x="15410" y="3436"/>
                    </a:cubicBezTo>
                    <a:cubicBezTo>
                      <a:pt x="15433" y="3462"/>
                      <a:pt x="15449" y="3492"/>
                      <a:pt x="15475" y="3517"/>
                    </a:cubicBezTo>
                    <a:cubicBezTo>
                      <a:pt x="15499" y="3538"/>
                      <a:pt x="15525" y="3557"/>
                      <a:pt x="15551" y="3576"/>
                    </a:cubicBezTo>
                    <a:cubicBezTo>
                      <a:pt x="15605" y="3616"/>
                      <a:pt x="15659" y="3652"/>
                      <a:pt x="15717" y="3686"/>
                    </a:cubicBezTo>
                    <a:cubicBezTo>
                      <a:pt x="15729" y="3693"/>
                      <a:pt x="15740" y="3702"/>
                      <a:pt x="15755" y="3704"/>
                    </a:cubicBezTo>
                    <a:cubicBezTo>
                      <a:pt x="15752" y="3700"/>
                      <a:pt x="15749" y="3697"/>
                      <a:pt x="15747" y="3694"/>
                    </a:cubicBezTo>
                    <a:close/>
                    <a:moveTo>
                      <a:pt x="14632" y="2497"/>
                    </a:moveTo>
                    <a:cubicBezTo>
                      <a:pt x="14726" y="2583"/>
                      <a:pt x="14730" y="2581"/>
                      <a:pt x="14708" y="2559"/>
                    </a:cubicBezTo>
                    <a:cubicBezTo>
                      <a:pt x="14687" y="2537"/>
                      <a:pt x="14640" y="2494"/>
                      <a:pt x="14632" y="2497"/>
                    </a:cubicBezTo>
                    <a:cubicBezTo>
                      <a:pt x="14639" y="2494"/>
                      <a:pt x="14755" y="2601"/>
                      <a:pt x="14768" y="2612"/>
                    </a:cubicBezTo>
                    <a:cubicBezTo>
                      <a:pt x="14817" y="2650"/>
                      <a:pt x="14866" y="2687"/>
                      <a:pt x="14917" y="2724"/>
                    </a:cubicBezTo>
                    <a:cubicBezTo>
                      <a:pt x="14968" y="2760"/>
                      <a:pt x="15019" y="2796"/>
                      <a:pt x="15070" y="2832"/>
                    </a:cubicBezTo>
                    <a:cubicBezTo>
                      <a:pt x="15114" y="2863"/>
                      <a:pt x="15148" y="2898"/>
                      <a:pt x="15197" y="2924"/>
                    </a:cubicBezTo>
                    <a:cubicBezTo>
                      <a:pt x="15203" y="2916"/>
                      <a:pt x="15199" y="2906"/>
                      <a:pt x="15193" y="2897"/>
                    </a:cubicBezTo>
                    <a:cubicBezTo>
                      <a:pt x="15186" y="2887"/>
                      <a:pt x="15176" y="2879"/>
                      <a:pt x="15167" y="2876"/>
                    </a:cubicBezTo>
                    <a:cubicBezTo>
                      <a:pt x="15183" y="2882"/>
                      <a:pt x="15191" y="2885"/>
                      <a:pt x="15192" y="2884"/>
                    </a:cubicBezTo>
                    <a:cubicBezTo>
                      <a:pt x="15194" y="2883"/>
                      <a:pt x="15187" y="2879"/>
                      <a:pt x="15174" y="2871"/>
                    </a:cubicBezTo>
                    <a:cubicBezTo>
                      <a:pt x="15224" y="2867"/>
                      <a:pt x="15273" y="2906"/>
                      <a:pt x="15322" y="2948"/>
                    </a:cubicBezTo>
                    <a:cubicBezTo>
                      <a:pt x="15370" y="2990"/>
                      <a:pt x="15418" y="3036"/>
                      <a:pt x="15464" y="3046"/>
                    </a:cubicBezTo>
                    <a:cubicBezTo>
                      <a:pt x="15450" y="3023"/>
                      <a:pt x="15446" y="3005"/>
                      <a:pt x="15452" y="2993"/>
                    </a:cubicBezTo>
                    <a:cubicBezTo>
                      <a:pt x="15459" y="2981"/>
                      <a:pt x="15475" y="2974"/>
                      <a:pt x="15502" y="2973"/>
                    </a:cubicBezTo>
                    <a:cubicBezTo>
                      <a:pt x="15475" y="2994"/>
                      <a:pt x="15495" y="3010"/>
                      <a:pt x="15523" y="3019"/>
                    </a:cubicBezTo>
                    <a:cubicBezTo>
                      <a:pt x="15552" y="3028"/>
                      <a:pt x="15589" y="3030"/>
                      <a:pt x="15598" y="3022"/>
                    </a:cubicBezTo>
                    <a:cubicBezTo>
                      <a:pt x="15643" y="3037"/>
                      <a:pt x="15680" y="3057"/>
                      <a:pt x="15708" y="3082"/>
                    </a:cubicBezTo>
                    <a:cubicBezTo>
                      <a:pt x="15735" y="3106"/>
                      <a:pt x="15756" y="3136"/>
                      <a:pt x="15767" y="3170"/>
                    </a:cubicBezTo>
                    <a:cubicBezTo>
                      <a:pt x="15749" y="3172"/>
                      <a:pt x="15731" y="3174"/>
                      <a:pt x="15713" y="3176"/>
                    </a:cubicBezTo>
                    <a:cubicBezTo>
                      <a:pt x="15695" y="3177"/>
                      <a:pt x="15677" y="3178"/>
                      <a:pt x="15659" y="3179"/>
                    </a:cubicBezTo>
                    <a:cubicBezTo>
                      <a:pt x="15671" y="3183"/>
                      <a:pt x="15755" y="3255"/>
                      <a:pt x="15835" y="3327"/>
                    </a:cubicBezTo>
                    <a:cubicBezTo>
                      <a:pt x="15915" y="3399"/>
                      <a:pt x="15989" y="3471"/>
                      <a:pt x="15981" y="3477"/>
                    </a:cubicBezTo>
                    <a:cubicBezTo>
                      <a:pt x="16007" y="3500"/>
                      <a:pt x="16026" y="3478"/>
                      <a:pt x="16039" y="3449"/>
                    </a:cubicBezTo>
                    <a:cubicBezTo>
                      <a:pt x="16053" y="3419"/>
                      <a:pt x="16061" y="3381"/>
                      <a:pt x="16067" y="3369"/>
                    </a:cubicBezTo>
                    <a:cubicBezTo>
                      <a:pt x="16113" y="3381"/>
                      <a:pt x="16132" y="3448"/>
                      <a:pt x="16154" y="3523"/>
                    </a:cubicBezTo>
                    <a:cubicBezTo>
                      <a:pt x="16177" y="3599"/>
                      <a:pt x="16202" y="3684"/>
                      <a:pt x="16262" y="3732"/>
                    </a:cubicBezTo>
                    <a:cubicBezTo>
                      <a:pt x="16276" y="3660"/>
                      <a:pt x="16276" y="3607"/>
                      <a:pt x="16287" y="3556"/>
                    </a:cubicBezTo>
                    <a:cubicBezTo>
                      <a:pt x="16299" y="3505"/>
                      <a:pt x="16321" y="3456"/>
                      <a:pt x="16379" y="3395"/>
                    </a:cubicBezTo>
                    <a:cubicBezTo>
                      <a:pt x="16362" y="3378"/>
                      <a:pt x="16279" y="3286"/>
                      <a:pt x="16194" y="3204"/>
                    </a:cubicBezTo>
                    <a:cubicBezTo>
                      <a:pt x="16109" y="3122"/>
                      <a:pt x="16023" y="3051"/>
                      <a:pt x="15998" y="3077"/>
                    </a:cubicBezTo>
                    <a:cubicBezTo>
                      <a:pt x="16001" y="3087"/>
                      <a:pt x="16007" y="3096"/>
                      <a:pt x="16014" y="3105"/>
                    </a:cubicBezTo>
                    <a:cubicBezTo>
                      <a:pt x="16020" y="3114"/>
                      <a:pt x="16028" y="3122"/>
                      <a:pt x="16037" y="3129"/>
                    </a:cubicBezTo>
                    <a:cubicBezTo>
                      <a:pt x="15996" y="3110"/>
                      <a:pt x="15956" y="3090"/>
                      <a:pt x="15916" y="3070"/>
                    </a:cubicBezTo>
                    <a:cubicBezTo>
                      <a:pt x="15876" y="3049"/>
                      <a:pt x="15837" y="3027"/>
                      <a:pt x="15799" y="3005"/>
                    </a:cubicBezTo>
                    <a:cubicBezTo>
                      <a:pt x="15809" y="3004"/>
                      <a:pt x="15819" y="3004"/>
                      <a:pt x="15829" y="3005"/>
                    </a:cubicBezTo>
                    <a:cubicBezTo>
                      <a:pt x="15839" y="3006"/>
                      <a:pt x="15848" y="3007"/>
                      <a:pt x="15858" y="3009"/>
                    </a:cubicBezTo>
                    <a:cubicBezTo>
                      <a:pt x="15798" y="2968"/>
                      <a:pt x="15555" y="2832"/>
                      <a:pt x="15330" y="2728"/>
                    </a:cubicBezTo>
                    <a:cubicBezTo>
                      <a:pt x="15105" y="2623"/>
                      <a:pt x="14898" y="2550"/>
                      <a:pt x="14908" y="2631"/>
                    </a:cubicBezTo>
                    <a:cubicBezTo>
                      <a:pt x="14843" y="2619"/>
                      <a:pt x="14822" y="2570"/>
                      <a:pt x="14796" y="2526"/>
                    </a:cubicBezTo>
                    <a:cubicBezTo>
                      <a:pt x="14771" y="2481"/>
                      <a:pt x="14741" y="2441"/>
                      <a:pt x="14660" y="2446"/>
                    </a:cubicBezTo>
                    <a:cubicBezTo>
                      <a:pt x="14674" y="2465"/>
                      <a:pt x="14677" y="2474"/>
                      <a:pt x="14672" y="2480"/>
                    </a:cubicBezTo>
                    <a:cubicBezTo>
                      <a:pt x="14667" y="2486"/>
                      <a:pt x="14653" y="2489"/>
                      <a:pt x="14632" y="2497"/>
                    </a:cubicBezTo>
                    <a:close/>
                    <a:moveTo>
                      <a:pt x="12239" y="1976"/>
                    </a:moveTo>
                    <a:cubicBezTo>
                      <a:pt x="12186" y="1952"/>
                      <a:pt x="12161" y="1943"/>
                      <a:pt x="12165" y="1950"/>
                    </a:cubicBezTo>
                    <a:cubicBezTo>
                      <a:pt x="12169" y="1957"/>
                      <a:pt x="12201" y="1980"/>
                      <a:pt x="12262" y="2018"/>
                    </a:cubicBezTo>
                    <a:cubicBezTo>
                      <a:pt x="12237" y="2017"/>
                      <a:pt x="12212" y="2014"/>
                      <a:pt x="12188" y="2008"/>
                    </a:cubicBezTo>
                    <a:cubicBezTo>
                      <a:pt x="12164" y="2002"/>
                      <a:pt x="12141" y="1994"/>
                      <a:pt x="12120" y="1983"/>
                    </a:cubicBezTo>
                    <a:cubicBezTo>
                      <a:pt x="12129" y="1998"/>
                      <a:pt x="12178" y="2028"/>
                      <a:pt x="12212" y="2054"/>
                    </a:cubicBezTo>
                    <a:cubicBezTo>
                      <a:pt x="12245" y="2081"/>
                      <a:pt x="12261" y="2103"/>
                      <a:pt x="12204" y="2101"/>
                    </a:cubicBezTo>
                    <a:cubicBezTo>
                      <a:pt x="12235" y="2102"/>
                      <a:pt x="12257" y="2108"/>
                      <a:pt x="12269" y="2105"/>
                    </a:cubicBezTo>
                    <a:cubicBezTo>
                      <a:pt x="12281" y="2101"/>
                      <a:pt x="12284" y="2087"/>
                      <a:pt x="12278" y="2048"/>
                    </a:cubicBezTo>
                    <a:cubicBezTo>
                      <a:pt x="12314" y="2049"/>
                      <a:pt x="12355" y="2070"/>
                      <a:pt x="12375" y="2095"/>
                    </a:cubicBezTo>
                    <a:cubicBezTo>
                      <a:pt x="12395" y="2120"/>
                      <a:pt x="12396" y="2150"/>
                      <a:pt x="12352" y="2169"/>
                    </a:cubicBezTo>
                    <a:cubicBezTo>
                      <a:pt x="12447" y="2231"/>
                      <a:pt x="12537" y="2248"/>
                      <a:pt x="12632" y="2249"/>
                    </a:cubicBezTo>
                    <a:cubicBezTo>
                      <a:pt x="12727" y="2251"/>
                      <a:pt x="12826" y="2236"/>
                      <a:pt x="12940" y="2236"/>
                    </a:cubicBezTo>
                    <a:cubicBezTo>
                      <a:pt x="12891" y="2187"/>
                      <a:pt x="12909" y="2144"/>
                      <a:pt x="12915" y="2100"/>
                    </a:cubicBezTo>
                    <a:cubicBezTo>
                      <a:pt x="12920" y="2057"/>
                      <a:pt x="12913" y="2011"/>
                      <a:pt x="12814" y="1957"/>
                    </a:cubicBezTo>
                    <a:cubicBezTo>
                      <a:pt x="12821" y="1959"/>
                      <a:pt x="12828" y="1960"/>
                      <a:pt x="12836" y="1959"/>
                    </a:cubicBezTo>
                    <a:cubicBezTo>
                      <a:pt x="12843" y="1959"/>
                      <a:pt x="12850" y="1958"/>
                      <a:pt x="12857" y="1956"/>
                    </a:cubicBezTo>
                    <a:cubicBezTo>
                      <a:pt x="12830" y="1940"/>
                      <a:pt x="12730" y="1881"/>
                      <a:pt x="12628" y="1837"/>
                    </a:cubicBezTo>
                    <a:cubicBezTo>
                      <a:pt x="12526" y="1793"/>
                      <a:pt x="12420" y="1764"/>
                      <a:pt x="12380" y="1811"/>
                    </a:cubicBezTo>
                    <a:cubicBezTo>
                      <a:pt x="12419" y="1835"/>
                      <a:pt x="12436" y="1854"/>
                      <a:pt x="12433" y="1868"/>
                    </a:cubicBezTo>
                    <a:cubicBezTo>
                      <a:pt x="12430" y="1881"/>
                      <a:pt x="12407" y="1889"/>
                      <a:pt x="12363" y="1891"/>
                    </a:cubicBezTo>
                    <a:cubicBezTo>
                      <a:pt x="12376" y="1903"/>
                      <a:pt x="12390" y="1915"/>
                      <a:pt x="12406" y="1924"/>
                    </a:cubicBezTo>
                    <a:cubicBezTo>
                      <a:pt x="12422" y="1934"/>
                      <a:pt x="12439" y="1941"/>
                      <a:pt x="12457" y="1947"/>
                    </a:cubicBezTo>
                    <a:cubicBezTo>
                      <a:pt x="12457" y="1947"/>
                      <a:pt x="12424" y="1932"/>
                      <a:pt x="12389" y="1918"/>
                    </a:cubicBezTo>
                    <a:cubicBezTo>
                      <a:pt x="12355" y="1904"/>
                      <a:pt x="12319" y="1890"/>
                      <a:pt x="12316" y="1892"/>
                    </a:cubicBezTo>
                    <a:cubicBezTo>
                      <a:pt x="12340" y="1974"/>
                      <a:pt x="12345" y="1963"/>
                      <a:pt x="12337" y="1944"/>
                    </a:cubicBezTo>
                    <a:cubicBezTo>
                      <a:pt x="12329" y="1925"/>
                      <a:pt x="12308" y="1898"/>
                      <a:pt x="12279" y="1945"/>
                    </a:cubicBezTo>
                    <a:cubicBezTo>
                      <a:pt x="12315" y="1966"/>
                      <a:pt x="12334" y="1987"/>
                      <a:pt x="12353" y="2007"/>
                    </a:cubicBezTo>
                    <a:cubicBezTo>
                      <a:pt x="12371" y="2028"/>
                      <a:pt x="12388" y="2048"/>
                      <a:pt x="12420" y="2067"/>
                    </a:cubicBezTo>
                    <a:cubicBezTo>
                      <a:pt x="12387" y="2058"/>
                      <a:pt x="12354" y="2045"/>
                      <a:pt x="12324" y="2030"/>
                    </a:cubicBezTo>
                    <a:cubicBezTo>
                      <a:pt x="12293" y="2014"/>
                      <a:pt x="12265" y="1996"/>
                      <a:pt x="12239" y="1976"/>
                    </a:cubicBezTo>
                    <a:cubicBezTo>
                      <a:pt x="12185" y="1942"/>
                      <a:pt x="12196" y="1949"/>
                      <a:pt x="12215" y="1961"/>
                    </a:cubicBezTo>
                    <a:cubicBezTo>
                      <a:pt x="12235" y="1972"/>
                      <a:pt x="12262" y="1989"/>
                      <a:pt x="12239" y="1976"/>
                    </a:cubicBezTo>
                    <a:close/>
                    <a:moveTo>
                      <a:pt x="8876" y="2635"/>
                    </a:moveTo>
                    <a:cubicBezTo>
                      <a:pt x="8902" y="2645"/>
                      <a:pt x="8855" y="2611"/>
                      <a:pt x="8802" y="2575"/>
                    </a:cubicBezTo>
                    <a:cubicBezTo>
                      <a:pt x="8749" y="2540"/>
                      <a:pt x="8690" y="2501"/>
                      <a:pt x="8690" y="2502"/>
                    </a:cubicBezTo>
                    <a:cubicBezTo>
                      <a:pt x="8707" y="2521"/>
                      <a:pt x="8712" y="2569"/>
                      <a:pt x="8726" y="2614"/>
                    </a:cubicBezTo>
                    <a:cubicBezTo>
                      <a:pt x="8740" y="2659"/>
                      <a:pt x="8761" y="2702"/>
                      <a:pt x="8808" y="2711"/>
                    </a:cubicBezTo>
                    <a:cubicBezTo>
                      <a:pt x="8806" y="2632"/>
                      <a:pt x="8818" y="2637"/>
                      <a:pt x="8834" y="2650"/>
                    </a:cubicBezTo>
                    <a:cubicBezTo>
                      <a:pt x="8849" y="2663"/>
                      <a:pt x="8867" y="2683"/>
                      <a:pt x="8876" y="2635"/>
                    </a:cubicBezTo>
                    <a:cubicBezTo>
                      <a:pt x="8888" y="2639"/>
                      <a:pt x="8884" y="2659"/>
                      <a:pt x="8879" y="2668"/>
                    </a:cubicBezTo>
                    <a:cubicBezTo>
                      <a:pt x="8874" y="2677"/>
                      <a:pt x="8868" y="2675"/>
                      <a:pt x="8876" y="2635"/>
                    </a:cubicBezTo>
                    <a:close/>
                    <a:moveTo>
                      <a:pt x="8740" y="2846"/>
                    </a:moveTo>
                    <a:cubicBezTo>
                      <a:pt x="8756" y="2904"/>
                      <a:pt x="8769" y="2941"/>
                      <a:pt x="8791" y="2961"/>
                    </a:cubicBezTo>
                    <a:cubicBezTo>
                      <a:pt x="8813" y="2982"/>
                      <a:pt x="8845" y="2987"/>
                      <a:pt x="8902" y="2981"/>
                    </a:cubicBezTo>
                    <a:cubicBezTo>
                      <a:pt x="8987" y="2975"/>
                      <a:pt x="8952" y="2942"/>
                      <a:pt x="8893" y="2910"/>
                    </a:cubicBezTo>
                    <a:cubicBezTo>
                      <a:pt x="8834" y="2878"/>
                      <a:pt x="8751" y="2847"/>
                      <a:pt x="8740" y="2846"/>
                    </a:cubicBezTo>
                    <a:close/>
                    <a:moveTo>
                      <a:pt x="8681" y="2084"/>
                    </a:moveTo>
                    <a:cubicBezTo>
                      <a:pt x="8669" y="2085"/>
                      <a:pt x="8649" y="2087"/>
                      <a:pt x="8641" y="2087"/>
                    </a:cubicBezTo>
                    <a:cubicBezTo>
                      <a:pt x="8633" y="2088"/>
                      <a:pt x="8639" y="2087"/>
                      <a:pt x="8681" y="2084"/>
                    </a:cubicBezTo>
                    <a:lnTo>
                      <a:pt x="8681" y="2084"/>
                    </a:lnTo>
                    <a:close/>
                    <a:moveTo>
                      <a:pt x="8541" y="1992"/>
                    </a:moveTo>
                    <a:cubicBezTo>
                      <a:pt x="8543" y="1954"/>
                      <a:pt x="8530" y="1955"/>
                      <a:pt x="8522" y="1965"/>
                    </a:cubicBezTo>
                    <a:cubicBezTo>
                      <a:pt x="8515" y="1976"/>
                      <a:pt x="8514" y="1995"/>
                      <a:pt x="8541" y="1992"/>
                    </a:cubicBezTo>
                    <a:cubicBezTo>
                      <a:pt x="8541" y="1988"/>
                      <a:pt x="8541" y="1989"/>
                      <a:pt x="8541" y="1989"/>
                    </a:cubicBezTo>
                    <a:cubicBezTo>
                      <a:pt x="8541" y="1990"/>
                      <a:pt x="8541" y="1992"/>
                      <a:pt x="8541" y="1992"/>
                    </a:cubicBezTo>
                    <a:close/>
                    <a:moveTo>
                      <a:pt x="7951" y="1809"/>
                    </a:moveTo>
                    <a:cubicBezTo>
                      <a:pt x="7947" y="1806"/>
                      <a:pt x="7938" y="1800"/>
                      <a:pt x="7935" y="1798"/>
                    </a:cubicBezTo>
                    <a:cubicBezTo>
                      <a:pt x="7932" y="1796"/>
                      <a:pt x="7934" y="1797"/>
                      <a:pt x="7951" y="1809"/>
                    </a:cubicBezTo>
                    <a:lnTo>
                      <a:pt x="7949" y="1807"/>
                    </a:lnTo>
                    <a:cubicBezTo>
                      <a:pt x="7948" y="1807"/>
                      <a:pt x="7948" y="1807"/>
                      <a:pt x="7951" y="1809"/>
                    </a:cubicBezTo>
                    <a:close/>
                    <a:moveTo>
                      <a:pt x="9540" y="2557"/>
                    </a:moveTo>
                    <a:cubicBezTo>
                      <a:pt x="9509" y="2511"/>
                      <a:pt x="9499" y="2539"/>
                      <a:pt x="9499" y="2582"/>
                    </a:cubicBezTo>
                    <a:cubicBezTo>
                      <a:pt x="9498" y="2625"/>
                      <a:pt x="9508" y="2682"/>
                      <a:pt x="9515" y="2694"/>
                    </a:cubicBezTo>
                    <a:cubicBezTo>
                      <a:pt x="9500" y="2692"/>
                      <a:pt x="9485" y="2690"/>
                      <a:pt x="9470" y="2688"/>
                    </a:cubicBezTo>
                    <a:cubicBezTo>
                      <a:pt x="9455" y="2687"/>
                      <a:pt x="9440" y="2685"/>
                      <a:pt x="9426" y="2682"/>
                    </a:cubicBezTo>
                    <a:cubicBezTo>
                      <a:pt x="9431" y="2698"/>
                      <a:pt x="9448" y="2724"/>
                      <a:pt x="9465" y="2749"/>
                    </a:cubicBezTo>
                    <a:cubicBezTo>
                      <a:pt x="9483" y="2774"/>
                      <a:pt x="9500" y="2799"/>
                      <a:pt x="9507" y="2813"/>
                    </a:cubicBezTo>
                    <a:cubicBezTo>
                      <a:pt x="9419" y="2822"/>
                      <a:pt x="9332" y="2768"/>
                      <a:pt x="9249" y="2709"/>
                    </a:cubicBezTo>
                    <a:cubicBezTo>
                      <a:pt x="9165" y="2649"/>
                      <a:pt x="9085" y="2584"/>
                      <a:pt x="9011" y="2573"/>
                    </a:cubicBezTo>
                    <a:cubicBezTo>
                      <a:pt x="9048" y="2655"/>
                      <a:pt x="9059" y="2660"/>
                      <a:pt x="9053" y="2645"/>
                    </a:cubicBezTo>
                    <a:cubicBezTo>
                      <a:pt x="9046" y="2630"/>
                      <a:pt x="9022" y="2595"/>
                      <a:pt x="8988" y="2596"/>
                    </a:cubicBezTo>
                    <a:cubicBezTo>
                      <a:pt x="9046" y="2643"/>
                      <a:pt x="9075" y="2674"/>
                      <a:pt x="9076" y="2688"/>
                    </a:cubicBezTo>
                    <a:cubicBezTo>
                      <a:pt x="9077" y="2702"/>
                      <a:pt x="9051" y="2700"/>
                      <a:pt x="8996" y="2681"/>
                    </a:cubicBezTo>
                    <a:cubicBezTo>
                      <a:pt x="9020" y="2742"/>
                      <a:pt x="9116" y="2798"/>
                      <a:pt x="9198" y="2836"/>
                    </a:cubicBezTo>
                    <a:cubicBezTo>
                      <a:pt x="9280" y="2873"/>
                      <a:pt x="9349" y="2891"/>
                      <a:pt x="9319" y="2874"/>
                    </a:cubicBezTo>
                    <a:cubicBezTo>
                      <a:pt x="9365" y="2900"/>
                      <a:pt x="9395" y="2937"/>
                      <a:pt x="9419" y="2979"/>
                    </a:cubicBezTo>
                    <a:cubicBezTo>
                      <a:pt x="9442" y="3020"/>
                      <a:pt x="9459" y="3066"/>
                      <a:pt x="9478" y="3109"/>
                    </a:cubicBezTo>
                    <a:cubicBezTo>
                      <a:pt x="9408" y="3087"/>
                      <a:pt x="9336" y="3071"/>
                      <a:pt x="9263" y="3060"/>
                    </a:cubicBezTo>
                    <a:cubicBezTo>
                      <a:pt x="9190" y="3049"/>
                      <a:pt x="9116" y="3043"/>
                      <a:pt x="9042" y="3043"/>
                    </a:cubicBezTo>
                    <a:cubicBezTo>
                      <a:pt x="9024" y="3101"/>
                      <a:pt x="9127" y="3138"/>
                      <a:pt x="9237" y="3174"/>
                    </a:cubicBezTo>
                    <a:cubicBezTo>
                      <a:pt x="9346" y="3210"/>
                      <a:pt x="9462" y="3246"/>
                      <a:pt x="9469" y="3303"/>
                    </a:cubicBezTo>
                    <a:cubicBezTo>
                      <a:pt x="9369" y="3329"/>
                      <a:pt x="9264" y="3326"/>
                      <a:pt x="9159" y="3317"/>
                    </a:cubicBezTo>
                    <a:cubicBezTo>
                      <a:pt x="9053" y="3308"/>
                      <a:pt x="8948" y="3293"/>
                      <a:pt x="8846" y="3294"/>
                    </a:cubicBezTo>
                    <a:cubicBezTo>
                      <a:pt x="8849" y="3255"/>
                      <a:pt x="8814" y="3179"/>
                      <a:pt x="8750" y="3115"/>
                    </a:cubicBezTo>
                    <a:cubicBezTo>
                      <a:pt x="8686" y="3051"/>
                      <a:pt x="8594" y="2999"/>
                      <a:pt x="8480" y="3010"/>
                    </a:cubicBezTo>
                    <a:cubicBezTo>
                      <a:pt x="8594" y="3004"/>
                      <a:pt x="8262" y="3371"/>
                      <a:pt x="8276" y="3089"/>
                    </a:cubicBezTo>
                    <a:cubicBezTo>
                      <a:pt x="8286" y="2877"/>
                      <a:pt x="8446" y="2969"/>
                      <a:pt x="8637" y="2883"/>
                    </a:cubicBezTo>
                    <a:cubicBezTo>
                      <a:pt x="8597" y="2817"/>
                      <a:pt x="8531" y="2700"/>
                      <a:pt x="8479" y="2575"/>
                    </a:cubicBezTo>
                    <a:cubicBezTo>
                      <a:pt x="8426" y="2450"/>
                      <a:pt x="8387" y="2316"/>
                      <a:pt x="8398" y="2217"/>
                    </a:cubicBezTo>
                    <a:cubicBezTo>
                      <a:pt x="8385" y="2235"/>
                      <a:pt x="8370" y="2253"/>
                      <a:pt x="8353" y="2270"/>
                    </a:cubicBezTo>
                    <a:cubicBezTo>
                      <a:pt x="8337" y="2286"/>
                      <a:pt x="8319" y="2302"/>
                      <a:pt x="8300" y="2316"/>
                    </a:cubicBezTo>
                    <a:cubicBezTo>
                      <a:pt x="8256" y="2112"/>
                      <a:pt x="8115" y="2082"/>
                      <a:pt x="8113" y="2078"/>
                    </a:cubicBezTo>
                    <a:cubicBezTo>
                      <a:pt x="8095" y="2045"/>
                      <a:pt x="8007" y="1986"/>
                      <a:pt x="7955" y="2002"/>
                    </a:cubicBezTo>
                    <a:cubicBezTo>
                      <a:pt x="7973" y="2005"/>
                      <a:pt x="7986" y="2011"/>
                      <a:pt x="7994" y="2020"/>
                    </a:cubicBezTo>
                    <a:cubicBezTo>
                      <a:pt x="8002" y="2029"/>
                      <a:pt x="8006" y="2041"/>
                      <a:pt x="8006" y="2056"/>
                    </a:cubicBezTo>
                    <a:cubicBezTo>
                      <a:pt x="7988" y="2080"/>
                      <a:pt x="7952" y="2075"/>
                      <a:pt x="7916" y="2064"/>
                    </a:cubicBezTo>
                    <a:cubicBezTo>
                      <a:pt x="7880" y="2053"/>
                      <a:pt x="7845" y="2035"/>
                      <a:pt x="7829" y="2033"/>
                    </a:cubicBezTo>
                    <a:cubicBezTo>
                      <a:pt x="7821" y="2041"/>
                      <a:pt x="7829" y="2065"/>
                      <a:pt x="7839" y="2090"/>
                    </a:cubicBezTo>
                    <a:cubicBezTo>
                      <a:pt x="7850" y="2114"/>
                      <a:pt x="7862" y="2138"/>
                      <a:pt x="7862" y="2146"/>
                    </a:cubicBezTo>
                    <a:cubicBezTo>
                      <a:pt x="7838" y="2126"/>
                      <a:pt x="7813" y="2106"/>
                      <a:pt x="7788" y="2086"/>
                    </a:cubicBezTo>
                    <a:cubicBezTo>
                      <a:pt x="7762" y="2067"/>
                      <a:pt x="7737" y="2048"/>
                      <a:pt x="7710" y="2029"/>
                    </a:cubicBezTo>
                    <a:cubicBezTo>
                      <a:pt x="7724" y="2044"/>
                      <a:pt x="7737" y="2060"/>
                      <a:pt x="7750" y="2075"/>
                    </a:cubicBezTo>
                    <a:cubicBezTo>
                      <a:pt x="7763" y="2091"/>
                      <a:pt x="7775" y="2107"/>
                      <a:pt x="7787" y="2123"/>
                    </a:cubicBezTo>
                    <a:cubicBezTo>
                      <a:pt x="7554" y="2129"/>
                      <a:pt x="7391" y="1947"/>
                      <a:pt x="7273" y="1898"/>
                    </a:cubicBezTo>
                    <a:cubicBezTo>
                      <a:pt x="7001" y="1786"/>
                      <a:pt x="7640" y="1461"/>
                      <a:pt x="7596" y="1509"/>
                    </a:cubicBezTo>
                    <a:cubicBezTo>
                      <a:pt x="7489" y="1628"/>
                      <a:pt x="7535" y="1822"/>
                      <a:pt x="7438" y="1943"/>
                    </a:cubicBezTo>
                    <a:cubicBezTo>
                      <a:pt x="7451" y="1927"/>
                      <a:pt x="7456" y="1912"/>
                      <a:pt x="7469" y="1904"/>
                    </a:cubicBezTo>
                    <a:cubicBezTo>
                      <a:pt x="7483" y="1897"/>
                      <a:pt x="7504" y="1897"/>
                      <a:pt x="7547" y="1914"/>
                    </a:cubicBezTo>
                    <a:cubicBezTo>
                      <a:pt x="7542" y="1887"/>
                      <a:pt x="7536" y="1860"/>
                      <a:pt x="7531" y="1832"/>
                    </a:cubicBezTo>
                    <a:cubicBezTo>
                      <a:pt x="7526" y="1805"/>
                      <a:pt x="7521" y="1778"/>
                      <a:pt x="7515" y="1750"/>
                    </a:cubicBezTo>
                    <a:cubicBezTo>
                      <a:pt x="7533" y="1746"/>
                      <a:pt x="7547" y="1747"/>
                      <a:pt x="7559" y="1752"/>
                    </a:cubicBezTo>
                    <a:cubicBezTo>
                      <a:pt x="7571" y="1757"/>
                      <a:pt x="7580" y="1766"/>
                      <a:pt x="7586" y="1779"/>
                    </a:cubicBezTo>
                    <a:cubicBezTo>
                      <a:pt x="7572" y="1740"/>
                      <a:pt x="7555" y="1674"/>
                      <a:pt x="7563" y="1617"/>
                    </a:cubicBezTo>
                    <a:cubicBezTo>
                      <a:pt x="7570" y="1560"/>
                      <a:pt x="7602" y="1513"/>
                      <a:pt x="7684" y="1513"/>
                    </a:cubicBezTo>
                    <a:cubicBezTo>
                      <a:pt x="7746" y="1515"/>
                      <a:pt x="7761" y="1581"/>
                      <a:pt x="7764" y="1652"/>
                    </a:cubicBezTo>
                    <a:cubicBezTo>
                      <a:pt x="7768" y="1724"/>
                      <a:pt x="7759" y="1800"/>
                      <a:pt x="7773" y="1823"/>
                    </a:cubicBezTo>
                    <a:cubicBezTo>
                      <a:pt x="7789" y="1819"/>
                      <a:pt x="7811" y="1799"/>
                      <a:pt x="7834" y="1778"/>
                    </a:cubicBezTo>
                    <a:cubicBezTo>
                      <a:pt x="7856" y="1756"/>
                      <a:pt x="7878" y="1733"/>
                      <a:pt x="7891" y="1722"/>
                    </a:cubicBezTo>
                    <a:cubicBezTo>
                      <a:pt x="7886" y="1741"/>
                      <a:pt x="7886" y="1758"/>
                      <a:pt x="7891" y="1776"/>
                    </a:cubicBezTo>
                    <a:cubicBezTo>
                      <a:pt x="7896" y="1793"/>
                      <a:pt x="7905" y="1809"/>
                      <a:pt x="7920" y="1823"/>
                    </a:cubicBezTo>
                    <a:cubicBezTo>
                      <a:pt x="7912" y="1765"/>
                      <a:pt x="7912" y="1746"/>
                      <a:pt x="7926" y="1741"/>
                    </a:cubicBezTo>
                    <a:cubicBezTo>
                      <a:pt x="7939" y="1737"/>
                      <a:pt x="7965" y="1747"/>
                      <a:pt x="8009" y="1747"/>
                    </a:cubicBezTo>
                    <a:cubicBezTo>
                      <a:pt x="7992" y="1736"/>
                      <a:pt x="7976" y="1724"/>
                      <a:pt x="7961" y="1711"/>
                    </a:cubicBezTo>
                    <a:cubicBezTo>
                      <a:pt x="7946" y="1699"/>
                      <a:pt x="7931" y="1686"/>
                      <a:pt x="7916" y="1673"/>
                    </a:cubicBezTo>
                    <a:cubicBezTo>
                      <a:pt x="7990" y="1633"/>
                      <a:pt x="8081" y="1646"/>
                      <a:pt x="8151" y="1687"/>
                    </a:cubicBezTo>
                    <a:cubicBezTo>
                      <a:pt x="8222" y="1728"/>
                      <a:pt x="8272" y="1798"/>
                      <a:pt x="8265" y="1873"/>
                    </a:cubicBezTo>
                    <a:cubicBezTo>
                      <a:pt x="8282" y="1885"/>
                      <a:pt x="8293" y="1887"/>
                      <a:pt x="8297" y="1879"/>
                    </a:cubicBezTo>
                    <a:cubicBezTo>
                      <a:pt x="8302" y="1872"/>
                      <a:pt x="8300" y="1855"/>
                      <a:pt x="8291" y="1828"/>
                    </a:cubicBezTo>
                    <a:cubicBezTo>
                      <a:pt x="8375" y="1824"/>
                      <a:pt x="8352" y="1838"/>
                      <a:pt x="8330" y="1845"/>
                    </a:cubicBezTo>
                    <a:cubicBezTo>
                      <a:pt x="8308" y="1852"/>
                      <a:pt x="8288" y="1853"/>
                      <a:pt x="8378" y="1822"/>
                    </a:cubicBezTo>
                    <a:cubicBezTo>
                      <a:pt x="8429" y="1873"/>
                      <a:pt x="8451" y="1879"/>
                      <a:pt x="8464" y="1886"/>
                    </a:cubicBezTo>
                    <a:cubicBezTo>
                      <a:pt x="8478" y="1893"/>
                      <a:pt x="8485" y="1901"/>
                      <a:pt x="8506" y="1957"/>
                    </a:cubicBezTo>
                    <a:cubicBezTo>
                      <a:pt x="8510" y="1956"/>
                      <a:pt x="8609" y="1983"/>
                      <a:pt x="8682" y="2012"/>
                    </a:cubicBezTo>
                    <a:cubicBezTo>
                      <a:pt x="8754" y="2041"/>
                      <a:pt x="8800" y="2073"/>
                      <a:pt x="8698" y="2083"/>
                    </a:cubicBezTo>
                    <a:cubicBezTo>
                      <a:pt x="8724" y="2095"/>
                      <a:pt x="8750" y="2108"/>
                      <a:pt x="8776" y="2119"/>
                    </a:cubicBezTo>
                    <a:cubicBezTo>
                      <a:pt x="8802" y="2131"/>
                      <a:pt x="8829" y="2143"/>
                      <a:pt x="8855" y="2154"/>
                    </a:cubicBezTo>
                    <a:cubicBezTo>
                      <a:pt x="8804" y="2159"/>
                      <a:pt x="8828" y="2228"/>
                      <a:pt x="8885" y="2284"/>
                    </a:cubicBezTo>
                    <a:cubicBezTo>
                      <a:pt x="8941" y="2340"/>
                      <a:pt x="9031" y="2382"/>
                      <a:pt x="9110" y="2333"/>
                    </a:cubicBezTo>
                    <a:cubicBezTo>
                      <a:pt x="9110" y="2342"/>
                      <a:pt x="9112" y="2363"/>
                      <a:pt x="9119" y="2380"/>
                    </a:cubicBezTo>
                    <a:cubicBezTo>
                      <a:pt x="9126" y="2398"/>
                      <a:pt x="9138" y="2413"/>
                      <a:pt x="9160" y="2411"/>
                    </a:cubicBezTo>
                    <a:cubicBezTo>
                      <a:pt x="9131" y="2414"/>
                      <a:pt x="9185" y="2432"/>
                      <a:pt x="9237" y="2442"/>
                    </a:cubicBezTo>
                    <a:cubicBezTo>
                      <a:pt x="9290" y="2452"/>
                      <a:pt x="9341" y="2454"/>
                      <a:pt x="9308" y="2423"/>
                    </a:cubicBezTo>
                    <a:cubicBezTo>
                      <a:pt x="9333" y="2421"/>
                      <a:pt x="9350" y="2426"/>
                      <a:pt x="9359" y="2440"/>
                    </a:cubicBezTo>
                    <a:cubicBezTo>
                      <a:pt x="9368" y="2453"/>
                      <a:pt x="9370" y="2473"/>
                      <a:pt x="9364" y="2502"/>
                    </a:cubicBezTo>
                    <a:cubicBezTo>
                      <a:pt x="9367" y="2501"/>
                      <a:pt x="9370" y="2501"/>
                      <a:pt x="9373" y="2501"/>
                    </a:cubicBezTo>
                    <a:cubicBezTo>
                      <a:pt x="9376" y="2501"/>
                      <a:pt x="9379" y="2500"/>
                      <a:pt x="9382" y="2500"/>
                    </a:cubicBezTo>
                    <a:cubicBezTo>
                      <a:pt x="9359" y="2455"/>
                      <a:pt x="9367" y="2463"/>
                      <a:pt x="9380" y="2466"/>
                    </a:cubicBezTo>
                    <a:cubicBezTo>
                      <a:pt x="9392" y="2470"/>
                      <a:pt x="9409" y="2468"/>
                      <a:pt x="9399" y="2406"/>
                    </a:cubicBezTo>
                    <a:cubicBezTo>
                      <a:pt x="9419" y="2433"/>
                      <a:pt x="9441" y="2460"/>
                      <a:pt x="9464" y="2485"/>
                    </a:cubicBezTo>
                    <a:cubicBezTo>
                      <a:pt x="9488" y="2511"/>
                      <a:pt x="9513" y="2535"/>
                      <a:pt x="9540" y="2557"/>
                    </a:cubicBezTo>
                    <a:cubicBezTo>
                      <a:pt x="9541" y="2558"/>
                      <a:pt x="9528" y="2541"/>
                      <a:pt x="9522" y="2532"/>
                    </a:cubicBezTo>
                    <a:cubicBezTo>
                      <a:pt x="9516" y="2524"/>
                      <a:pt x="9515" y="2524"/>
                      <a:pt x="9540" y="2557"/>
                    </a:cubicBezTo>
                    <a:close/>
                    <a:moveTo>
                      <a:pt x="14419" y="1220"/>
                    </a:moveTo>
                    <a:cubicBezTo>
                      <a:pt x="14515" y="1221"/>
                      <a:pt x="14454" y="1196"/>
                      <a:pt x="14364" y="1168"/>
                    </a:cubicBezTo>
                    <a:cubicBezTo>
                      <a:pt x="14274" y="1141"/>
                      <a:pt x="14155" y="1111"/>
                      <a:pt x="14134" y="1104"/>
                    </a:cubicBezTo>
                    <a:cubicBezTo>
                      <a:pt x="14175" y="1134"/>
                      <a:pt x="14220" y="1158"/>
                      <a:pt x="14268" y="1178"/>
                    </a:cubicBezTo>
                    <a:cubicBezTo>
                      <a:pt x="14316" y="1198"/>
                      <a:pt x="14366" y="1212"/>
                      <a:pt x="14419" y="1220"/>
                    </a:cubicBezTo>
                    <a:cubicBezTo>
                      <a:pt x="14424" y="1220"/>
                      <a:pt x="14401" y="1216"/>
                      <a:pt x="14388" y="1214"/>
                    </a:cubicBezTo>
                    <a:cubicBezTo>
                      <a:pt x="14375" y="1213"/>
                      <a:pt x="14373" y="1213"/>
                      <a:pt x="14419" y="1220"/>
                    </a:cubicBezTo>
                    <a:close/>
                    <a:moveTo>
                      <a:pt x="14863" y="1835"/>
                    </a:moveTo>
                    <a:cubicBezTo>
                      <a:pt x="14860" y="1852"/>
                      <a:pt x="14909" y="1884"/>
                      <a:pt x="14963" y="1915"/>
                    </a:cubicBezTo>
                    <a:cubicBezTo>
                      <a:pt x="15018" y="1945"/>
                      <a:pt x="15078" y="1974"/>
                      <a:pt x="15096" y="1984"/>
                    </a:cubicBezTo>
                    <a:cubicBezTo>
                      <a:pt x="15118" y="1947"/>
                      <a:pt x="15059" y="1917"/>
                      <a:pt x="14996" y="1892"/>
                    </a:cubicBezTo>
                    <a:cubicBezTo>
                      <a:pt x="14932" y="1868"/>
                      <a:pt x="14863" y="1849"/>
                      <a:pt x="14863" y="1835"/>
                    </a:cubicBezTo>
                    <a:cubicBezTo>
                      <a:pt x="14862" y="1842"/>
                      <a:pt x="14862" y="1843"/>
                      <a:pt x="14862" y="1842"/>
                    </a:cubicBezTo>
                    <a:cubicBezTo>
                      <a:pt x="14863" y="1841"/>
                      <a:pt x="14863" y="1837"/>
                      <a:pt x="14863" y="1835"/>
                    </a:cubicBezTo>
                    <a:close/>
                    <a:moveTo>
                      <a:pt x="18211" y="5644"/>
                    </a:moveTo>
                    <a:cubicBezTo>
                      <a:pt x="18212" y="5646"/>
                      <a:pt x="18208" y="5669"/>
                      <a:pt x="18206" y="5696"/>
                    </a:cubicBezTo>
                    <a:cubicBezTo>
                      <a:pt x="18204" y="5723"/>
                      <a:pt x="18202" y="5756"/>
                      <a:pt x="18207" y="5778"/>
                    </a:cubicBezTo>
                    <a:cubicBezTo>
                      <a:pt x="18130" y="5791"/>
                      <a:pt x="18067" y="5749"/>
                      <a:pt x="18010" y="5727"/>
                    </a:cubicBezTo>
                    <a:cubicBezTo>
                      <a:pt x="17954" y="5705"/>
                      <a:pt x="17903" y="5703"/>
                      <a:pt x="17852" y="5794"/>
                    </a:cubicBezTo>
                    <a:cubicBezTo>
                      <a:pt x="17668" y="5506"/>
                      <a:pt x="17285" y="5339"/>
                      <a:pt x="17179" y="4953"/>
                    </a:cubicBezTo>
                    <a:cubicBezTo>
                      <a:pt x="17114" y="4717"/>
                      <a:pt x="17508" y="4618"/>
                      <a:pt x="17370" y="4393"/>
                    </a:cubicBezTo>
                    <a:cubicBezTo>
                      <a:pt x="17252" y="4200"/>
                      <a:pt x="16979" y="4080"/>
                      <a:pt x="16768" y="3977"/>
                    </a:cubicBezTo>
                    <a:cubicBezTo>
                      <a:pt x="16772" y="3988"/>
                      <a:pt x="16777" y="3999"/>
                      <a:pt x="16782" y="4009"/>
                    </a:cubicBezTo>
                    <a:cubicBezTo>
                      <a:pt x="16787" y="4020"/>
                      <a:pt x="16792" y="4030"/>
                      <a:pt x="16798" y="4040"/>
                    </a:cubicBezTo>
                    <a:cubicBezTo>
                      <a:pt x="16754" y="4011"/>
                      <a:pt x="16712" y="3982"/>
                      <a:pt x="16669" y="3952"/>
                    </a:cubicBezTo>
                    <a:cubicBezTo>
                      <a:pt x="16627" y="3922"/>
                      <a:pt x="16585" y="3891"/>
                      <a:pt x="16544" y="3860"/>
                    </a:cubicBezTo>
                    <a:cubicBezTo>
                      <a:pt x="16548" y="3852"/>
                      <a:pt x="16575" y="3833"/>
                      <a:pt x="16602" y="3815"/>
                    </a:cubicBezTo>
                    <a:cubicBezTo>
                      <a:pt x="16630" y="3796"/>
                      <a:pt x="16658" y="3778"/>
                      <a:pt x="16666" y="3771"/>
                    </a:cubicBezTo>
                    <a:cubicBezTo>
                      <a:pt x="16650" y="3754"/>
                      <a:pt x="16593" y="3726"/>
                      <a:pt x="16544" y="3695"/>
                    </a:cubicBezTo>
                    <a:cubicBezTo>
                      <a:pt x="16496" y="3665"/>
                      <a:pt x="16456" y="3630"/>
                      <a:pt x="16473" y="3599"/>
                    </a:cubicBezTo>
                    <a:cubicBezTo>
                      <a:pt x="16528" y="3640"/>
                      <a:pt x="16435" y="3463"/>
                      <a:pt x="16331" y="3271"/>
                    </a:cubicBezTo>
                    <a:cubicBezTo>
                      <a:pt x="16227" y="3080"/>
                      <a:pt x="16110" y="2875"/>
                      <a:pt x="16117" y="2858"/>
                    </a:cubicBezTo>
                    <a:cubicBezTo>
                      <a:pt x="16135" y="2854"/>
                      <a:pt x="16154" y="2852"/>
                      <a:pt x="16173" y="2853"/>
                    </a:cubicBezTo>
                    <a:cubicBezTo>
                      <a:pt x="16193" y="2854"/>
                      <a:pt x="16212" y="2858"/>
                      <a:pt x="16230" y="2865"/>
                    </a:cubicBezTo>
                    <a:cubicBezTo>
                      <a:pt x="16231" y="2866"/>
                      <a:pt x="16184" y="2826"/>
                      <a:pt x="16152" y="2797"/>
                    </a:cubicBezTo>
                    <a:cubicBezTo>
                      <a:pt x="16120" y="2767"/>
                      <a:pt x="16103" y="2747"/>
                      <a:pt x="16166" y="2788"/>
                    </a:cubicBezTo>
                    <a:cubicBezTo>
                      <a:pt x="16184" y="2749"/>
                      <a:pt x="15999" y="2622"/>
                      <a:pt x="15817" y="2508"/>
                    </a:cubicBezTo>
                    <a:cubicBezTo>
                      <a:pt x="15635" y="2394"/>
                      <a:pt x="15455" y="2294"/>
                      <a:pt x="15483" y="2310"/>
                    </a:cubicBezTo>
                    <a:cubicBezTo>
                      <a:pt x="15467" y="2348"/>
                      <a:pt x="15419" y="2291"/>
                      <a:pt x="15394" y="2255"/>
                    </a:cubicBezTo>
                    <a:cubicBezTo>
                      <a:pt x="15368" y="2220"/>
                      <a:pt x="15364" y="2206"/>
                      <a:pt x="15434" y="2332"/>
                    </a:cubicBezTo>
                    <a:cubicBezTo>
                      <a:pt x="15388" y="2304"/>
                      <a:pt x="15345" y="2272"/>
                      <a:pt x="15308" y="2235"/>
                    </a:cubicBezTo>
                    <a:cubicBezTo>
                      <a:pt x="15271" y="2198"/>
                      <a:pt x="15239" y="2157"/>
                      <a:pt x="15214" y="2114"/>
                    </a:cubicBezTo>
                    <a:cubicBezTo>
                      <a:pt x="15229" y="2122"/>
                      <a:pt x="15330" y="2182"/>
                      <a:pt x="15421" y="2236"/>
                    </a:cubicBezTo>
                    <a:cubicBezTo>
                      <a:pt x="15512" y="2291"/>
                      <a:pt x="15594" y="2340"/>
                      <a:pt x="15573" y="2328"/>
                    </a:cubicBezTo>
                    <a:cubicBezTo>
                      <a:pt x="15611" y="2351"/>
                      <a:pt x="15667" y="2379"/>
                      <a:pt x="15720" y="2409"/>
                    </a:cubicBezTo>
                    <a:cubicBezTo>
                      <a:pt x="15773" y="2439"/>
                      <a:pt x="15822" y="2472"/>
                      <a:pt x="15845" y="2505"/>
                    </a:cubicBezTo>
                    <a:cubicBezTo>
                      <a:pt x="15818" y="2489"/>
                      <a:pt x="15864" y="2517"/>
                      <a:pt x="15925" y="2548"/>
                    </a:cubicBezTo>
                    <a:cubicBezTo>
                      <a:pt x="15987" y="2578"/>
                      <a:pt x="16065" y="2611"/>
                      <a:pt x="16103" y="2603"/>
                    </a:cubicBezTo>
                    <a:cubicBezTo>
                      <a:pt x="16080" y="2589"/>
                      <a:pt x="16059" y="2572"/>
                      <a:pt x="16041" y="2554"/>
                    </a:cubicBezTo>
                    <a:cubicBezTo>
                      <a:pt x="16023" y="2535"/>
                      <a:pt x="16008" y="2514"/>
                      <a:pt x="15997" y="2491"/>
                    </a:cubicBezTo>
                    <a:cubicBezTo>
                      <a:pt x="16011" y="2489"/>
                      <a:pt x="16025" y="2487"/>
                      <a:pt x="16039" y="2486"/>
                    </a:cubicBezTo>
                    <a:cubicBezTo>
                      <a:pt x="16053" y="2485"/>
                      <a:pt x="16067" y="2485"/>
                      <a:pt x="16082" y="2485"/>
                    </a:cubicBezTo>
                    <a:cubicBezTo>
                      <a:pt x="16053" y="2405"/>
                      <a:pt x="16024" y="2342"/>
                      <a:pt x="16002" y="2299"/>
                    </a:cubicBezTo>
                    <a:cubicBezTo>
                      <a:pt x="15980" y="2255"/>
                      <a:pt x="15965" y="2232"/>
                      <a:pt x="15966" y="2233"/>
                    </a:cubicBezTo>
                    <a:cubicBezTo>
                      <a:pt x="15967" y="2242"/>
                      <a:pt x="15970" y="2248"/>
                      <a:pt x="15976" y="2253"/>
                    </a:cubicBezTo>
                    <a:cubicBezTo>
                      <a:pt x="15982" y="2258"/>
                      <a:pt x="15991" y="2261"/>
                      <a:pt x="16003" y="2262"/>
                    </a:cubicBezTo>
                    <a:cubicBezTo>
                      <a:pt x="15904" y="2195"/>
                      <a:pt x="15782" y="2135"/>
                      <a:pt x="15650" y="2060"/>
                    </a:cubicBezTo>
                    <a:cubicBezTo>
                      <a:pt x="15518" y="1984"/>
                      <a:pt x="15376" y="1893"/>
                      <a:pt x="15238" y="1763"/>
                    </a:cubicBezTo>
                    <a:cubicBezTo>
                      <a:pt x="15258" y="1773"/>
                      <a:pt x="15284" y="1782"/>
                      <a:pt x="15311" y="1791"/>
                    </a:cubicBezTo>
                    <a:cubicBezTo>
                      <a:pt x="15337" y="1800"/>
                      <a:pt x="15363" y="1809"/>
                      <a:pt x="15380" y="1820"/>
                    </a:cubicBezTo>
                    <a:cubicBezTo>
                      <a:pt x="15349" y="1737"/>
                      <a:pt x="15151" y="1615"/>
                      <a:pt x="14937" y="1505"/>
                    </a:cubicBezTo>
                    <a:cubicBezTo>
                      <a:pt x="14724" y="1394"/>
                      <a:pt x="14493" y="1294"/>
                      <a:pt x="14395" y="1254"/>
                    </a:cubicBezTo>
                    <a:cubicBezTo>
                      <a:pt x="14448" y="1290"/>
                      <a:pt x="14506" y="1324"/>
                      <a:pt x="14562" y="1361"/>
                    </a:cubicBezTo>
                    <a:cubicBezTo>
                      <a:pt x="14618" y="1397"/>
                      <a:pt x="14672" y="1436"/>
                      <a:pt x="14717" y="1483"/>
                    </a:cubicBezTo>
                    <a:cubicBezTo>
                      <a:pt x="14654" y="1457"/>
                      <a:pt x="14621" y="1445"/>
                      <a:pt x="14618" y="1447"/>
                    </a:cubicBezTo>
                    <a:cubicBezTo>
                      <a:pt x="14615" y="1450"/>
                      <a:pt x="14642" y="1466"/>
                      <a:pt x="14699" y="1498"/>
                    </a:cubicBezTo>
                    <a:cubicBezTo>
                      <a:pt x="14692" y="1493"/>
                      <a:pt x="14611" y="1461"/>
                      <a:pt x="14555" y="1440"/>
                    </a:cubicBezTo>
                    <a:lnTo>
                      <a:pt x="14555" y="1439"/>
                    </a:lnTo>
                    <a:cubicBezTo>
                      <a:pt x="14330" y="1381"/>
                      <a:pt x="14117" y="1262"/>
                      <a:pt x="13905" y="1151"/>
                    </a:cubicBezTo>
                    <a:cubicBezTo>
                      <a:pt x="13692" y="1040"/>
                      <a:pt x="13480" y="938"/>
                      <a:pt x="13256" y="913"/>
                    </a:cubicBezTo>
                    <a:cubicBezTo>
                      <a:pt x="13253" y="925"/>
                      <a:pt x="13254" y="934"/>
                      <a:pt x="13260" y="940"/>
                    </a:cubicBezTo>
                    <a:cubicBezTo>
                      <a:pt x="13266" y="947"/>
                      <a:pt x="13277" y="951"/>
                      <a:pt x="13293" y="952"/>
                    </a:cubicBezTo>
                    <a:cubicBezTo>
                      <a:pt x="13285" y="948"/>
                      <a:pt x="13277" y="946"/>
                      <a:pt x="13268" y="946"/>
                    </a:cubicBezTo>
                    <a:cubicBezTo>
                      <a:pt x="13260" y="945"/>
                      <a:pt x="13251" y="946"/>
                      <a:pt x="13243" y="947"/>
                    </a:cubicBezTo>
                    <a:cubicBezTo>
                      <a:pt x="13758" y="1120"/>
                      <a:pt x="14201" y="1459"/>
                      <a:pt x="14719" y="1607"/>
                    </a:cubicBezTo>
                    <a:cubicBezTo>
                      <a:pt x="15153" y="1731"/>
                      <a:pt x="15405" y="2121"/>
                      <a:pt x="15774" y="2339"/>
                    </a:cubicBezTo>
                    <a:cubicBezTo>
                      <a:pt x="15785" y="2277"/>
                      <a:pt x="15612" y="2197"/>
                      <a:pt x="15423" y="2125"/>
                    </a:cubicBezTo>
                    <a:cubicBezTo>
                      <a:pt x="15235" y="2053"/>
                      <a:pt x="15030" y="1990"/>
                      <a:pt x="14974" y="1961"/>
                    </a:cubicBezTo>
                    <a:cubicBezTo>
                      <a:pt x="14981" y="2002"/>
                      <a:pt x="15016" y="2052"/>
                      <a:pt x="15058" y="2098"/>
                    </a:cubicBezTo>
                    <a:cubicBezTo>
                      <a:pt x="15101" y="2144"/>
                      <a:pt x="15151" y="2186"/>
                      <a:pt x="15185" y="2214"/>
                    </a:cubicBezTo>
                    <a:cubicBezTo>
                      <a:pt x="15170" y="2241"/>
                      <a:pt x="15090" y="2212"/>
                      <a:pt x="15009" y="2172"/>
                    </a:cubicBezTo>
                    <a:cubicBezTo>
                      <a:pt x="14928" y="2133"/>
                      <a:pt x="14846" y="2083"/>
                      <a:pt x="14826" y="2071"/>
                    </a:cubicBezTo>
                    <a:cubicBezTo>
                      <a:pt x="14838" y="2080"/>
                      <a:pt x="14848" y="2090"/>
                      <a:pt x="14858" y="2100"/>
                    </a:cubicBezTo>
                    <a:cubicBezTo>
                      <a:pt x="14867" y="2111"/>
                      <a:pt x="14876" y="2122"/>
                      <a:pt x="14883" y="2134"/>
                    </a:cubicBezTo>
                    <a:cubicBezTo>
                      <a:pt x="14835" y="2099"/>
                      <a:pt x="14788" y="2065"/>
                      <a:pt x="14741" y="2030"/>
                    </a:cubicBezTo>
                    <a:cubicBezTo>
                      <a:pt x="14693" y="1996"/>
                      <a:pt x="14647" y="1961"/>
                      <a:pt x="14600" y="1925"/>
                    </a:cubicBezTo>
                    <a:cubicBezTo>
                      <a:pt x="14616" y="1938"/>
                      <a:pt x="14630" y="1951"/>
                      <a:pt x="14644" y="1965"/>
                    </a:cubicBezTo>
                    <a:cubicBezTo>
                      <a:pt x="14657" y="1979"/>
                      <a:pt x="14670" y="1994"/>
                      <a:pt x="14681" y="2010"/>
                    </a:cubicBezTo>
                    <a:cubicBezTo>
                      <a:pt x="14553" y="2019"/>
                      <a:pt x="14527" y="1994"/>
                      <a:pt x="14515" y="1957"/>
                    </a:cubicBezTo>
                    <a:cubicBezTo>
                      <a:pt x="14503" y="1921"/>
                      <a:pt x="14505" y="1874"/>
                      <a:pt x="14433" y="1839"/>
                    </a:cubicBezTo>
                    <a:cubicBezTo>
                      <a:pt x="14438" y="1846"/>
                      <a:pt x="14440" y="1853"/>
                      <a:pt x="14442" y="1862"/>
                    </a:cubicBezTo>
                    <a:cubicBezTo>
                      <a:pt x="14443" y="1871"/>
                      <a:pt x="14443" y="1881"/>
                      <a:pt x="14443" y="1893"/>
                    </a:cubicBezTo>
                    <a:cubicBezTo>
                      <a:pt x="14424" y="1881"/>
                      <a:pt x="14412" y="1877"/>
                      <a:pt x="14407" y="1880"/>
                    </a:cubicBezTo>
                    <a:cubicBezTo>
                      <a:pt x="14402" y="1883"/>
                      <a:pt x="14403" y="1893"/>
                      <a:pt x="14411" y="1911"/>
                    </a:cubicBezTo>
                    <a:cubicBezTo>
                      <a:pt x="14376" y="1894"/>
                      <a:pt x="14343" y="1876"/>
                      <a:pt x="14309" y="1858"/>
                    </a:cubicBezTo>
                    <a:cubicBezTo>
                      <a:pt x="14276" y="1839"/>
                      <a:pt x="14244" y="1820"/>
                      <a:pt x="14212" y="1800"/>
                    </a:cubicBezTo>
                    <a:cubicBezTo>
                      <a:pt x="14222" y="1797"/>
                      <a:pt x="14229" y="1797"/>
                      <a:pt x="14232" y="1800"/>
                    </a:cubicBezTo>
                    <a:cubicBezTo>
                      <a:pt x="14235" y="1804"/>
                      <a:pt x="14235" y="1811"/>
                      <a:pt x="14231" y="1821"/>
                    </a:cubicBezTo>
                    <a:cubicBezTo>
                      <a:pt x="14232" y="1820"/>
                      <a:pt x="14226" y="1793"/>
                      <a:pt x="14220" y="1768"/>
                    </a:cubicBezTo>
                    <a:cubicBezTo>
                      <a:pt x="14215" y="1744"/>
                      <a:pt x="14209" y="1723"/>
                      <a:pt x="14210" y="1734"/>
                    </a:cubicBezTo>
                    <a:cubicBezTo>
                      <a:pt x="14169" y="1715"/>
                      <a:pt x="14084" y="1641"/>
                      <a:pt x="14000" y="1568"/>
                    </a:cubicBezTo>
                    <a:cubicBezTo>
                      <a:pt x="13917" y="1495"/>
                      <a:pt x="13834" y="1423"/>
                      <a:pt x="13797" y="1407"/>
                    </a:cubicBezTo>
                    <a:cubicBezTo>
                      <a:pt x="14086" y="1521"/>
                      <a:pt x="13535" y="1337"/>
                      <a:pt x="13460" y="1295"/>
                    </a:cubicBezTo>
                    <a:cubicBezTo>
                      <a:pt x="13311" y="1211"/>
                      <a:pt x="13167" y="1120"/>
                      <a:pt x="13024" y="1029"/>
                    </a:cubicBezTo>
                    <a:cubicBezTo>
                      <a:pt x="12832" y="907"/>
                      <a:pt x="12604" y="837"/>
                      <a:pt x="12379" y="771"/>
                    </a:cubicBezTo>
                    <a:cubicBezTo>
                      <a:pt x="12462" y="783"/>
                      <a:pt x="12411" y="767"/>
                      <a:pt x="12371" y="755"/>
                    </a:cubicBezTo>
                    <a:cubicBezTo>
                      <a:pt x="12330" y="743"/>
                      <a:pt x="12299" y="736"/>
                      <a:pt x="12422" y="767"/>
                    </a:cubicBezTo>
                    <a:cubicBezTo>
                      <a:pt x="12377" y="739"/>
                      <a:pt x="12306" y="698"/>
                      <a:pt x="12264" y="677"/>
                    </a:cubicBezTo>
                    <a:cubicBezTo>
                      <a:pt x="12222" y="656"/>
                      <a:pt x="12208" y="654"/>
                      <a:pt x="12276" y="705"/>
                    </a:cubicBezTo>
                    <a:cubicBezTo>
                      <a:pt x="12232" y="693"/>
                      <a:pt x="12211" y="699"/>
                      <a:pt x="12181" y="695"/>
                    </a:cubicBezTo>
                    <a:cubicBezTo>
                      <a:pt x="12151" y="690"/>
                      <a:pt x="12113" y="675"/>
                      <a:pt x="12033" y="620"/>
                    </a:cubicBezTo>
                    <a:cubicBezTo>
                      <a:pt x="12064" y="629"/>
                      <a:pt x="12153" y="637"/>
                      <a:pt x="12179" y="632"/>
                    </a:cubicBezTo>
                    <a:cubicBezTo>
                      <a:pt x="12205" y="626"/>
                      <a:pt x="12168" y="608"/>
                      <a:pt x="11946" y="567"/>
                    </a:cubicBezTo>
                    <a:cubicBezTo>
                      <a:pt x="11960" y="567"/>
                      <a:pt x="11974" y="568"/>
                      <a:pt x="11988" y="570"/>
                    </a:cubicBezTo>
                    <a:cubicBezTo>
                      <a:pt x="12002" y="572"/>
                      <a:pt x="12016" y="576"/>
                      <a:pt x="12029" y="580"/>
                    </a:cubicBezTo>
                    <a:cubicBezTo>
                      <a:pt x="12003" y="575"/>
                      <a:pt x="11976" y="568"/>
                      <a:pt x="11951" y="562"/>
                    </a:cubicBezTo>
                    <a:cubicBezTo>
                      <a:pt x="11925" y="555"/>
                      <a:pt x="11899" y="548"/>
                      <a:pt x="11873" y="540"/>
                    </a:cubicBezTo>
                    <a:cubicBezTo>
                      <a:pt x="11901" y="540"/>
                      <a:pt x="11917" y="540"/>
                      <a:pt x="11921" y="539"/>
                    </a:cubicBezTo>
                    <a:cubicBezTo>
                      <a:pt x="11925" y="538"/>
                      <a:pt x="11917" y="537"/>
                      <a:pt x="11898" y="535"/>
                    </a:cubicBezTo>
                    <a:cubicBezTo>
                      <a:pt x="11897" y="529"/>
                      <a:pt x="11968" y="546"/>
                      <a:pt x="12040" y="563"/>
                    </a:cubicBezTo>
                    <a:cubicBezTo>
                      <a:pt x="12111" y="581"/>
                      <a:pt x="12184" y="600"/>
                      <a:pt x="12187" y="600"/>
                    </a:cubicBezTo>
                    <a:cubicBezTo>
                      <a:pt x="12128" y="584"/>
                      <a:pt x="12070" y="566"/>
                      <a:pt x="12012" y="549"/>
                    </a:cubicBezTo>
                    <a:cubicBezTo>
                      <a:pt x="11954" y="531"/>
                      <a:pt x="11896" y="515"/>
                      <a:pt x="11836" y="502"/>
                    </a:cubicBezTo>
                    <a:cubicBezTo>
                      <a:pt x="11859" y="507"/>
                      <a:pt x="11882" y="511"/>
                      <a:pt x="11905" y="516"/>
                    </a:cubicBezTo>
                    <a:cubicBezTo>
                      <a:pt x="11928" y="521"/>
                      <a:pt x="11951" y="526"/>
                      <a:pt x="11974" y="531"/>
                    </a:cubicBezTo>
                    <a:cubicBezTo>
                      <a:pt x="11942" y="524"/>
                      <a:pt x="11899" y="514"/>
                      <a:pt x="11896" y="513"/>
                    </a:cubicBezTo>
                    <a:cubicBezTo>
                      <a:pt x="11893" y="512"/>
                      <a:pt x="11930" y="520"/>
                      <a:pt x="12057" y="550"/>
                    </a:cubicBezTo>
                    <a:cubicBezTo>
                      <a:pt x="11888" y="519"/>
                      <a:pt x="11777" y="497"/>
                      <a:pt x="11726" y="483"/>
                    </a:cubicBezTo>
                    <a:cubicBezTo>
                      <a:pt x="11675" y="469"/>
                      <a:pt x="11682" y="463"/>
                      <a:pt x="11748" y="466"/>
                    </a:cubicBezTo>
                    <a:cubicBezTo>
                      <a:pt x="11747" y="465"/>
                      <a:pt x="11746" y="463"/>
                      <a:pt x="11745" y="462"/>
                    </a:cubicBezTo>
                    <a:cubicBezTo>
                      <a:pt x="11744" y="460"/>
                      <a:pt x="11743" y="459"/>
                      <a:pt x="11742" y="458"/>
                    </a:cubicBezTo>
                    <a:cubicBezTo>
                      <a:pt x="11779" y="467"/>
                      <a:pt x="11817" y="476"/>
                      <a:pt x="11855" y="483"/>
                    </a:cubicBezTo>
                    <a:cubicBezTo>
                      <a:pt x="11893" y="490"/>
                      <a:pt x="11931" y="496"/>
                      <a:pt x="11969" y="500"/>
                    </a:cubicBezTo>
                    <a:cubicBezTo>
                      <a:pt x="11937" y="496"/>
                      <a:pt x="11905" y="491"/>
                      <a:pt x="11873" y="484"/>
                    </a:cubicBezTo>
                    <a:cubicBezTo>
                      <a:pt x="11842" y="477"/>
                      <a:pt x="11811" y="468"/>
                      <a:pt x="11781" y="458"/>
                    </a:cubicBezTo>
                    <a:cubicBezTo>
                      <a:pt x="11846" y="465"/>
                      <a:pt x="11888" y="475"/>
                      <a:pt x="11940" y="487"/>
                    </a:cubicBezTo>
                    <a:cubicBezTo>
                      <a:pt x="11992" y="499"/>
                      <a:pt x="12054" y="513"/>
                      <a:pt x="12159" y="529"/>
                    </a:cubicBezTo>
                    <a:cubicBezTo>
                      <a:pt x="12141" y="524"/>
                      <a:pt x="12124" y="513"/>
                      <a:pt x="12108" y="501"/>
                    </a:cubicBezTo>
                    <a:cubicBezTo>
                      <a:pt x="12092" y="490"/>
                      <a:pt x="12076" y="479"/>
                      <a:pt x="12058" y="473"/>
                    </a:cubicBezTo>
                    <a:cubicBezTo>
                      <a:pt x="12187" y="480"/>
                      <a:pt x="12341" y="470"/>
                      <a:pt x="12497" y="483"/>
                    </a:cubicBezTo>
                    <a:cubicBezTo>
                      <a:pt x="12654" y="496"/>
                      <a:pt x="12813" y="531"/>
                      <a:pt x="12955" y="629"/>
                    </a:cubicBezTo>
                    <a:cubicBezTo>
                      <a:pt x="12947" y="627"/>
                      <a:pt x="12915" y="626"/>
                      <a:pt x="12882" y="624"/>
                    </a:cubicBezTo>
                    <a:cubicBezTo>
                      <a:pt x="12850" y="622"/>
                      <a:pt x="12817" y="620"/>
                      <a:pt x="12808" y="618"/>
                    </a:cubicBezTo>
                    <a:cubicBezTo>
                      <a:pt x="12827" y="622"/>
                      <a:pt x="12846" y="627"/>
                      <a:pt x="12865" y="632"/>
                    </a:cubicBezTo>
                    <a:cubicBezTo>
                      <a:pt x="12884" y="638"/>
                      <a:pt x="12903" y="644"/>
                      <a:pt x="12921" y="651"/>
                    </a:cubicBezTo>
                    <a:cubicBezTo>
                      <a:pt x="12897" y="645"/>
                      <a:pt x="12873" y="641"/>
                      <a:pt x="12849" y="640"/>
                    </a:cubicBezTo>
                    <a:cubicBezTo>
                      <a:pt x="12824" y="638"/>
                      <a:pt x="12800" y="638"/>
                      <a:pt x="12775" y="641"/>
                    </a:cubicBezTo>
                    <a:cubicBezTo>
                      <a:pt x="12848" y="676"/>
                      <a:pt x="12995" y="719"/>
                      <a:pt x="13145" y="753"/>
                    </a:cubicBezTo>
                    <a:cubicBezTo>
                      <a:pt x="13296" y="787"/>
                      <a:pt x="13448" y="812"/>
                      <a:pt x="13531" y="810"/>
                    </a:cubicBezTo>
                    <a:cubicBezTo>
                      <a:pt x="13515" y="799"/>
                      <a:pt x="13507" y="793"/>
                      <a:pt x="13507" y="790"/>
                    </a:cubicBezTo>
                    <a:cubicBezTo>
                      <a:pt x="13508" y="788"/>
                      <a:pt x="13516" y="790"/>
                      <a:pt x="13533" y="795"/>
                    </a:cubicBezTo>
                    <a:cubicBezTo>
                      <a:pt x="13465" y="773"/>
                      <a:pt x="13397" y="752"/>
                      <a:pt x="13329" y="730"/>
                    </a:cubicBezTo>
                    <a:cubicBezTo>
                      <a:pt x="13261" y="707"/>
                      <a:pt x="13194" y="685"/>
                      <a:pt x="13126" y="663"/>
                    </a:cubicBezTo>
                    <a:cubicBezTo>
                      <a:pt x="13285" y="697"/>
                      <a:pt x="13205" y="665"/>
                      <a:pt x="13077" y="621"/>
                    </a:cubicBezTo>
                    <a:cubicBezTo>
                      <a:pt x="12948" y="578"/>
                      <a:pt x="12771" y="524"/>
                      <a:pt x="12736" y="513"/>
                    </a:cubicBezTo>
                    <a:cubicBezTo>
                      <a:pt x="12752" y="512"/>
                      <a:pt x="12768" y="512"/>
                      <a:pt x="12783" y="515"/>
                    </a:cubicBezTo>
                    <a:cubicBezTo>
                      <a:pt x="12799" y="517"/>
                      <a:pt x="12814" y="520"/>
                      <a:pt x="12829" y="526"/>
                    </a:cubicBezTo>
                    <a:cubicBezTo>
                      <a:pt x="12720" y="469"/>
                      <a:pt x="12598" y="436"/>
                      <a:pt x="12474" y="410"/>
                    </a:cubicBezTo>
                    <a:cubicBezTo>
                      <a:pt x="12350" y="385"/>
                      <a:pt x="12223" y="368"/>
                      <a:pt x="12102" y="344"/>
                    </a:cubicBezTo>
                    <a:cubicBezTo>
                      <a:pt x="12171" y="382"/>
                      <a:pt x="12262" y="396"/>
                      <a:pt x="12355" y="407"/>
                    </a:cubicBezTo>
                    <a:cubicBezTo>
                      <a:pt x="12448" y="418"/>
                      <a:pt x="12543" y="424"/>
                      <a:pt x="12621" y="444"/>
                    </a:cubicBezTo>
                    <a:cubicBezTo>
                      <a:pt x="12414" y="344"/>
                      <a:pt x="12093" y="270"/>
                      <a:pt x="11896" y="225"/>
                    </a:cubicBezTo>
                    <a:cubicBezTo>
                      <a:pt x="11843" y="213"/>
                      <a:pt x="11791" y="201"/>
                      <a:pt x="11739" y="186"/>
                    </a:cubicBezTo>
                    <a:cubicBezTo>
                      <a:pt x="11864" y="212"/>
                      <a:pt x="11777" y="192"/>
                      <a:pt x="11725" y="181"/>
                    </a:cubicBezTo>
                    <a:cubicBezTo>
                      <a:pt x="11674" y="170"/>
                      <a:pt x="11659" y="167"/>
                      <a:pt x="11929" y="225"/>
                    </a:cubicBezTo>
                    <a:cubicBezTo>
                      <a:pt x="11857" y="203"/>
                      <a:pt x="11785" y="182"/>
                      <a:pt x="11712" y="162"/>
                    </a:cubicBezTo>
                    <a:cubicBezTo>
                      <a:pt x="11640" y="142"/>
                      <a:pt x="11567" y="122"/>
                      <a:pt x="11494" y="103"/>
                    </a:cubicBezTo>
                    <a:cubicBezTo>
                      <a:pt x="11516" y="108"/>
                      <a:pt x="11539" y="113"/>
                      <a:pt x="11562" y="117"/>
                    </a:cubicBezTo>
                    <a:cubicBezTo>
                      <a:pt x="11585" y="121"/>
                      <a:pt x="11609" y="124"/>
                      <a:pt x="11632" y="127"/>
                    </a:cubicBezTo>
                    <a:cubicBezTo>
                      <a:pt x="11541" y="109"/>
                      <a:pt x="11449" y="90"/>
                      <a:pt x="11358" y="72"/>
                    </a:cubicBezTo>
                    <a:cubicBezTo>
                      <a:pt x="11267" y="53"/>
                      <a:pt x="11176" y="34"/>
                      <a:pt x="11085" y="15"/>
                    </a:cubicBezTo>
                    <a:cubicBezTo>
                      <a:pt x="11101" y="17"/>
                      <a:pt x="11110" y="18"/>
                      <a:pt x="11111" y="17"/>
                    </a:cubicBezTo>
                    <a:cubicBezTo>
                      <a:pt x="11112" y="17"/>
                      <a:pt x="11105" y="15"/>
                      <a:pt x="11090" y="12"/>
                    </a:cubicBezTo>
                    <a:cubicBezTo>
                      <a:pt x="11153" y="24"/>
                      <a:pt x="11087" y="12"/>
                      <a:pt x="11049" y="5"/>
                    </a:cubicBezTo>
                    <a:cubicBezTo>
                      <a:pt x="11012" y="-3"/>
                      <a:pt x="11004" y="-6"/>
                      <a:pt x="11183" y="22"/>
                    </a:cubicBezTo>
                    <a:cubicBezTo>
                      <a:pt x="12154" y="220"/>
                      <a:pt x="13289" y="603"/>
                      <a:pt x="14386" y="1110"/>
                    </a:cubicBezTo>
                    <a:cubicBezTo>
                      <a:pt x="15484" y="1617"/>
                      <a:pt x="16544" y="2247"/>
                      <a:pt x="17365" y="2939"/>
                    </a:cubicBezTo>
                    <a:cubicBezTo>
                      <a:pt x="17302" y="2888"/>
                      <a:pt x="17218" y="2824"/>
                      <a:pt x="17127" y="2752"/>
                    </a:cubicBezTo>
                    <a:cubicBezTo>
                      <a:pt x="17035" y="2680"/>
                      <a:pt x="16935" y="2600"/>
                      <a:pt x="16841" y="2514"/>
                    </a:cubicBezTo>
                    <a:cubicBezTo>
                      <a:pt x="16901" y="2568"/>
                      <a:pt x="16967" y="2623"/>
                      <a:pt x="17028" y="2673"/>
                    </a:cubicBezTo>
                    <a:cubicBezTo>
                      <a:pt x="17088" y="2722"/>
                      <a:pt x="17144" y="2765"/>
                      <a:pt x="17182" y="2796"/>
                    </a:cubicBezTo>
                    <a:cubicBezTo>
                      <a:pt x="17182" y="2795"/>
                      <a:pt x="17143" y="2768"/>
                      <a:pt x="17113" y="2747"/>
                    </a:cubicBezTo>
                    <a:cubicBezTo>
                      <a:pt x="17082" y="2725"/>
                      <a:pt x="17060" y="2709"/>
                      <a:pt x="17091" y="2731"/>
                    </a:cubicBezTo>
                    <a:cubicBezTo>
                      <a:pt x="17287" y="2885"/>
                      <a:pt x="17477" y="3045"/>
                      <a:pt x="17659" y="3210"/>
                    </a:cubicBezTo>
                    <a:cubicBezTo>
                      <a:pt x="17842" y="3375"/>
                      <a:pt x="18019" y="3545"/>
                      <a:pt x="18187" y="3721"/>
                    </a:cubicBezTo>
                    <a:cubicBezTo>
                      <a:pt x="18057" y="3569"/>
                      <a:pt x="18088" y="3602"/>
                      <a:pt x="18118" y="3636"/>
                    </a:cubicBezTo>
                    <a:cubicBezTo>
                      <a:pt x="18147" y="3669"/>
                      <a:pt x="18175" y="3702"/>
                      <a:pt x="18039" y="3551"/>
                    </a:cubicBezTo>
                    <a:cubicBezTo>
                      <a:pt x="18147" y="3656"/>
                      <a:pt x="18255" y="3762"/>
                      <a:pt x="18360" y="3869"/>
                    </a:cubicBezTo>
                    <a:cubicBezTo>
                      <a:pt x="18466" y="3977"/>
                      <a:pt x="18571" y="4084"/>
                      <a:pt x="18671" y="4195"/>
                    </a:cubicBezTo>
                    <a:cubicBezTo>
                      <a:pt x="18660" y="4182"/>
                      <a:pt x="18648" y="4169"/>
                      <a:pt x="18636" y="4156"/>
                    </a:cubicBezTo>
                    <a:cubicBezTo>
                      <a:pt x="18624" y="4144"/>
                      <a:pt x="18611" y="4131"/>
                      <a:pt x="18598" y="4119"/>
                    </a:cubicBezTo>
                    <a:cubicBezTo>
                      <a:pt x="18633" y="4162"/>
                      <a:pt x="18621" y="4145"/>
                      <a:pt x="18608" y="4128"/>
                    </a:cubicBezTo>
                    <a:cubicBezTo>
                      <a:pt x="18594" y="4112"/>
                      <a:pt x="18581" y="4097"/>
                      <a:pt x="18613" y="4146"/>
                    </a:cubicBezTo>
                    <a:cubicBezTo>
                      <a:pt x="18512" y="4041"/>
                      <a:pt x="18444" y="3974"/>
                      <a:pt x="18380" y="3912"/>
                    </a:cubicBezTo>
                    <a:cubicBezTo>
                      <a:pt x="18317" y="3849"/>
                      <a:pt x="18257" y="3790"/>
                      <a:pt x="18170" y="3701"/>
                    </a:cubicBezTo>
                    <a:cubicBezTo>
                      <a:pt x="18180" y="3713"/>
                      <a:pt x="18190" y="3724"/>
                      <a:pt x="18200" y="3736"/>
                    </a:cubicBezTo>
                    <a:cubicBezTo>
                      <a:pt x="18210" y="3747"/>
                      <a:pt x="18220" y="3759"/>
                      <a:pt x="18231" y="3770"/>
                    </a:cubicBezTo>
                    <a:cubicBezTo>
                      <a:pt x="18090" y="3638"/>
                      <a:pt x="18108" y="3670"/>
                      <a:pt x="18165" y="3738"/>
                    </a:cubicBezTo>
                    <a:cubicBezTo>
                      <a:pt x="18221" y="3806"/>
                      <a:pt x="18315" y="3908"/>
                      <a:pt x="18325" y="3916"/>
                    </a:cubicBezTo>
                    <a:cubicBezTo>
                      <a:pt x="18311" y="3906"/>
                      <a:pt x="18297" y="3896"/>
                      <a:pt x="18284" y="3885"/>
                    </a:cubicBezTo>
                    <a:cubicBezTo>
                      <a:pt x="18271" y="3874"/>
                      <a:pt x="18259" y="3863"/>
                      <a:pt x="18247" y="3852"/>
                    </a:cubicBezTo>
                    <a:cubicBezTo>
                      <a:pt x="18289" y="3899"/>
                      <a:pt x="18335" y="3944"/>
                      <a:pt x="18382" y="3989"/>
                    </a:cubicBezTo>
                    <a:cubicBezTo>
                      <a:pt x="18428" y="4034"/>
                      <a:pt x="18476" y="4079"/>
                      <a:pt x="18521" y="4124"/>
                    </a:cubicBezTo>
                    <a:cubicBezTo>
                      <a:pt x="18480" y="4076"/>
                      <a:pt x="18464" y="4053"/>
                      <a:pt x="18474" y="4058"/>
                    </a:cubicBezTo>
                    <a:cubicBezTo>
                      <a:pt x="18484" y="4062"/>
                      <a:pt x="18521" y="4093"/>
                      <a:pt x="18583" y="4150"/>
                    </a:cubicBezTo>
                    <a:cubicBezTo>
                      <a:pt x="18569" y="4148"/>
                      <a:pt x="18556" y="4144"/>
                      <a:pt x="18544" y="4138"/>
                    </a:cubicBezTo>
                    <a:cubicBezTo>
                      <a:pt x="18532" y="4131"/>
                      <a:pt x="18523" y="4122"/>
                      <a:pt x="18515" y="4111"/>
                    </a:cubicBezTo>
                    <a:cubicBezTo>
                      <a:pt x="18560" y="4154"/>
                      <a:pt x="18602" y="4206"/>
                      <a:pt x="18643" y="4258"/>
                    </a:cubicBezTo>
                    <a:cubicBezTo>
                      <a:pt x="18684" y="4311"/>
                      <a:pt x="18724" y="4364"/>
                      <a:pt x="18765" y="4409"/>
                    </a:cubicBezTo>
                    <a:cubicBezTo>
                      <a:pt x="18735" y="4376"/>
                      <a:pt x="18706" y="4338"/>
                      <a:pt x="18679" y="4304"/>
                    </a:cubicBezTo>
                    <a:cubicBezTo>
                      <a:pt x="18651" y="4269"/>
                      <a:pt x="18624" y="4236"/>
                      <a:pt x="18596" y="4214"/>
                    </a:cubicBezTo>
                    <a:cubicBezTo>
                      <a:pt x="18597" y="4220"/>
                      <a:pt x="18598" y="4227"/>
                      <a:pt x="18599" y="4233"/>
                    </a:cubicBezTo>
                    <a:cubicBezTo>
                      <a:pt x="18600" y="4239"/>
                      <a:pt x="18601" y="4246"/>
                      <a:pt x="18602" y="4252"/>
                    </a:cubicBezTo>
                    <a:cubicBezTo>
                      <a:pt x="18489" y="4154"/>
                      <a:pt x="18329" y="4002"/>
                      <a:pt x="18154" y="3870"/>
                    </a:cubicBezTo>
                    <a:cubicBezTo>
                      <a:pt x="17979" y="3737"/>
                      <a:pt x="17788" y="3623"/>
                      <a:pt x="17614" y="3600"/>
                    </a:cubicBezTo>
                    <a:cubicBezTo>
                      <a:pt x="17680" y="3662"/>
                      <a:pt x="17731" y="3698"/>
                      <a:pt x="17732" y="3699"/>
                    </a:cubicBezTo>
                    <a:cubicBezTo>
                      <a:pt x="17733" y="3700"/>
                      <a:pt x="17684" y="3665"/>
                      <a:pt x="17550" y="3585"/>
                    </a:cubicBezTo>
                    <a:cubicBezTo>
                      <a:pt x="17684" y="3698"/>
                      <a:pt x="17842" y="3791"/>
                      <a:pt x="17996" y="3883"/>
                    </a:cubicBezTo>
                    <a:cubicBezTo>
                      <a:pt x="18150" y="3975"/>
                      <a:pt x="18300" y="4066"/>
                      <a:pt x="18417" y="4178"/>
                    </a:cubicBezTo>
                    <a:cubicBezTo>
                      <a:pt x="18319" y="4150"/>
                      <a:pt x="18402" y="4214"/>
                      <a:pt x="18505" y="4304"/>
                    </a:cubicBezTo>
                    <a:cubicBezTo>
                      <a:pt x="18607" y="4394"/>
                      <a:pt x="18729" y="4510"/>
                      <a:pt x="18708" y="4587"/>
                    </a:cubicBezTo>
                    <a:cubicBezTo>
                      <a:pt x="18654" y="4529"/>
                      <a:pt x="18441" y="4336"/>
                      <a:pt x="18219" y="4174"/>
                    </a:cubicBezTo>
                    <a:cubicBezTo>
                      <a:pt x="17998" y="4013"/>
                      <a:pt x="17768" y="3883"/>
                      <a:pt x="17679" y="3952"/>
                    </a:cubicBezTo>
                    <a:cubicBezTo>
                      <a:pt x="17751" y="4104"/>
                      <a:pt x="17940" y="4457"/>
                      <a:pt x="18083" y="4807"/>
                    </a:cubicBezTo>
                    <a:cubicBezTo>
                      <a:pt x="18226" y="5157"/>
                      <a:pt x="18323" y="5504"/>
                      <a:pt x="18211" y="5644"/>
                    </a:cubicBezTo>
                    <a:cubicBezTo>
                      <a:pt x="18219" y="5662"/>
                      <a:pt x="18272" y="5596"/>
                      <a:pt x="18296" y="5559"/>
                    </a:cubicBezTo>
                    <a:cubicBezTo>
                      <a:pt x="18321" y="5521"/>
                      <a:pt x="18317" y="5512"/>
                      <a:pt x="18211" y="5644"/>
                    </a:cubicBezTo>
                    <a:close/>
                    <a:moveTo>
                      <a:pt x="11486" y="3153"/>
                    </a:moveTo>
                    <a:cubicBezTo>
                      <a:pt x="11467" y="3157"/>
                      <a:pt x="11478" y="3166"/>
                      <a:pt x="11488" y="3169"/>
                    </a:cubicBezTo>
                    <a:cubicBezTo>
                      <a:pt x="11498" y="3173"/>
                      <a:pt x="11507" y="3171"/>
                      <a:pt x="11486" y="3153"/>
                    </a:cubicBezTo>
                    <a:lnTo>
                      <a:pt x="11486" y="3154"/>
                    </a:lnTo>
                    <a:lnTo>
                      <a:pt x="11486" y="3153"/>
                    </a:lnTo>
                    <a:close/>
                    <a:moveTo>
                      <a:pt x="11072" y="1540"/>
                    </a:moveTo>
                    <a:cubicBezTo>
                      <a:pt x="11065" y="1513"/>
                      <a:pt x="11066" y="1513"/>
                      <a:pt x="11068" y="1520"/>
                    </a:cubicBezTo>
                    <a:cubicBezTo>
                      <a:pt x="11070" y="1527"/>
                      <a:pt x="11074" y="1541"/>
                      <a:pt x="11072" y="1540"/>
                    </a:cubicBezTo>
                    <a:cubicBezTo>
                      <a:pt x="11071" y="1537"/>
                      <a:pt x="11072" y="1538"/>
                      <a:pt x="11073" y="1538"/>
                    </a:cubicBezTo>
                    <a:cubicBezTo>
                      <a:pt x="11074" y="1539"/>
                      <a:pt x="11073" y="1540"/>
                      <a:pt x="11072" y="1540"/>
                    </a:cubicBezTo>
                    <a:close/>
                    <a:moveTo>
                      <a:pt x="10200" y="946"/>
                    </a:moveTo>
                    <a:cubicBezTo>
                      <a:pt x="10216" y="945"/>
                      <a:pt x="10208" y="942"/>
                      <a:pt x="10200" y="940"/>
                    </a:cubicBezTo>
                    <a:cubicBezTo>
                      <a:pt x="10192" y="939"/>
                      <a:pt x="10184" y="940"/>
                      <a:pt x="10200" y="946"/>
                    </a:cubicBezTo>
                    <a:lnTo>
                      <a:pt x="10200" y="946"/>
                    </a:lnTo>
                    <a:lnTo>
                      <a:pt x="10200" y="946"/>
                    </a:lnTo>
                    <a:close/>
                    <a:moveTo>
                      <a:pt x="10126" y="928"/>
                    </a:moveTo>
                    <a:cubicBezTo>
                      <a:pt x="10135" y="925"/>
                      <a:pt x="10093" y="934"/>
                      <a:pt x="10070" y="939"/>
                    </a:cubicBezTo>
                    <a:cubicBezTo>
                      <a:pt x="10047" y="944"/>
                      <a:pt x="10043" y="946"/>
                      <a:pt x="10126" y="928"/>
                    </a:cubicBezTo>
                    <a:lnTo>
                      <a:pt x="10126" y="928"/>
                    </a:lnTo>
                    <a:close/>
                    <a:moveTo>
                      <a:pt x="8590" y="488"/>
                    </a:moveTo>
                    <a:lnTo>
                      <a:pt x="8590" y="488"/>
                    </a:lnTo>
                    <a:lnTo>
                      <a:pt x="8590" y="488"/>
                    </a:lnTo>
                    <a:close/>
                    <a:moveTo>
                      <a:pt x="8466" y="438"/>
                    </a:moveTo>
                    <a:cubicBezTo>
                      <a:pt x="8487" y="444"/>
                      <a:pt x="8489" y="445"/>
                      <a:pt x="8485" y="443"/>
                    </a:cubicBezTo>
                    <a:cubicBezTo>
                      <a:pt x="8481" y="442"/>
                      <a:pt x="8470" y="439"/>
                      <a:pt x="8466" y="438"/>
                    </a:cubicBezTo>
                    <a:cubicBezTo>
                      <a:pt x="8469" y="439"/>
                      <a:pt x="8469" y="439"/>
                      <a:pt x="8468" y="439"/>
                    </a:cubicBezTo>
                    <a:lnTo>
                      <a:pt x="8466" y="438"/>
                    </a:lnTo>
                    <a:close/>
                    <a:moveTo>
                      <a:pt x="7888" y="324"/>
                    </a:moveTo>
                    <a:cubicBezTo>
                      <a:pt x="7886" y="325"/>
                      <a:pt x="7861" y="317"/>
                      <a:pt x="7849" y="314"/>
                    </a:cubicBezTo>
                    <a:cubicBezTo>
                      <a:pt x="7837" y="310"/>
                      <a:pt x="7838" y="310"/>
                      <a:pt x="7888" y="324"/>
                    </a:cubicBezTo>
                    <a:lnTo>
                      <a:pt x="7888" y="324"/>
                    </a:lnTo>
                    <a:lnTo>
                      <a:pt x="7888" y="324"/>
                    </a:lnTo>
                    <a:close/>
                    <a:moveTo>
                      <a:pt x="7752" y="283"/>
                    </a:moveTo>
                    <a:cubicBezTo>
                      <a:pt x="7772" y="288"/>
                      <a:pt x="7792" y="293"/>
                      <a:pt x="7812" y="299"/>
                    </a:cubicBezTo>
                    <a:cubicBezTo>
                      <a:pt x="7832" y="304"/>
                      <a:pt x="7852" y="309"/>
                      <a:pt x="7871" y="314"/>
                    </a:cubicBezTo>
                    <a:cubicBezTo>
                      <a:pt x="7873" y="313"/>
                      <a:pt x="7843" y="307"/>
                      <a:pt x="7813" y="301"/>
                    </a:cubicBezTo>
                    <a:cubicBezTo>
                      <a:pt x="7783" y="294"/>
                      <a:pt x="7752" y="286"/>
                      <a:pt x="7752" y="283"/>
                    </a:cubicBezTo>
                    <a:cubicBezTo>
                      <a:pt x="7766" y="287"/>
                      <a:pt x="7766" y="289"/>
                      <a:pt x="7763" y="290"/>
                    </a:cubicBezTo>
                    <a:cubicBezTo>
                      <a:pt x="7759" y="290"/>
                      <a:pt x="7752" y="289"/>
                      <a:pt x="7752" y="283"/>
                    </a:cubicBezTo>
                    <a:close/>
                    <a:moveTo>
                      <a:pt x="7816" y="289"/>
                    </a:moveTo>
                    <a:cubicBezTo>
                      <a:pt x="7794" y="290"/>
                      <a:pt x="7824" y="297"/>
                      <a:pt x="7844" y="300"/>
                    </a:cubicBezTo>
                    <a:cubicBezTo>
                      <a:pt x="7865" y="303"/>
                      <a:pt x="7876" y="302"/>
                      <a:pt x="7816" y="289"/>
                    </a:cubicBezTo>
                    <a:lnTo>
                      <a:pt x="7815" y="290"/>
                    </a:lnTo>
                    <a:lnTo>
                      <a:pt x="7816" y="289"/>
                    </a:lnTo>
                    <a:close/>
                    <a:moveTo>
                      <a:pt x="11423" y="1565"/>
                    </a:moveTo>
                    <a:cubicBezTo>
                      <a:pt x="11495" y="1604"/>
                      <a:pt x="11472" y="1670"/>
                      <a:pt x="11430" y="1728"/>
                    </a:cubicBezTo>
                    <a:cubicBezTo>
                      <a:pt x="11388" y="1785"/>
                      <a:pt x="11327" y="1832"/>
                      <a:pt x="11324" y="1834"/>
                    </a:cubicBezTo>
                    <a:cubicBezTo>
                      <a:pt x="11339" y="1839"/>
                      <a:pt x="11350" y="1846"/>
                      <a:pt x="11356" y="1854"/>
                    </a:cubicBezTo>
                    <a:cubicBezTo>
                      <a:pt x="11363" y="1863"/>
                      <a:pt x="11365" y="1873"/>
                      <a:pt x="11364" y="1885"/>
                    </a:cubicBezTo>
                    <a:cubicBezTo>
                      <a:pt x="11329" y="1878"/>
                      <a:pt x="11295" y="1872"/>
                      <a:pt x="11260" y="1865"/>
                    </a:cubicBezTo>
                    <a:cubicBezTo>
                      <a:pt x="11226" y="1858"/>
                      <a:pt x="11192" y="1851"/>
                      <a:pt x="11157" y="1843"/>
                    </a:cubicBezTo>
                    <a:cubicBezTo>
                      <a:pt x="11245" y="1903"/>
                      <a:pt x="11294" y="1976"/>
                      <a:pt x="11337" y="2052"/>
                    </a:cubicBezTo>
                    <a:cubicBezTo>
                      <a:pt x="11380" y="2128"/>
                      <a:pt x="11419" y="2207"/>
                      <a:pt x="11488" y="2277"/>
                    </a:cubicBezTo>
                    <a:cubicBezTo>
                      <a:pt x="11451" y="2285"/>
                      <a:pt x="11431" y="2276"/>
                      <a:pt x="11426" y="2278"/>
                    </a:cubicBezTo>
                    <a:cubicBezTo>
                      <a:pt x="11421" y="2279"/>
                      <a:pt x="11430" y="2290"/>
                      <a:pt x="11451" y="2336"/>
                    </a:cubicBezTo>
                    <a:cubicBezTo>
                      <a:pt x="11434" y="2330"/>
                      <a:pt x="11416" y="2324"/>
                      <a:pt x="11400" y="2316"/>
                    </a:cubicBezTo>
                    <a:cubicBezTo>
                      <a:pt x="11383" y="2308"/>
                      <a:pt x="11367" y="2300"/>
                      <a:pt x="11352" y="2291"/>
                    </a:cubicBezTo>
                    <a:cubicBezTo>
                      <a:pt x="11341" y="2324"/>
                      <a:pt x="11352" y="2392"/>
                      <a:pt x="11358" y="2453"/>
                    </a:cubicBezTo>
                    <a:cubicBezTo>
                      <a:pt x="11365" y="2514"/>
                      <a:pt x="11366" y="2568"/>
                      <a:pt x="11336" y="2575"/>
                    </a:cubicBezTo>
                    <a:cubicBezTo>
                      <a:pt x="11403" y="2639"/>
                      <a:pt x="11423" y="2669"/>
                      <a:pt x="11444" y="2694"/>
                    </a:cubicBezTo>
                    <a:cubicBezTo>
                      <a:pt x="11464" y="2719"/>
                      <a:pt x="11486" y="2740"/>
                      <a:pt x="11558" y="2787"/>
                    </a:cubicBezTo>
                    <a:cubicBezTo>
                      <a:pt x="11547" y="2780"/>
                      <a:pt x="11536" y="2775"/>
                      <a:pt x="11525" y="2774"/>
                    </a:cubicBezTo>
                    <a:cubicBezTo>
                      <a:pt x="11514" y="2772"/>
                      <a:pt x="11503" y="2773"/>
                      <a:pt x="11492" y="2777"/>
                    </a:cubicBezTo>
                    <a:cubicBezTo>
                      <a:pt x="11517" y="2772"/>
                      <a:pt x="11577" y="2881"/>
                      <a:pt x="11643" y="2998"/>
                    </a:cubicBezTo>
                    <a:cubicBezTo>
                      <a:pt x="11708" y="3114"/>
                      <a:pt x="11779" y="3237"/>
                      <a:pt x="11826" y="3261"/>
                    </a:cubicBezTo>
                    <a:cubicBezTo>
                      <a:pt x="11763" y="3313"/>
                      <a:pt x="11748" y="3295"/>
                      <a:pt x="11737" y="3266"/>
                    </a:cubicBezTo>
                    <a:cubicBezTo>
                      <a:pt x="11727" y="3237"/>
                      <a:pt x="11721" y="3198"/>
                      <a:pt x="11675" y="3207"/>
                    </a:cubicBezTo>
                    <a:cubicBezTo>
                      <a:pt x="11699" y="3236"/>
                      <a:pt x="11695" y="3238"/>
                      <a:pt x="11680" y="3239"/>
                    </a:cubicBezTo>
                    <a:cubicBezTo>
                      <a:pt x="11665" y="3241"/>
                      <a:pt x="11640" y="3242"/>
                      <a:pt x="11623" y="3269"/>
                    </a:cubicBezTo>
                    <a:cubicBezTo>
                      <a:pt x="11607" y="3250"/>
                      <a:pt x="11566" y="3215"/>
                      <a:pt x="11519" y="3183"/>
                    </a:cubicBezTo>
                    <a:cubicBezTo>
                      <a:pt x="11472" y="3152"/>
                      <a:pt x="11419" y="3124"/>
                      <a:pt x="11381" y="3122"/>
                    </a:cubicBezTo>
                    <a:cubicBezTo>
                      <a:pt x="11375" y="3139"/>
                      <a:pt x="11368" y="3168"/>
                      <a:pt x="11356" y="3194"/>
                    </a:cubicBezTo>
                    <a:cubicBezTo>
                      <a:pt x="11344" y="3220"/>
                      <a:pt x="11329" y="3243"/>
                      <a:pt x="11306" y="3247"/>
                    </a:cubicBezTo>
                    <a:cubicBezTo>
                      <a:pt x="11267" y="3195"/>
                      <a:pt x="11044" y="3063"/>
                      <a:pt x="10856" y="2945"/>
                    </a:cubicBezTo>
                    <a:cubicBezTo>
                      <a:pt x="10669" y="2826"/>
                      <a:pt x="10517" y="2721"/>
                      <a:pt x="10623" y="2722"/>
                    </a:cubicBezTo>
                    <a:cubicBezTo>
                      <a:pt x="10599" y="2697"/>
                      <a:pt x="10286" y="2624"/>
                      <a:pt x="10152" y="2454"/>
                    </a:cubicBezTo>
                    <a:cubicBezTo>
                      <a:pt x="10037" y="2309"/>
                      <a:pt x="10272" y="2373"/>
                      <a:pt x="10186" y="2230"/>
                    </a:cubicBezTo>
                    <a:cubicBezTo>
                      <a:pt x="10183" y="2232"/>
                      <a:pt x="10151" y="2250"/>
                      <a:pt x="10117" y="2272"/>
                    </a:cubicBezTo>
                    <a:cubicBezTo>
                      <a:pt x="10082" y="2293"/>
                      <a:pt x="10045" y="2319"/>
                      <a:pt x="10031" y="2338"/>
                    </a:cubicBezTo>
                    <a:cubicBezTo>
                      <a:pt x="10013" y="2315"/>
                      <a:pt x="10001" y="2282"/>
                      <a:pt x="10006" y="2259"/>
                    </a:cubicBezTo>
                    <a:cubicBezTo>
                      <a:pt x="10011" y="2237"/>
                      <a:pt x="10034" y="2226"/>
                      <a:pt x="10089" y="2247"/>
                    </a:cubicBezTo>
                    <a:cubicBezTo>
                      <a:pt x="10071" y="2248"/>
                      <a:pt x="10055" y="2246"/>
                      <a:pt x="10039" y="2240"/>
                    </a:cubicBezTo>
                    <a:cubicBezTo>
                      <a:pt x="10024" y="2234"/>
                      <a:pt x="10010" y="2226"/>
                      <a:pt x="10000" y="2214"/>
                    </a:cubicBezTo>
                    <a:cubicBezTo>
                      <a:pt x="10027" y="2212"/>
                      <a:pt x="10054" y="2210"/>
                      <a:pt x="10080" y="2208"/>
                    </a:cubicBezTo>
                    <a:cubicBezTo>
                      <a:pt x="10107" y="2205"/>
                      <a:pt x="10134" y="2203"/>
                      <a:pt x="10161" y="2200"/>
                    </a:cubicBezTo>
                    <a:cubicBezTo>
                      <a:pt x="10128" y="2170"/>
                      <a:pt x="10089" y="2179"/>
                      <a:pt x="10055" y="2189"/>
                    </a:cubicBezTo>
                    <a:cubicBezTo>
                      <a:pt x="10020" y="2200"/>
                      <a:pt x="9990" y="2212"/>
                      <a:pt x="9973" y="2190"/>
                    </a:cubicBezTo>
                    <a:cubicBezTo>
                      <a:pt x="9983" y="2173"/>
                      <a:pt x="9998" y="2159"/>
                      <a:pt x="10016" y="2148"/>
                    </a:cubicBezTo>
                    <a:cubicBezTo>
                      <a:pt x="10034" y="2137"/>
                      <a:pt x="10054" y="2131"/>
                      <a:pt x="10077" y="2128"/>
                    </a:cubicBezTo>
                    <a:cubicBezTo>
                      <a:pt x="10068" y="2118"/>
                      <a:pt x="10030" y="2063"/>
                      <a:pt x="9990" y="2011"/>
                    </a:cubicBezTo>
                    <a:cubicBezTo>
                      <a:pt x="9951" y="1958"/>
                      <a:pt x="9910" y="1909"/>
                      <a:pt x="9897" y="1911"/>
                    </a:cubicBezTo>
                    <a:cubicBezTo>
                      <a:pt x="9849" y="1903"/>
                      <a:pt x="9801" y="1894"/>
                      <a:pt x="9754" y="1883"/>
                    </a:cubicBezTo>
                    <a:cubicBezTo>
                      <a:pt x="9706" y="1873"/>
                      <a:pt x="9659" y="1861"/>
                      <a:pt x="9612" y="1848"/>
                    </a:cubicBezTo>
                    <a:cubicBezTo>
                      <a:pt x="9623" y="1847"/>
                      <a:pt x="9701" y="1865"/>
                      <a:pt x="9767" y="1895"/>
                    </a:cubicBezTo>
                    <a:cubicBezTo>
                      <a:pt x="9834" y="1925"/>
                      <a:pt x="9889" y="1966"/>
                      <a:pt x="9857" y="2011"/>
                    </a:cubicBezTo>
                    <a:cubicBezTo>
                      <a:pt x="9831" y="2035"/>
                      <a:pt x="9805" y="2049"/>
                      <a:pt x="9776" y="2053"/>
                    </a:cubicBezTo>
                    <a:cubicBezTo>
                      <a:pt x="9747" y="2057"/>
                      <a:pt x="9716" y="2051"/>
                      <a:pt x="9683" y="2036"/>
                    </a:cubicBezTo>
                    <a:cubicBezTo>
                      <a:pt x="9742" y="2027"/>
                      <a:pt x="9747" y="2015"/>
                      <a:pt x="9739" y="2008"/>
                    </a:cubicBezTo>
                    <a:cubicBezTo>
                      <a:pt x="9731" y="2001"/>
                      <a:pt x="9711" y="1999"/>
                      <a:pt x="9719" y="2010"/>
                    </a:cubicBezTo>
                    <a:cubicBezTo>
                      <a:pt x="9663" y="2018"/>
                      <a:pt x="9619" y="1974"/>
                      <a:pt x="9582" y="1921"/>
                    </a:cubicBezTo>
                    <a:cubicBezTo>
                      <a:pt x="9545" y="1867"/>
                      <a:pt x="9515" y="1805"/>
                      <a:pt x="9487" y="1774"/>
                    </a:cubicBezTo>
                    <a:cubicBezTo>
                      <a:pt x="9540" y="1779"/>
                      <a:pt x="9592" y="1785"/>
                      <a:pt x="9644" y="1792"/>
                    </a:cubicBezTo>
                    <a:cubicBezTo>
                      <a:pt x="9697" y="1800"/>
                      <a:pt x="9749" y="1808"/>
                      <a:pt x="9800" y="1818"/>
                    </a:cubicBezTo>
                    <a:cubicBezTo>
                      <a:pt x="9747" y="1768"/>
                      <a:pt x="9686" y="1710"/>
                      <a:pt x="9615" y="1668"/>
                    </a:cubicBezTo>
                    <a:cubicBezTo>
                      <a:pt x="9544" y="1626"/>
                      <a:pt x="9463" y="1601"/>
                      <a:pt x="9368" y="1616"/>
                    </a:cubicBezTo>
                    <a:cubicBezTo>
                      <a:pt x="9510" y="1800"/>
                      <a:pt x="9155" y="1477"/>
                      <a:pt x="9126" y="1453"/>
                    </a:cubicBezTo>
                    <a:cubicBezTo>
                      <a:pt x="8953" y="1311"/>
                      <a:pt x="8750" y="1136"/>
                      <a:pt x="8522" y="1060"/>
                    </a:cubicBezTo>
                    <a:cubicBezTo>
                      <a:pt x="8278" y="978"/>
                      <a:pt x="8095" y="685"/>
                      <a:pt x="7914" y="514"/>
                    </a:cubicBezTo>
                    <a:cubicBezTo>
                      <a:pt x="7934" y="514"/>
                      <a:pt x="7876" y="500"/>
                      <a:pt x="7959" y="520"/>
                    </a:cubicBezTo>
                    <a:cubicBezTo>
                      <a:pt x="7982" y="525"/>
                      <a:pt x="7889" y="466"/>
                      <a:pt x="7866" y="440"/>
                    </a:cubicBezTo>
                    <a:cubicBezTo>
                      <a:pt x="7879" y="452"/>
                      <a:pt x="7894" y="464"/>
                      <a:pt x="7909" y="474"/>
                    </a:cubicBezTo>
                    <a:cubicBezTo>
                      <a:pt x="7925" y="484"/>
                      <a:pt x="7942" y="493"/>
                      <a:pt x="7960" y="500"/>
                    </a:cubicBezTo>
                    <a:cubicBezTo>
                      <a:pt x="7963" y="503"/>
                      <a:pt x="7939" y="476"/>
                      <a:pt x="7914" y="449"/>
                    </a:cubicBezTo>
                    <a:cubicBezTo>
                      <a:pt x="7890" y="423"/>
                      <a:pt x="7866" y="396"/>
                      <a:pt x="7869" y="398"/>
                    </a:cubicBezTo>
                    <a:cubicBezTo>
                      <a:pt x="7893" y="411"/>
                      <a:pt x="7904" y="416"/>
                      <a:pt x="7902" y="414"/>
                    </a:cubicBezTo>
                    <a:cubicBezTo>
                      <a:pt x="7900" y="411"/>
                      <a:pt x="7886" y="401"/>
                      <a:pt x="7860" y="383"/>
                    </a:cubicBezTo>
                    <a:cubicBezTo>
                      <a:pt x="7857" y="381"/>
                      <a:pt x="7896" y="405"/>
                      <a:pt x="7937" y="429"/>
                    </a:cubicBezTo>
                    <a:cubicBezTo>
                      <a:pt x="7978" y="453"/>
                      <a:pt x="8021" y="478"/>
                      <a:pt x="8027" y="478"/>
                    </a:cubicBezTo>
                    <a:cubicBezTo>
                      <a:pt x="8024" y="479"/>
                      <a:pt x="8011" y="470"/>
                      <a:pt x="7998" y="460"/>
                    </a:cubicBezTo>
                    <a:cubicBezTo>
                      <a:pt x="7984" y="449"/>
                      <a:pt x="7969" y="437"/>
                      <a:pt x="7961" y="432"/>
                    </a:cubicBezTo>
                    <a:cubicBezTo>
                      <a:pt x="7965" y="436"/>
                      <a:pt x="7970" y="439"/>
                      <a:pt x="7976" y="441"/>
                    </a:cubicBezTo>
                    <a:cubicBezTo>
                      <a:pt x="7981" y="443"/>
                      <a:pt x="7986" y="443"/>
                      <a:pt x="7992" y="442"/>
                    </a:cubicBezTo>
                    <a:cubicBezTo>
                      <a:pt x="7977" y="434"/>
                      <a:pt x="7976" y="432"/>
                      <a:pt x="7989" y="437"/>
                    </a:cubicBezTo>
                    <a:cubicBezTo>
                      <a:pt x="8002" y="442"/>
                      <a:pt x="8029" y="453"/>
                      <a:pt x="8069" y="471"/>
                    </a:cubicBezTo>
                    <a:cubicBezTo>
                      <a:pt x="7816" y="331"/>
                      <a:pt x="7808" y="323"/>
                      <a:pt x="7879" y="355"/>
                    </a:cubicBezTo>
                    <a:cubicBezTo>
                      <a:pt x="7949" y="387"/>
                      <a:pt x="8096" y="457"/>
                      <a:pt x="8154" y="474"/>
                    </a:cubicBezTo>
                    <a:cubicBezTo>
                      <a:pt x="8133" y="459"/>
                      <a:pt x="8124" y="452"/>
                      <a:pt x="8128" y="451"/>
                    </a:cubicBezTo>
                    <a:cubicBezTo>
                      <a:pt x="8132" y="450"/>
                      <a:pt x="8149" y="456"/>
                      <a:pt x="8179" y="468"/>
                    </a:cubicBezTo>
                    <a:cubicBezTo>
                      <a:pt x="7572" y="206"/>
                      <a:pt x="7525" y="194"/>
                      <a:pt x="7624" y="241"/>
                    </a:cubicBezTo>
                    <a:cubicBezTo>
                      <a:pt x="7723" y="289"/>
                      <a:pt x="7967" y="396"/>
                      <a:pt x="7943" y="372"/>
                    </a:cubicBezTo>
                    <a:cubicBezTo>
                      <a:pt x="7926" y="366"/>
                      <a:pt x="7910" y="359"/>
                      <a:pt x="7894" y="353"/>
                    </a:cubicBezTo>
                    <a:cubicBezTo>
                      <a:pt x="7877" y="347"/>
                      <a:pt x="7861" y="340"/>
                      <a:pt x="7844" y="334"/>
                    </a:cubicBezTo>
                    <a:cubicBezTo>
                      <a:pt x="7864" y="329"/>
                      <a:pt x="7960" y="367"/>
                      <a:pt x="7969" y="370"/>
                    </a:cubicBezTo>
                    <a:cubicBezTo>
                      <a:pt x="7987" y="376"/>
                      <a:pt x="7462" y="210"/>
                      <a:pt x="7832" y="319"/>
                    </a:cubicBezTo>
                    <a:cubicBezTo>
                      <a:pt x="7821" y="314"/>
                      <a:pt x="7809" y="310"/>
                      <a:pt x="7797" y="306"/>
                    </a:cubicBezTo>
                    <a:cubicBezTo>
                      <a:pt x="7785" y="302"/>
                      <a:pt x="7773" y="298"/>
                      <a:pt x="7761" y="295"/>
                    </a:cubicBezTo>
                    <a:cubicBezTo>
                      <a:pt x="7771" y="297"/>
                      <a:pt x="7780" y="299"/>
                      <a:pt x="7789" y="301"/>
                    </a:cubicBezTo>
                    <a:cubicBezTo>
                      <a:pt x="7799" y="304"/>
                      <a:pt x="7808" y="307"/>
                      <a:pt x="7817" y="311"/>
                    </a:cubicBezTo>
                    <a:cubicBezTo>
                      <a:pt x="7383" y="177"/>
                      <a:pt x="7384" y="175"/>
                      <a:pt x="7466" y="200"/>
                    </a:cubicBezTo>
                    <a:cubicBezTo>
                      <a:pt x="7549" y="224"/>
                      <a:pt x="7715" y="275"/>
                      <a:pt x="7613" y="248"/>
                    </a:cubicBezTo>
                    <a:cubicBezTo>
                      <a:pt x="7627" y="251"/>
                      <a:pt x="7634" y="253"/>
                      <a:pt x="7634" y="253"/>
                    </a:cubicBezTo>
                    <a:cubicBezTo>
                      <a:pt x="7635" y="253"/>
                      <a:pt x="7628" y="252"/>
                      <a:pt x="7615" y="248"/>
                    </a:cubicBezTo>
                    <a:cubicBezTo>
                      <a:pt x="7665" y="260"/>
                      <a:pt x="7717" y="269"/>
                      <a:pt x="7768" y="280"/>
                    </a:cubicBezTo>
                    <a:cubicBezTo>
                      <a:pt x="7819" y="290"/>
                      <a:pt x="7870" y="300"/>
                      <a:pt x="7920" y="312"/>
                    </a:cubicBezTo>
                    <a:cubicBezTo>
                      <a:pt x="7863" y="298"/>
                      <a:pt x="7842" y="292"/>
                      <a:pt x="7823" y="288"/>
                    </a:cubicBezTo>
                    <a:cubicBezTo>
                      <a:pt x="7804" y="284"/>
                      <a:pt x="7789" y="281"/>
                      <a:pt x="7744" y="272"/>
                    </a:cubicBezTo>
                    <a:cubicBezTo>
                      <a:pt x="7836" y="288"/>
                      <a:pt x="7863" y="293"/>
                      <a:pt x="7875" y="296"/>
                    </a:cubicBezTo>
                    <a:cubicBezTo>
                      <a:pt x="7887" y="299"/>
                      <a:pt x="7886" y="300"/>
                      <a:pt x="7922" y="307"/>
                    </a:cubicBezTo>
                    <a:cubicBezTo>
                      <a:pt x="7913" y="306"/>
                      <a:pt x="7905" y="302"/>
                      <a:pt x="7896" y="299"/>
                    </a:cubicBezTo>
                    <a:cubicBezTo>
                      <a:pt x="7888" y="297"/>
                      <a:pt x="7879" y="294"/>
                      <a:pt x="7867" y="294"/>
                    </a:cubicBezTo>
                    <a:cubicBezTo>
                      <a:pt x="7867" y="293"/>
                      <a:pt x="7894" y="297"/>
                      <a:pt x="7911" y="302"/>
                    </a:cubicBezTo>
                    <a:lnTo>
                      <a:pt x="7909" y="302"/>
                    </a:lnTo>
                    <a:cubicBezTo>
                      <a:pt x="7903" y="307"/>
                      <a:pt x="7771" y="389"/>
                      <a:pt x="7804" y="409"/>
                    </a:cubicBezTo>
                    <a:cubicBezTo>
                      <a:pt x="7878" y="455"/>
                      <a:pt x="8020" y="319"/>
                      <a:pt x="8128" y="340"/>
                    </a:cubicBezTo>
                    <a:cubicBezTo>
                      <a:pt x="8123" y="342"/>
                      <a:pt x="8112" y="346"/>
                      <a:pt x="8100" y="350"/>
                    </a:cubicBezTo>
                    <a:cubicBezTo>
                      <a:pt x="8088" y="353"/>
                      <a:pt x="8074" y="357"/>
                      <a:pt x="8064" y="356"/>
                    </a:cubicBezTo>
                    <a:cubicBezTo>
                      <a:pt x="8096" y="364"/>
                      <a:pt x="8125" y="376"/>
                      <a:pt x="8155" y="389"/>
                    </a:cubicBezTo>
                    <a:cubicBezTo>
                      <a:pt x="8184" y="401"/>
                      <a:pt x="8214" y="413"/>
                      <a:pt x="8246" y="421"/>
                    </a:cubicBezTo>
                    <a:cubicBezTo>
                      <a:pt x="8130" y="393"/>
                      <a:pt x="8146" y="403"/>
                      <a:pt x="8175" y="407"/>
                    </a:cubicBezTo>
                    <a:cubicBezTo>
                      <a:pt x="8203" y="411"/>
                      <a:pt x="8244" y="408"/>
                      <a:pt x="8178" y="352"/>
                    </a:cubicBezTo>
                    <a:cubicBezTo>
                      <a:pt x="8227" y="361"/>
                      <a:pt x="8275" y="372"/>
                      <a:pt x="8322" y="385"/>
                    </a:cubicBezTo>
                    <a:cubicBezTo>
                      <a:pt x="8370" y="397"/>
                      <a:pt x="8417" y="411"/>
                      <a:pt x="8464" y="426"/>
                    </a:cubicBezTo>
                    <a:cubicBezTo>
                      <a:pt x="8151" y="348"/>
                      <a:pt x="8173" y="347"/>
                      <a:pt x="8245" y="359"/>
                    </a:cubicBezTo>
                    <a:cubicBezTo>
                      <a:pt x="8317" y="372"/>
                      <a:pt x="8440" y="398"/>
                      <a:pt x="8328" y="374"/>
                    </a:cubicBezTo>
                    <a:cubicBezTo>
                      <a:pt x="8375" y="380"/>
                      <a:pt x="8393" y="381"/>
                      <a:pt x="8383" y="378"/>
                    </a:cubicBezTo>
                    <a:cubicBezTo>
                      <a:pt x="8374" y="374"/>
                      <a:pt x="8336" y="366"/>
                      <a:pt x="8271" y="353"/>
                    </a:cubicBezTo>
                    <a:cubicBezTo>
                      <a:pt x="8368" y="324"/>
                      <a:pt x="8454" y="338"/>
                      <a:pt x="8536" y="364"/>
                    </a:cubicBezTo>
                    <a:cubicBezTo>
                      <a:pt x="8619" y="390"/>
                      <a:pt x="8699" y="429"/>
                      <a:pt x="8786" y="451"/>
                    </a:cubicBezTo>
                    <a:cubicBezTo>
                      <a:pt x="8812" y="440"/>
                      <a:pt x="8788" y="444"/>
                      <a:pt x="8758" y="449"/>
                    </a:cubicBezTo>
                    <a:cubicBezTo>
                      <a:pt x="8728" y="455"/>
                      <a:pt x="8692" y="462"/>
                      <a:pt x="8695" y="455"/>
                    </a:cubicBezTo>
                    <a:cubicBezTo>
                      <a:pt x="8720" y="463"/>
                      <a:pt x="8745" y="470"/>
                      <a:pt x="8770" y="476"/>
                    </a:cubicBezTo>
                    <a:cubicBezTo>
                      <a:pt x="8796" y="483"/>
                      <a:pt x="8821" y="488"/>
                      <a:pt x="8847" y="493"/>
                    </a:cubicBezTo>
                    <a:cubicBezTo>
                      <a:pt x="8837" y="490"/>
                      <a:pt x="8824" y="487"/>
                      <a:pt x="8811" y="482"/>
                    </a:cubicBezTo>
                    <a:cubicBezTo>
                      <a:pt x="8798" y="477"/>
                      <a:pt x="8787" y="471"/>
                      <a:pt x="8782" y="464"/>
                    </a:cubicBezTo>
                    <a:cubicBezTo>
                      <a:pt x="8879" y="466"/>
                      <a:pt x="8974" y="492"/>
                      <a:pt x="9066" y="524"/>
                    </a:cubicBezTo>
                    <a:cubicBezTo>
                      <a:pt x="9158" y="557"/>
                      <a:pt x="9247" y="597"/>
                      <a:pt x="9334" y="628"/>
                    </a:cubicBezTo>
                    <a:cubicBezTo>
                      <a:pt x="9315" y="616"/>
                      <a:pt x="9300" y="611"/>
                      <a:pt x="9288" y="612"/>
                    </a:cubicBezTo>
                    <a:cubicBezTo>
                      <a:pt x="9275" y="612"/>
                      <a:pt x="9266" y="620"/>
                      <a:pt x="9261" y="633"/>
                    </a:cubicBezTo>
                    <a:cubicBezTo>
                      <a:pt x="9329" y="660"/>
                      <a:pt x="9414" y="672"/>
                      <a:pt x="9502" y="684"/>
                    </a:cubicBezTo>
                    <a:cubicBezTo>
                      <a:pt x="9590" y="695"/>
                      <a:pt x="9681" y="706"/>
                      <a:pt x="9762" y="732"/>
                    </a:cubicBezTo>
                    <a:cubicBezTo>
                      <a:pt x="9621" y="802"/>
                      <a:pt x="9755" y="805"/>
                      <a:pt x="9892" y="809"/>
                    </a:cubicBezTo>
                    <a:cubicBezTo>
                      <a:pt x="10029" y="812"/>
                      <a:pt x="10169" y="817"/>
                      <a:pt x="10038" y="889"/>
                    </a:cubicBezTo>
                    <a:cubicBezTo>
                      <a:pt x="10084" y="898"/>
                      <a:pt x="10234" y="927"/>
                      <a:pt x="10322" y="949"/>
                    </a:cubicBezTo>
                    <a:cubicBezTo>
                      <a:pt x="10409" y="971"/>
                      <a:pt x="10434" y="987"/>
                      <a:pt x="10227" y="967"/>
                    </a:cubicBezTo>
                    <a:cubicBezTo>
                      <a:pt x="10246" y="975"/>
                      <a:pt x="10310" y="996"/>
                      <a:pt x="10362" y="1012"/>
                    </a:cubicBezTo>
                    <a:cubicBezTo>
                      <a:pt x="10414" y="1028"/>
                      <a:pt x="10453" y="1041"/>
                      <a:pt x="10421" y="1033"/>
                    </a:cubicBezTo>
                    <a:cubicBezTo>
                      <a:pt x="10444" y="1038"/>
                      <a:pt x="10481" y="1045"/>
                      <a:pt x="10511" y="1056"/>
                    </a:cubicBezTo>
                    <a:cubicBezTo>
                      <a:pt x="10541" y="1068"/>
                      <a:pt x="10564" y="1084"/>
                      <a:pt x="10560" y="1109"/>
                    </a:cubicBezTo>
                    <a:cubicBezTo>
                      <a:pt x="10527" y="1107"/>
                      <a:pt x="10493" y="1104"/>
                      <a:pt x="10460" y="1099"/>
                    </a:cubicBezTo>
                    <a:cubicBezTo>
                      <a:pt x="10427" y="1094"/>
                      <a:pt x="10395" y="1088"/>
                      <a:pt x="10362" y="1081"/>
                    </a:cubicBezTo>
                    <a:cubicBezTo>
                      <a:pt x="10362" y="1081"/>
                      <a:pt x="10451" y="1152"/>
                      <a:pt x="10525" y="1203"/>
                    </a:cubicBezTo>
                    <a:cubicBezTo>
                      <a:pt x="10600" y="1255"/>
                      <a:pt x="10659" y="1287"/>
                      <a:pt x="10601" y="1207"/>
                    </a:cubicBezTo>
                    <a:cubicBezTo>
                      <a:pt x="10690" y="1248"/>
                      <a:pt x="10827" y="1265"/>
                      <a:pt x="10959" y="1290"/>
                    </a:cubicBezTo>
                    <a:cubicBezTo>
                      <a:pt x="11092" y="1316"/>
                      <a:pt x="11218" y="1350"/>
                      <a:pt x="11286" y="1426"/>
                    </a:cubicBezTo>
                    <a:cubicBezTo>
                      <a:pt x="11182" y="1434"/>
                      <a:pt x="11078" y="1394"/>
                      <a:pt x="10973" y="1360"/>
                    </a:cubicBezTo>
                    <a:cubicBezTo>
                      <a:pt x="10868" y="1327"/>
                      <a:pt x="10763" y="1300"/>
                      <a:pt x="10657" y="1337"/>
                    </a:cubicBezTo>
                    <a:cubicBezTo>
                      <a:pt x="10711" y="1366"/>
                      <a:pt x="10755" y="1365"/>
                      <a:pt x="10800" y="1363"/>
                    </a:cubicBezTo>
                    <a:cubicBezTo>
                      <a:pt x="10845" y="1361"/>
                      <a:pt x="10891" y="1359"/>
                      <a:pt x="10951" y="1387"/>
                    </a:cubicBezTo>
                    <a:cubicBezTo>
                      <a:pt x="10946" y="1409"/>
                      <a:pt x="10935" y="1423"/>
                      <a:pt x="10917" y="1429"/>
                    </a:cubicBezTo>
                    <a:cubicBezTo>
                      <a:pt x="10899" y="1435"/>
                      <a:pt x="10874" y="1434"/>
                      <a:pt x="10842" y="1425"/>
                    </a:cubicBezTo>
                    <a:cubicBezTo>
                      <a:pt x="10953" y="1487"/>
                      <a:pt x="11050" y="1472"/>
                      <a:pt x="11143" y="1466"/>
                    </a:cubicBezTo>
                    <a:cubicBezTo>
                      <a:pt x="11237" y="1461"/>
                      <a:pt x="11327" y="1465"/>
                      <a:pt x="11423" y="1565"/>
                    </a:cubicBezTo>
                    <a:cubicBezTo>
                      <a:pt x="11425" y="1566"/>
                      <a:pt x="11370" y="1509"/>
                      <a:pt x="11342" y="1480"/>
                    </a:cubicBezTo>
                    <a:cubicBezTo>
                      <a:pt x="11314" y="1451"/>
                      <a:pt x="11313" y="1451"/>
                      <a:pt x="11423" y="1565"/>
                    </a:cubicBezTo>
                    <a:close/>
                    <a:moveTo>
                      <a:pt x="19710" y="5526"/>
                    </a:moveTo>
                    <a:cubicBezTo>
                      <a:pt x="19645" y="5434"/>
                      <a:pt x="19579" y="5341"/>
                      <a:pt x="19513" y="5249"/>
                    </a:cubicBezTo>
                    <a:cubicBezTo>
                      <a:pt x="19448" y="5156"/>
                      <a:pt x="19382" y="5064"/>
                      <a:pt x="19316" y="4971"/>
                    </a:cubicBezTo>
                    <a:cubicBezTo>
                      <a:pt x="19323" y="5013"/>
                      <a:pt x="19303" y="4987"/>
                      <a:pt x="19293" y="4971"/>
                    </a:cubicBezTo>
                    <a:cubicBezTo>
                      <a:pt x="19282" y="4955"/>
                      <a:pt x="19281" y="4948"/>
                      <a:pt x="19326" y="5028"/>
                    </a:cubicBezTo>
                    <a:cubicBezTo>
                      <a:pt x="19317" y="5020"/>
                      <a:pt x="19309" y="5012"/>
                      <a:pt x="19302" y="5003"/>
                    </a:cubicBezTo>
                    <a:cubicBezTo>
                      <a:pt x="19294" y="4995"/>
                      <a:pt x="19287" y="4986"/>
                      <a:pt x="19281" y="4977"/>
                    </a:cubicBezTo>
                    <a:cubicBezTo>
                      <a:pt x="19311" y="5057"/>
                      <a:pt x="19370" y="5141"/>
                      <a:pt x="19424" y="5228"/>
                    </a:cubicBezTo>
                    <a:cubicBezTo>
                      <a:pt x="19477" y="5316"/>
                      <a:pt x="19526" y="5407"/>
                      <a:pt x="19536" y="5502"/>
                    </a:cubicBezTo>
                    <a:cubicBezTo>
                      <a:pt x="19381" y="5340"/>
                      <a:pt x="19381" y="5518"/>
                      <a:pt x="19225" y="5412"/>
                    </a:cubicBezTo>
                    <a:cubicBezTo>
                      <a:pt x="18994" y="5254"/>
                      <a:pt x="18960" y="5096"/>
                      <a:pt x="18791" y="4891"/>
                    </a:cubicBezTo>
                    <a:cubicBezTo>
                      <a:pt x="18790" y="4897"/>
                      <a:pt x="18681" y="5258"/>
                      <a:pt x="18642" y="5408"/>
                    </a:cubicBezTo>
                    <a:cubicBezTo>
                      <a:pt x="18631" y="5450"/>
                      <a:pt x="18577" y="5816"/>
                      <a:pt x="18492" y="5786"/>
                    </a:cubicBezTo>
                    <a:cubicBezTo>
                      <a:pt x="18505" y="5791"/>
                      <a:pt x="18245" y="5839"/>
                      <a:pt x="18241" y="5865"/>
                    </a:cubicBezTo>
                    <a:cubicBezTo>
                      <a:pt x="18185" y="6181"/>
                      <a:pt x="18658" y="6675"/>
                      <a:pt x="18598" y="6992"/>
                    </a:cubicBezTo>
                    <a:cubicBezTo>
                      <a:pt x="18549" y="7246"/>
                      <a:pt x="18602" y="7536"/>
                      <a:pt x="18610" y="7792"/>
                    </a:cubicBezTo>
                    <a:cubicBezTo>
                      <a:pt x="18625" y="8289"/>
                      <a:pt x="18793" y="8745"/>
                      <a:pt x="18906" y="9168"/>
                    </a:cubicBezTo>
                    <a:cubicBezTo>
                      <a:pt x="19078" y="9811"/>
                      <a:pt x="19240" y="10130"/>
                      <a:pt x="19675" y="10622"/>
                    </a:cubicBezTo>
                    <a:cubicBezTo>
                      <a:pt x="19846" y="10815"/>
                      <a:pt x="20183" y="11206"/>
                      <a:pt x="20463" y="10969"/>
                    </a:cubicBezTo>
                    <a:cubicBezTo>
                      <a:pt x="20642" y="10819"/>
                      <a:pt x="20848" y="10631"/>
                      <a:pt x="20920" y="10419"/>
                    </a:cubicBezTo>
                    <a:cubicBezTo>
                      <a:pt x="20954" y="10318"/>
                      <a:pt x="20952" y="10165"/>
                      <a:pt x="20995" y="10305"/>
                    </a:cubicBezTo>
                    <a:cubicBezTo>
                      <a:pt x="21001" y="10256"/>
                      <a:pt x="21012" y="10208"/>
                      <a:pt x="21027" y="10161"/>
                    </a:cubicBezTo>
                    <a:cubicBezTo>
                      <a:pt x="21042" y="10113"/>
                      <a:pt x="21061" y="10067"/>
                      <a:pt x="21084" y="10022"/>
                    </a:cubicBezTo>
                    <a:cubicBezTo>
                      <a:pt x="21080" y="10053"/>
                      <a:pt x="21081" y="10067"/>
                      <a:pt x="21089" y="10063"/>
                    </a:cubicBezTo>
                    <a:cubicBezTo>
                      <a:pt x="21097" y="10060"/>
                      <a:pt x="21111" y="10039"/>
                      <a:pt x="21131" y="10000"/>
                    </a:cubicBezTo>
                    <a:cubicBezTo>
                      <a:pt x="21160" y="10042"/>
                      <a:pt x="21186" y="10085"/>
                      <a:pt x="21208" y="10130"/>
                    </a:cubicBezTo>
                    <a:cubicBezTo>
                      <a:pt x="21229" y="10175"/>
                      <a:pt x="21247" y="10222"/>
                      <a:pt x="21260" y="10269"/>
                    </a:cubicBezTo>
                    <a:cubicBezTo>
                      <a:pt x="21332" y="10111"/>
                      <a:pt x="21341" y="10090"/>
                      <a:pt x="21337" y="10089"/>
                    </a:cubicBezTo>
                    <a:cubicBezTo>
                      <a:pt x="21334" y="10088"/>
                      <a:pt x="21317" y="10107"/>
                      <a:pt x="21337" y="10029"/>
                    </a:cubicBezTo>
                    <a:cubicBezTo>
                      <a:pt x="21334" y="10049"/>
                      <a:pt x="21336" y="10062"/>
                      <a:pt x="21341" y="10067"/>
                    </a:cubicBezTo>
                    <a:cubicBezTo>
                      <a:pt x="21346" y="10072"/>
                      <a:pt x="21355" y="10069"/>
                      <a:pt x="21367" y="10058"/>
                    </a:cubicBezTo>
                    <a:cubicBezTo>
                      <a:pt x="21406" y="10311"/>
                      <a:pt x="21443" y="10564"/>
                      <a:pt x="21471" y="10819"/>
                    </a:cubicBezTo>
                    <a:cubicBezTo>
                      <a:pt x="21499" y="11073"/>
                      <a:pt x="21523" y="11328"/>
                      <a:pt x="21536" y="11583"/>
                    </a:cubicBezTo>
                    <a:cubicBezTo>
                      <a:pt x="21600" y="10528"/>
                      <a:pt x="21479" y="9461"/>
                      <a:pt x="21174" y="8434"/>
                    </a:cubicBezTo>
                    <a:cubicBezTo>
                      <a:pt x="20869" y="7405"/>
                      <a:pt x="20379" y="6418"/>
                      <a:pt x="19710" y="5526"/>
                    </a:cubicBezTo>
                    <a:cubicBezTo>
                      <a:pt x="19711" y="5407"/>
                      <a:pt x="20114" y="5864"/>
                      <a:pt x="20225" y="6112"/>
                    </a:cubicBezTo>
                    <a:cubicBezTo>
                      <a:pt x="20335" y="6359"/>
                      <a:pt x="20291" y="6308"/>
                      <a:pt x="19710" y="5526"/>
                    </a:cubicBezTo>
                    <a:close/>
                    <a:moveTo>
                      <a:pt x="6320" y="2107"/>
                    </a:moveTo>
                    <a:cubicBezTo>
                      <a:pt x="6338" y="2059"/>
                      <a:pt x="6303" y="2031"/>
                      <a:pt x="6261" y="2015"/>
                    </a:cubicBezTo>
                    <a:cubicBezTo>
                      <a:pt x="6218" y="1999"/>
                      <a:pt x="6168" y="1994"/>
                      <a:pt x="6156" y="1993"/>
                    </a:cubicBezTo>
                    <a:cubicBezTo>
                      <a:pt x="6155" y="1948"/>
                      <a:pt x="6160" y="1903"/>
                      <a:pt x="6169" y="1859"/>
                    </a:cubicBezTo>
                    <a:cubicBezTo>
                      <a:pt x="6179" y="1815"/>
                      <a:pt x="6193" y="1772"/>
                      <a:pt x="6213" y="1730"/>
                    </a:cubicBezTo>
                    <a:cubicBezTo>
                      <a:pt x="6168" y="1726"/>
                      <a:pt x="6125" y="1729"/>
                      <a:pt x="6085" y="1740"/>
                    </a:cubicBezTo>
                    <a:cubicBezTo>
                      <a:pt x="6046" y="1752"/>
                      <a:pt x="6009" y="1771"/>
                      <a:pt x="5974" y="1799"/>
                    </a:cubicBezTo>
                    <a:cubicBezTo>
                      <a:pt x="6004" y="1776"/>
                      <a:pt x="6027" y="1740"/>
                      <a:pt x="6049" y="1703"/>
                    </a:cubicBezTo>
                    <a:cubicBezTo>
                      <a:pt x="6070" y="1666"/>
                      <a:pt x="6091" y="1627"/>
                      <a:pt x="6114" y="1598"/>
                    </a:cubicBezTo>
                    <a:cubicBezTo>
                      <a:pt x="6083" y="1607"/>
                      <a:pt x="6069" y="1602"/>
                      <a:pt x="6054" y="1604"/>
                    </a:cubicBezTo>
                    <a:cubicBezTo>
                      <a:pt x="6039" y="1606"/>
                      <a:pt x="6024" y="1616"/>
                      <a:pt x="5990" y="1655"/>
                    </a:cubicBezTo>
                    <a:cubicBezTo>
                      <a:pt x="5980" y="1638"/>
                      <a:pt x="5975" y="1623"/>
                      <a:pt x="5975" y="1605"/>
                    </a:cubicBezTo>
                    <a:cubicBezTo>
                      <a:pt x="5975" y="1588"/>
                      <a:pt x="5979" y="1572"/>
                      <a:pt x="5988" y="1555"/>
                    </a:cubicBezTo>
                    <a:cubicBezTo>
                      <a:pt x="5953" y="1575"/>
                      <a:pt x="5921" y="1597"/>
                      <a:pt x="5892" y="1622"/>
                    </a:cubicBezTo>
                    <a:cubicBezTo>
                      <a:pt x="5863" y="1648"/>
                      <a:pt x="5837" y="1676"/>
                      <a:pt x="5814" y="1706"/>
                    </a:cubicBezTo>
                    <a:cubicBezTo>
                      <a:pt x="5791" y="1668"/>
                      <a:pt x="5788" y="1632"/>
                      <a:pt x="5807" y="1598"/>
                    </a:cubicBezTo>
                    <a:cubicBezTo>
                      <a:pt x="5826" y="1565"/>
                      <a:pt x="5866" y="1534"/>
                      <a:pt x="5928" y="1505"/>
                    </a:cubicBezTo>
                    <a:cubicBezTo>
                      <a:pt x="5826" y="1501"/>
                      <a:pt x="5729" y="1570"/>
                      <a:pt x="5633" y="1636"/>
                    </a:cubicBezTo>
                    <a:cubicBezTo>
                      <a:pt x="5537" y="1702"/>
                      <a:pt x="5443" y="1765"/>
                      <a:pt x="5347" y="1751"/>
                    </a:cubicBezTo>
                    <a:cubicBezTo>
                      <a:pt x="5361" y="1760"/>
                      <a:pt x="5374" y="1763"/>
                      <a:pt x="5390" y="1762"/>
                    </a:cubicBezTo>
                    <a:cubicBezTo>
                      <a:pt x="5405" y="1762"/>
                      <a:pt x="5420" y="1755"/>
                      <a:pt x="5437" y="1743"/>
                    </a:cubicBezTo>
                    <a:cubicBezTo>
                      <a:pt x="5423" y="1752"/>
                      <a:pt x="5409" y="1761"/>
                      <a:pt x="5395" y="1770"/>
                    </a:cubicBezTo>
                    <a:cubicBezTo>
                      <a:pt x="5381" y="1779"/>
                      <a:pt x="5367" y="1789"/>
                      <a:pt x="5354" y="1798"/>
                    </a:cubicBezTo>
                    <a:cubicBezTo>
                      <a:pt x="5393" y="1796"/>
                      <a:pt x="5432" y="1794"/>
                      <a:pt x="5471" y="1791"/>
                    </a:cubicBezTo>
                    <a:cubicBezTo>
                      <a:pt x="5510" y="1789"/>
                      <a:pt x="5549" y="1786"/>
                      <a:pt x="5588" y="1783"/>
                    </a:cubicBezTo>
                    <a:cubicBezTo>
                      <a:pt x="5554" y="1819"/>
                      <a:pt x="5508" y="1820"/>
                      <a:pt x="5458" y="1824"/>
                    </a:cubicBezTo>
                    <a:cubicBezTo>
                      <a:pt x="5408" y="1828"/>
                      <a:pt x="5355" y="1834"/>
                      <a:pt x="5307" y="1880"/>
                    </a:cubicBezTo>
                    <a:cubicBezTo>
                      <a:pt x="5326" y="1882"/>
                      <a:pt x="5425" y="1886"/>
                      <a:pt x="5515" y="1895"/>
                    </a:cubicBezTo>
                    <a:cubicBezTo>
                      <a:pt x="5604" y="1903"/>
                      <a:pt x="5685" y="1916"/>
                      <a:pt x="5669" y="1938"/>
                    </a:cubicBezTo>
                    <a:cubicBezTo>
                      <a:pt x="5451" y="1915"/>
                      <a:pt x="5387" y="1940"/>
                      <a:pt x="5356" y="1996"/>
                    </a:cubicBezTo>
                    <a:cubicBezTo>
                      <a:pt x="5325" y="2052"/>
                      <a:pt x="5326" y="2139"/>
                      <a:pt x="5239" y="2240"/>
                    </a:cubicBezTo>
                    <a:cubicBezTo>
                      <a:pt x="5357" y="2231"/>
                      <a:pt x="5473" y="2195"/>
                      <a:pt x="5589" y="2162"/>
                    </a:cubicBezTo>
                    <a:cubicBezTo>
                      <a:pt x="5705" y="2130"/>
                      <a:pt x="5822" y="2101"/>
                      <a:pt x="5942" y="2109"/>
                    </a:cubicBezTo>
                    <a:cubicBezTo>
                      <a:pt x="5887" y="2187"/>
                      <a:pt x="5935" y="2241"/>
                      <a:pt x="6005" y="2260"/>
                    </a:cubicBezTo>
                    <a:cubicBezTo>
                      <a:pt x="6075" y="2278"/>
                      <a:pt x="6166" y="2262"/>
                      <a:pt x="6198" y="2200"/>
                    </a:cubicBezTo>
                    <a:cubicBezTo>
                      <a:pt x="6193" y="2199"/>
                      <a:pt x="6170" y="2186"/>
                      <a:pt x="6147" y="2172"/>
                    </a:cubicBezTo>
                    <a:cubicBezTo>
                      <a:pt x="6123" y="2158"/>
                      <a:pt x="6099" y="2144"/>
                      <a:pt x="6092" y="2140"/>
                    </a:cubicBezTo>
                    <a:cubicBezTo>
                      <a:pt x="6111" y="2112"/>
                      <a:pt x="6135" y="2128"/>
                      <a:pt x="6159" y="2142"/>
                    </a:cubicBezTo>
                    <a:cubicBezTo>
                      <a:pt x="6183" y="2157"/>
                      <a:pt x="6206" y="2171"/>
                      <a:pt x="6223" y="2141"/>
                    </a:cubicBezTo>
                    <a:cubicBezTo>
                      <a:pt x="6206" y="2141"/>
                      <a:pt x="6197" y="2140"/>
                      <a:pt x="6194" y="2137"/>
                    </a:cubicBezTo>
                    <a:cubicBezTo>
                      <a:pt x="6192" y="2133"/>
                      <a:pt x="6196" y="2127"/>
                      <a:pt x="6203" y="2114"/>
                    </a:cubicBezTo>
                    <a:cubicBezTo>
                      <a:pt x="6235" y="2113"/>
                      <a:pt x="6259" y="2113"/>
                      <a:pt x="6278" y="2113"/>
                    </a:cubicBezTo>
                    <a:cubicBezTo>
                      <a:pt x="6296" y="2113"/>
                      <a:pt x="6310" y="2111"/>
                      <a:pt x="6320" y="2107"/>
                    </a:cubicBezTo>
                    <a:cubicBezTo>
                      <a:pt x="6310" y="2135"/>
                      <a:pt x="6306" y="2137"/>
                      <a:pt x="6306" y="2131"/>
                    </a:cubicBezTo>
                    <a:cubicBezTo>
                      <a:pt x="6307" y="2124"/>
                      <a:pt x="6312" y="2110"/>
                      <a:pt x="6320" y="2107"/>
                    </a:cubicBezTo>
                    <a:close/>
                    <a:moveTo>
                      <a:pt x="6541" y="1043"/>
                    </a:moveTo>
                    <a:cubicBezTo>
                      <a:pt x="6428" y="1122"/>
                      <a:pt x="6349" y="1118"/>
                      <a:pt x="6280" y="1115"/>
                    </a:cubicBezTo>
                    <a:cubicBezTo>
                      <a:pt x="6210" y="1111"/>
                      <a:pt x="6150" y="1106"/>
                      <a:pt x="6073" y="1183"/>
                    </a:cubicBezTo>
                    <a:cubicBezTo>
                      <a:pt x="6122" y="1190"/>
                      <a:pt x="6118" y="1194"/>
                      <a:pt x="6095" y="1201"/>
                    </a:cubicBezTo>
                    <a:cubicBezTo>
                      <a:pt x="6072" y="1208"/>
                      <a:pt x="6031" y="1219"/>
                      <a:pt x="6007" y="1239"/>
                    </a:cubicBezTo>
                    <a:cubicBezTo>
                      <a:pt x="6054" y="1244"/>
                      <a:pt x="6047" y="1236"/>
                      <a:pt x="6042" y="1230"/>
                    </a:cubicBezTo>
                    <a:cubicBezTo>
                      <a:pt x="6038" y="1223"/>
                      <a:pt x="6035" y="1217"/>
                      <a:pt x="6094" y="1226"/>
                    </a:cubicBezTo>
                    <a:cubicBezTo>
                      <a:pt x="6024" y="1278"/>
                      <a:pt x="6051" y="1266"/>
                      <a:pt x="6094" y="1241"/>
                    </a:cubicBezTo>
                    <a:cubicBezTo>
                      <a:pt x="6137" y="1215"/>
                      <a:pt x="6197" y="1176"/>
                      <a:pt x="6196" y="1174"/>
                    </a:cubicBezTo>
                    <a:cubicBezTo>
                      <a:pt x="6078" y="1288"/>
                      <a:pt x="6067" y="1293"/>
                      <a:pt x="6105" y="1271"/>
                    </a:cubicBezTo>
                    <a:cubicBezTo>
                      <a:pt x="6143" y="1250"/>
                      <a:pt x="6230" y="1202"/>
                      <a:pt x="6309" y="1211"/>
                    </a:cubicBezTo>
                    <a:cubicBezTo>
                      <a:pt x="6328" y="1193"/>
                      <a:pt x="6239" y="1239"/>
                      <a:pt x="6152" y="1286"/>
                    </a:cubicBezTo>
                    <a:cubicBezTo>
                      <a:pt x="6065" y="1333"/>
                      <a:pt x="5981" y="1380"/>
                      <a:pt x="6009" y="1366"/>
                    </a:cubicBezTo>
                    <a:cubicBezTo>
                      <a:pt x="6103" y="1375"/>
                      <a:pt x="6225" y="1343"/>
                      <a:pt x="6334" y="1294"/>
                    </a:cubicBezTo>
                    <a:cubicBezTo>
                      <a:pt x="6444" y="1245"/>
                      <a:pt x="6542" y="1179"/>
                      <a:pt x="6586" y="1119"/>
                    </a:cubicBezTo>
                    <a:cubicBezTo>
                      <a:pt x="6575" y="1110"/>
                      <a:pt x="6552" y="1129"/>
                      <a:pt x="6531" y="1152"/>
                    </a:cubicBezTo>
                    <a:cubicBezTo>
                      <a:pt x="6510" y="1174"/>
                      <a:pt x="6490" y="1200"/>
                      <a:pt x="6483" y="1204"/>
                    </a:cubicBezTo>
                    <a:cubicBezTo>
                      <a:pt x="6526" y="1145"/>
                      <a:pt x="6532" y="1139"/>
                      <a:pt x="6522" y="1148"/>
                    </a:cubicBezTo>
                    <a:cubicBezTo>
                      <a:pt x="6513" y="1157"/>
                      <a:pt x="6488" y="1181"/>
                      <a:pt x="6470" y="1181"/>
                    </a:cubicBezTo>
                    <a:cubicBezTo>
                      <a:pt x="6538" y="1104"/>
                      <a:pt x="6489" y="1079"/>
                      <a:pt x="6541" y="1043"/>
                    </a:cubicBezTo>
                    <a:lnTo>
                      <a:pt x="6541" y="1043"/>
                    </a:lnTo>
                    <a:close/>
                    <a:moveTo>
                      <a:pt x="7177" y="1396"/>
                    </a:moveTo>
                    <a:cubicBezTo>
                      <a:pt x="7198" y="1307"/>
                      <a:pt x="7556" y="1387"/>
                      <a:pt x="7615" y="1385"/>
                    </a:cubicBezTo>
                    <a:cubicBezTo>
                      <a:pt x="7890" y="1376"/>
                      <a:pt x="7491" y="1089"/>
                      <a:pt x="7234" y="1211"/>
                    </a:cubicBezTo>
                    <a:cubicBezTo>
                      <a:pt x="7299" y="1165"/>
                      <a:pt x="7265" y="1135"/>
                      <a:pt x="7214" y="1110"/>
                    </a:cubicBezTo>
                    <a:cubicBezTo>
                      <a:pt x="7163" y="1085"/>
                      <a:pt x="7096" y="1064"/>
                      <a:pt x="7096" y="1034"/>
                    </a:cubicBezTo>
                    <a:cubicBezTo>
                      <a:pt x="7102" y="1035"/>
                      <a:pt x="7125" y="1117"/>
                      <a:pt x="7145" y="1203"/>
                    </a:cubicBezTo>
                    <a:cubicBezTo>
                      <a:pt x="7165" y="1289"/>
                      <a:pt x="7182" y="1379"/>
                      <a:pt x="7177" y="1396"/>
                    </a:cubicBezTo>
                    <a:cubicBezTo>
                      <a:pt x="7170" y="1426"/>
                      <a:pt x="7173" y="1416"/>
                      <a:pt x="7176" y="1403"/>
                    </a:cubicBezTo>
                    <a:cubicBezTo>
                      <a:pt x="7180" y="1391"/>
                      <a:pt x="7183" y="1376"/>
                      <a:pt x="7177" y="1396"/>
                    </a:cubicBezTo>
                    <a:close/>
                    <a:moveTo>
                      <a:pt x="7394" y="688"/>
                    </a:moveTo>
                    <a:lnTo>
                      <a:pt x="7394" y="689"/>
                    </a:lnTo>
                    <a:lnTo>
                      <a:pt x="7394" y="688"/>
                    </a:lnTo>
                    <a:lnTo>
                      <a:pt x="7393" y="688"/>
                    </a:lnTo>
                    <a:lnTo>
                      <a:pt x="7394" y="688"/>
                    </a:lnTo>
                    <a:close/>
                    <a:moveTo>
                      <a:pt x="7396" y="875"/>
                    </a:moveTo>
                    <a:cubicBezTo>
                      <a:pt x="7396" y="872"/>
                      <a:pt x="7398" y="867"/>
                      <a:pt x="7399" y="865"/>
                    </a:cubicBezTo>
                    <a:cubicBezTo>
                      <a:pt x="7400" y="863"/>
                      <a:pt x="7400" y="865"/>
                      <a:pt x="7396" y="875"/>
                    </a:cubicBezTo>
                    <a:lnTo>
                      <a:pt x="7396" y="875"/>
                    </a:lnTo>
                    <a:close/>
                    <a:moveTo>
                      <a:pt x="7410" y="639"/>
                    </a:moveTo>
                    <a:cubicBezTo>
                      <a:pt x="7398" y="657"/>
                      <a:pt x="7399" y="658"/>
                      <a:pt x="7403" y="654"/>
                    </a:cubicBezTo>
                    <a:cubicBezTo>
                      <a:pt x="7407" y="651"/>
                      <a:pt x="7413" y="641"/>
                      <a:pt x="7410" y="639"/>
                    </a:cubicBezTo>
                    <a:cubicBezTo>
                      <a:pt x="7408" y="641"/>
                      <a:pt x="7408" y="642"/>
                      <a:pt x="7409" y="641"/>
                    </a:cubicBezTo>
                    <a:lnTo>
                      <a:pt x="7410" y="639"/>
                    </a:lnTo>
                    <a:close/>
                    <a:moveTo>
                      <a:pt x="7606" y="469"/>
                    </a:moveTo>
                    <a:cubicBezTo>
                      <a:pt x="7607" y="460"/>
                      <a:pt x="7605" y="460"/>
                      <a:pt x="7605" y="462"/>
                    </a:cubicBezTo>
                    <a:cubicBezTo>
                      <a:pt x="7604" y="464"/>
                      <a:pt x="7604" y="469"/>
                      <a:pt x="7606" y="469"/>
                    </a:cubicBezTo>
                    <a:lnTo>
                      <a:pt x="7606" y="468"/>
                    </a:lnTo>
                    <a:lnTo>
                      <a:pt x="7606" y="469"/>
                    </a:lnTo>
                    <a:close/>
                    <a:moveTo>
                      <a:pt x="7736" y="542"/>
                    </a:moveTo>
                    <a:lnTo>
                      <a:pt x="7736" y="542"/>
                    </a:lnTo>
                    <a:lnTo>
                      <a:pt x="7736" y="542"/>
                    </a:lnTo>
                    <a:close/>
                    <a:moveTo>
                      <a:pt x="7738" y="578"/>
                    </a:moveTo>
                    <a:cubicBezTo>
                      <a:pt x="7740" y="578"/>
                      <a:pt x="7736" y="576"/>
                      <a:pt x="7734" y="574"/>
                    </a:cubicBezTo>
                    <a:cubicBezTo>
                      <a:pt x="7732" y="573"/>
                      <a:pt x="7731" y="573"/>
                      <a:pt x="7738" y="578"/>
                    </a:cubicBezTo>
                    <a:lnTo>
                      <a:pt x="7737" y="577"/>
                    </a:lnTo>
                    <a:lnTo>
                      <a:pt x="7738" y="578"/>
                    </a:lnTo>
                    <a:close/>
                    <a:moveTo>
                      <a:pt x="7744" y="536"/>
                    </a:moveTo>
                    <a:cubicBezTo>
                      <a:pt x="7750" y="536"/>
                      <a:pt x="7752" y="536"/>
                      <a:pt x="7752" y="536"/>
                    </a:cubicBezTo>
                    <a:cubicBezTo>
                      <a:pt x="7752" y="536"/>
                      <a:pt x="7749" y="536"/>
                      <a:pt x="7744" y="536"/>
                    </a:cubicBezTo>
                    <a:lnTo>
                      <a:pt x="7744" y="536"/>
                    </a:lnTo>
                    <a:close/>
                    <a:moveTo>
                      <a:pt x="7837" y="463"/>
                    </a:moveTo>
                    <a:cubicBezTo>
                      <a:pt x="7826" y="457"/>
                      <a:pt x="7830" y="460"/>
                      <a:pt x="7834" y="464"/>
                    </a:cubicBezTo>
                    <a:cubicBezTo>
                      <a:pt x="7838" y="467"/>
                      <a:pt x="7844" y="470"/>
                      <a:pt x="7837" y="463"/>
                    </a:cubicBezTo>
                    <a:lnTo>
                      <a:pt x="7837" y="463"/>
                    </a:lnTo>
                    <a:lnTo>
                      <a:pt x="7837" y="463"/>
                    </a:lnTo>
                    <a:close/>
                    <a:moveTo>
                      <a:pt x="7363" y="753"/>
                    </a:moveTo>
                    <a:cubicBezTo>
                      <a:pt x="7356" y="737"/>
                      <a:pt x="7353" y="721"/>
                      <a:pt x="7354" y="704"/>
                    </a:cubicBezTo>
                    <a:cubicBezTo>
                      <a:pt x="7355" y="688"/>
                      <a:pt x="7361" y="671"/>
                      <a:pt x="7371" y="654"/>
                    </a:cubicBezTo>
                    <a:cubicBezTo>
                      <a:pt x="7367" y="666"/>
                      <a:pt x="7369" y="667"/>
                      <a:pt x="7373" y="663"/>
                    </a:cubicBezTo>
                    <a:cubicBezTo>
                      <a:pt x="7377" y="660"/>
                      <a:pt x="7383" y="652"/>
                      <a:pt x="7386" y="647"/>
                    </a:cubicBezTo>
                    <a:cubicBezTo>
                      <a:pt x="7361" y="645"/>
                      <a:pt x="7336" y="659"/>
                      <a:pt x="7335" y="656"/>
                    </a:cubicBezTo>
                    <a:cubicBezTo>
                      <a:pt x="7335" y="653"/>
                      <a:pt x="7359" y="633"/>
                      <a:pt x="7434" y="562"/>
                    </a:cubicBezTo>
                    <a:cubicBezTo>
                      <a:pt x="7429" y="570"/>
                      <a:pt x="7423" y="576"/>
                      <a:pt x="7416" y="578"/>
                    </a:cubicBezTo>
                    <a:cubicBezTo>
                      <a:pt x="7408" y="581"/>
                      <a:pt x="7401" y="581"/>
                      <a:pt x="7391" y="578"/>
                    </a:cubicBezTo>
                    <a:cubicBezTo>
                      <a:pt x="7394" y="574"/>
                      <a:pt x="7407" y="553"/>
                      <a:pt x="7420" y="533"/>
                    </a:cubicBezTo>
                    <a:cubicBezTo>
                      <a:pt x="7432" y="512"/>
                      <a:pt x="7445" y="493"/>
                      <a:pt x="7447" y="492"/>
                    </a:cubicBezTo>
                    <a:cubicBezTo>
                      <a:pt x="7447" y="493"/>
                      <a:pt x="7470" y="543"/>
                      <a:pt x="7492" y="594"/>
                    </a:cubicBezTo>
                    <a:cubicBezTo>
                      <a:pt x="7515" y="644"/>
                      <a:pt x="7538" y="695"/>
                      <a:pt x="7537" y="694"/>
                    </a:cubicBezTo>
                    <a:cubicBezTo>
                      <a:pt x="7571" y="582"/>
                      <a:pt x="7595" y="582"/>
                      <a:pt x="7616" y="611"/>
                    </a:cubicBezTo>
                    <a:cubicBezTo>
                      <a:pt x="7638" y="641"/>
                      <a:pt x="7656" y="702"/>
                      <a:pt x="7679" y="710"/>
                    </a:cubicBezTo>
                    <a:cubicBezTo>
                      <a:pt x="7673" y="670"/>
                      <a:pt x="7687" y="637"/>
                      <a:pt x="7701" y="605"/>
                    </a:cubicBezTo>
                    <a:cubicBezTo>
                      <a:pt x="7714" y="573"/>
                      <a:pt x="7727" y="542"/>
                      <a:pt x="7719" y="506"/>
                    </a:cubicBezTo>
                    <a:cubicBezTo>
                      <a:pt x="7664" y="546"/>
                      <a:pt x="7633" y="565"/>
                      <a:pt x="7601" y="574"/>
                    </a:cubicBezTo>
                    <a:cubicBezTo>
                      <a:pt x="7570" y="583"/>
                      <a:pt x="7539" y="583"/>
                      <a:pt x="7486" y="582"/>
                    </a:cubicBezTo>
                    <a:cubicBezTo>
                      <a:pt x="7493" y="570"/>
                      <a:pt x="7502" y="558"/>
                      <a:pt x="7511" y="547"/>
                    </a:cubicBezTo>
                    <a:cubicBezTo>
                      <a:pt x="7521" y="535"/>
                      <a:pt x="7531" y="525"/>
                      <a:pt x="7542" y="514"/>
                    </a:cubicBezTo>
                    <a:cubicBezTo>
                      <a:pt x="7531" y="518"/>
                      <a:pt x="7520" y="524"/>
                      <a:pt x="7510" y="531"/>
                    </a:cubicBezTo>
                    <a:cubicBezTo>
                      <a:pt x="7500" y="537"/>
                      <a:pt x="7492" y="545"/>
                      <a:pt x="7485" y="554"/>
                    </a:cubicBezTo>
                    <a:cubicBezTo>
                      <a:pt x="7504" y="493"/>
                      <a:pt x="7516" y="478"/>
                      <a:pt x="7530" y="479"/>
                    </a:cubicBezTo>
                    <a:cubicBezTo>
                      <a:pt x="7543" y="480"/>
                      <a:pt x="7558" y="497"/>
                      <a:pt x="7584" y="497"/>
                    </a:cubicBezTo>
                    <a:cubicBezTo>
                      <a:pt x="7591" y="456"/>
                      <a:pt x="7592" y="438"/>
                      <a:pt x="7593" y="425"/>
                    </a:cubicBezTo>
                    <a:cubicBezTo>
                      <a:pt x="7593" y="411"/>
                      <a:pt x="7593" y="400"/>
                      <a:pt x="7597" y="373"/>
                    </a:cubicBezTo>
                    <a:cubicBezTo>
                      <a:pt x="7606" y="384"/>
                      <a:pt x="7613" y="396"/>
                      <a:pt x="7618" y="409"/>
                    </a:cubicBezTo>
                    <a:cubicBezTo>
                      <a:pt x="7623" y="422"/>
                      <a:pt x="7627" y="435"/>
                      <a:pt x="7628" y="449"/>
                    </a:cubicBezTo>
                    <a:cubicBezTo>
                      <a:pt x="7628" y="447"/>
                      <a:pt x="7619" y="448"/>
                      <a:pt x="7615" y="440"/>
                    </a:cubicBezTo>
                    <a:cubicBezTo>
                      <a:pt x="7612" y="433"/>
                      <a:pt x="7612" y="417"/>
                      <a:pt x="7631" y="385"/>
                    </a:cubicBezTo>
                    <a:cubicBezTo>
                      <a:pt x="7652" y="461"/>
                      <a:pt x="7658" y="455"/>
                      <a:pt x="7658" y="431"/>
                    </a:cubicBezTo>
                    <a:cubicBezTo>
                      <a:pt x="7658" y="407"/>
                      <a:pt x="7652" y="364"/>
                      <a:pt x="7647" y="364"/>
                    </a:cubicBezTo>
                    <a:cubicBezTo>
                      <a:pt x="7656" y="399"/>
                      <a:pt x="7667" y="398"/>
                      <a:pt x="7672" y="381"/>
                    </a:cubicBezTo>
                    <a:cubicBezTo>
                      <a:pt x="7677" y="364"/>
                      <a:pt x="7676" y="332"/>
                      <a:pt x="7661" y="305"/>
                    </a:cubicBezTo>
                    <a:cubicBezTo>
                      <a:pt x="7717" y="348"/>
                      <a:pt x="7662" y="310"/>
                      <a:pt x="7630" y="291"/>
                    </a:cubicBezTo>
                    <a:cubicBezTo>
                      <a:pt x="7599" y="272"/>
                      <a:pt x="7591" y="272"/>
                      <a:pt x="7740" y="392"/>
                    </a:cubicBezTo>
                    <a:cubicBezTo>
                      <a:pt x="7732" y="383"/>
                      <a:pt x="7728" y="367"/>
                      <a:pt x="7723" y="351"/>
                    </a:cubicBezTo>
                    <a:cubicBezTo>
                      <a:pt x="7717" y="336"/>
                      <a:pt x="7709" y="321"/>
                      <a:pt x="7695" y="317"/>
                    </a:cubicBezTo>
                    <a:cubicBezTo>
                      <a:pt x="7738" y="347"/>
                      <a:pt x="7783" y="376"/>
                      <a:pt x="7817" y="404"/>
                    </a:cubicBezTo>
                    <a:cubicBezTo>
                      <a:pt x="7850" y="431"/>
                      <a:pt x="7872" y="458"/>
                      <a:pt x="7869" y="484"/>
                    </a:cubicBezTo>
                    <a:cubicBezTo>
                      <a:pt x="7870" y="471"/>
                      <a:pt x="7881" y="517"/>
                      <a:pt x="7883" y="573"/>
                    </a:cubicBezTo>
                    <a:cubicBezTo>
                      <a:pt x="7884" y="629"/>
                      <a:pt x="7876" y="695"/>
                      <a:pt x="7840" y="724"/>
                    </a:cubicBezTo>
                    <a:cubicBezTo>
                      <a:pt x="7833" y="713"/>
                      <a:pt x="7825" y="704"/>
                      <a:pt x="7815" y="699"/>
                    </a:cubicBezTo>
                    <a:cubicBezTo>
                      <a:pt x="7806" y="694"/>
                      <a:pt x="7795" y="692"/>
                      <a:pt x="7784" y="692"/>
                    </a:cubicBezTo>
                    <a:cubicBezTo>
                      <a:pt x="7787" y="698"/>
                      <a:pt x="7786" y="702"/>
                      <a:pt x="7783" y="704"/>
                    </a:cubicBezTo>
                    <a:cubicBezTo>
                      <a:pt x="7780" y="705"/>
                      <a:pt x="7774" y="705"/>
                      <a:pt x="7765" y="702"/>
                    </a:cubicBezTo>
                    <a:cubicBezTo>
                      <a:pt x="7778" y="706"/>
                      <a:pt x="7790" y="712"/>
                      <a:pt x="7799" y="720"/>
                    </a:cubicBezTo>
                    <a:cubicBezTo>
                      <a:pt x="7808" y="729"/>
                      <a:pt x="7815" y="738"/>
                      <a:pt x="7819" y="749"/>
                    </a:cubicBezTo>
                    <a:cubicBezTo>
                      <a:pt x="7820" y="749"/>
                      <a:pt x="7803" y="758"/>
                      <a:pt x="7785" y="765"/>
                    </a:cubicBezTo>
                    <a:cubicBezTo>
                      <a:pt x="7766" y="772"/>
                      <a:pt x="7748" y="777"/>
                      <a:pt x="7746" y="767"/>
                    </a:cubicBezTo>
                    <a:cubicBezTo>
                      <a:pt x="7859" y="767"/>
                      <a:pt x="7827" y="838"/>
                      <a:pt x="7791" y="908"/>
                    </a:cubicBezTo>
                    <a:cubicBezTo>
                      <a:pt x="7754" y="978"/>
                      <a:pt x="7714" y="1046"/>
                      <a:pt x="7812" y="1039"/>
                    </a:cubicBezTo>
                    <a:cubicBezTo>
                      <a:pt x="7805" y="1063"/>
                      <a:pt x="7793" y="1085"/>
                      <a:pt x="7777" y="1106"/>
                    </a:cubicBezTo>
                    <a:cubicBezTo>
                      <a:pt x="7761" y="1127"/>
                      <a:pt x="7742" y="1145"/>
                      <a:pt x="7719" y="1161"/>
                    </a:cubicBezTo>
                    <a:cubicBezTo>
                      <a:pt x="7721" y="1137"/>
                      <a:pt x="7717" y="1116"/>
                      <a:pt x="7706" y="1097"/>
                    </a:cubicBezTo>
                    <a:cubicBezTo>
                      <a:pt x="7696" y="1078"/>
                      <a:pt x="7680" y="1063"/>
                      <a:pt x="7658" y="1049"/>
                    </a:cubicBezTo>
                    <a:cubicBezTo>
                      <a:pt x="7663" y="1084"/>
                      <a:pt x="7645" y="1110"/>
                      <a:pt x="7626" y="1116"/>
                    </a:cubicBezTo>
                    <a:cubicBezTo>
                      <a:pt x="7606" y="1122"/>
                      <a:pt x="7586" y="1107"/>
                      <a:pt x="7586" y="1062"/>
                    </a:cubicBezTo>
                    <a:cubicBezTo>
                      <a:pt x="7562" y="1113"/>
                      <a:pt x="7534" y="1133"/>
                      <a:pt x="7497" y="1140"/>
                    </a:cubicBezTo>
                    <a:cubicBezTo>
                      <a:pt x="7459" y="1147"/>
                      <a:pt x="7413" y="1141"/>
                      <a:pt x="7353" y="1141"/>
                    </a:cubicBezTo>
                    <a:cubicBezTo>
                      <a:pt x="7474" y="1141"/>
                      <a:pt x="7454" y="1082"/>
                      <a:pt x="7446" y="1035"/>
                    </a:cubicBezTo>
                    <a:cubicBezTo>
                      <a:pt x="7437" y="989"/>
                      <a:pt x="7440" y="955"/>
                      <a:pt x="7604" y="1006"/>
                    </a:cubicBezTo>
                    <a:cubicBezTo>
                      <a:pt x="7604" y="954"/>
                      <a:pt x="7595" y="945"/>
                      <a:pt x="7587" y="933"/>
                    </a:cubicBezTo>
                    <a:cubicBezTo>
                      <a:pt x="7578" y="922"/>
                      <a:pt x="7571" y="909"/>
                      <a:pt x="7575" y="851"/>
                    </a:cubicBezTo>
                    <a:cubicBezTo>
                      <a:pt x="7592" y="851"/>
                      <a:pt x="7564" y="866"/>
                      <a:pt x="7533" y="881"/>
                    </a:cubicBezTo>
                    <a:cubicBezTo>
                      <a:pt x="7501" y="896"/>
                      <a:pt x="7465" y="911"/>
                      <a:pt x="7465" y="909"/>
                    </a:cubicBezTo>
                    <a:cubicBezTo>
                      <a:pt x="7474" y="864"/>
                      <a:pt x="7493" y="833"/>
                      <a:pt x="7523" y="819"/>
                    </a:cubicBezTo>
                    <a:cubicBezTo>
                      <a:pt x="7552" y="804"/>
                      <a:pt x="7591" y="805"/>
                      <a:pt x="7640" y="821"/>
                    </a:cubicBezTo>
                    <a:cubicBezTo>
                      <a:pt x="7640" y="804"/>
                      <a:pt x="7618" y="788"/>
                      <a:pt x="7599" y="769"/>
                    </a:cubicBezTo>
                    <a:cubicBezTo>
                      <a:pt x="7579" y="749"/>
                      <a:pt x="7561" y="728"/>
                      <a:pt x="7569" y="700"/>
                    </a:cubicBezTo>
                    <a:cubicBezTo>
                      <a:pt x="7567" y="721"/>
                      <a:pt x="7522" y="787"/>
                      <a:pt x="7468" y="841"/>
                    </a:cubicBezTo>
                    <a:cubicBezTo>
                      <a:pt x="7415" y="895"/>
                      <a:pt x="7352" y="936"/>
                      <a:pt x="7314" y="906"/>
                    </a:cubicBezTo>
                    <a:cubicBezTo>
                      <a:pt x="7346" y="779"/>
                      <a:pt x="7348" y="760"/>
                      <a:pt x="7347" y="763"/>
                    </a:cubicBezTo>
                    <a:cubicBezTo>
                      <a:pt x="7346" y="766"/>
                      <a:pt x="7342" y="792"/>
                      <a:pt x="7363" y="753"/>
                    </a:cubicBezTo>
                    <a:cubicBezTo>
                      <a:pt x="7352" y="784"/>
                      <a:pt x="7341" y="804"/>
                      <a:pt x="7338" y="806"/>
                    </a:cubicBezTo>
                    <a:cubicBezTo>
                      <a:pt x="7336" y="809"/>
                      <a:pt x="7341" y="793"/>
                      <a:pt x="7363" y="753"/>
                    </a:cubicBezTo>
                    <a:close/>
                    <a:moveTo>
                      <a:pt x="518" y="1769"/>
                    </a:moveTo>
                    <a:cubicBezTo>
                      <a:pt x="582" y="1736"/>
                      <a:pt x="643" y="1698"/>
                      <a:pt x="704" y="1659"/>
                    </a:cubicBezTo>
                    <a:cubicBezTo>
                      <a:pt x="764" y="1621"/>
                      <a:pt x="825" y="1582"/>
                      <a:pt x="888" y="1547"/>
                    </a:cubicBezTo>
                    <a:cubicBezTo>
                      <a:pt x="712" y="1631"/>
                      <a:pt x="784" y="1586"/>
                      <a:pt x="909" y="1516"/>
                    </a:cubicBezTo>
                    <a:cubicBezTo>
                      <a:pt x="1035" y="1446"/>
                      <a:pt x="1213" y="1351"/>
                      <a:pt x="1247" y="1334"/>
                    </a:cubicBezTo>
                    <a:cubicBezTo>
                      <a:pt x="1264" y="1320"/>
                      <a:pt x="1319" y="1300"/>
                      <a:pt x="1376" y="1282"/>
                    </a:cubicBezTo>
                    <a:cubicBezTo>
                      <a:pt x="1432" y="1263"/>
                      <a:pt x="1489" y="1246"/>
                      <a:pt x="1511" y="1237"/>
                    </a:cubicBezTo>
                    <a:cubicBezTo>
                      <a:pt x="1388" y="1347"/>
                      <a:pt x="1447" y="1341"/>
                      <a:pt x="1541" y="1302"/>
                    </a:cubicBezTo>
                    <a:cubicBezTo>
                      <a:pt x="1636" y="1264"/>
                      <a:pt x="1765" y="1193"/>
                      <a:pt x="1783" y="1174"/>
                    </a:cubicBezTo>
                    <a:cubicBezTo>
                      <a:pt x="1749" y="1211"/>
                      <a:pt x="1785" y="1140"/>
                      <a:pt x="1951" y="1070"/>
                    </a:cubicBezTo>
                    <a:cubicBezTo>
                      <a:pt x="2089" y="1012"/>
                      <a:pt x="2163" y="985"/>
                      <a:pt x="2299" y="938"/>
                    </a:cubicBezTo>
                    <a:cubicBezTo>
                      <a:pt x="2276" y="961"/>
                      <a:pt x="2211" y="996"/>
                      <a:pt x="2151" y="1025"/>
                    </a:cubicBezTo>
                    <a:cubicBezTo>
                      <a:pt x="2091" y="1054"/>
                      <a:pt x="2036" y="1078"/>
                      <a:pt x="2033" y="1079"/>
                    </a:cubicBezTo>
                    <a:cubicBezTo>
                      <a:pt x="2296" y="978"/>
                      <a:pt x="2326" y="958"/>
                      <a:pt x="2287" y="970"/>
                    </a:cubicBezTo>
                    <a:cubicBezTo>
                      <a:pt x="2247" y="982"/>
                      <a:pt x="2139" y="1026"/>
                      <a:pt x="2124" y="1056"/>
                    </a:cubicBezTo>
                    <a:cubicBezTo>
                      <a:pt x="2152" y="1046"/>
                      <a:pt x="2232" y="1010"/>
                      <a:pt x="2288" y="981"/>
                    </a:cubicBezTo>
                    <a:cubicBezTo>
                      <a:pt x="2344" y="952"/>
                      <a:pt x="2378" y="931"/>
                      <a:pt x="2316" y="953"/>
                    </a:cubicBezTo>
                    <a:cubicBezTo>
                      <a:pt x="2385" y="887"/>
                      <a:pt x="2477" y="851"/>
                      <a:pt x="2574" y="823"/>
                    </a:cubicBezTo>
                    <a:cubicBezTo>
                      <a:pt x="2671" y="795"/>
                      <a:pt x="2772" y="774"/>
                      <a:pt x="2859" y="738"/>
                    </a:cubicBezTo>
                    <a:cubicBezTo>
                      <a:pt x="2839" y="747"/>
                      <a:pt x="2827" y="753"/>
                      <a:pt x="2821" y="760"/>
                    </a:cubicBezTo>
                    <a:cubicBezTo>
                      <a:pt x="2814" y="767"/>
                      <a:pt x="2811" y="773"/>
                      <a:pt x="2809" y="785"/>
                    </a:cubicBezTo>
                    <a:cubicBezTo>
                      <a:pt x="2871" y="798"/>
                      <a:pt x="2944" y="791"/>
                      <a:pt x="3017" y="776"/>
                    </a:cubicBezTo>
                    <a:cubicBezTo>
                      <a:pt x="3090" y="761"/>
                      <a:pt x="3162" y="739"/>
                      <a:pt x="3221" y="725"/>
                    </a:cubicBezTo>
                    <a:cubicBezTo>
                      <a:pt x="3178" y="743"/>
                      <a:pt x="3121" y="749"/>
                      <a:pt x="3066" y="757"/>
                    </a:cubicBezTo>
                    <a:cubicBezTo>
                      <a:pt x="3010" y="765"/>
                      <a:pt x="2956" y="775"/>
                      <a:pt x="2920" y="799"/>
                    </a:cubicBezTo>
                    <a:cubicBezTo>
                      <a:pt x="2978" y="761"/>
                      <a:pt x="3087" y="733"/>
                      <a:pt x="3197" y="711"/>
                    </a:cubicBezTo>
                    <a:cubicBezTo>
                      <a:pt x="3307" y="690"/>
                      <a:pt x="3418" y="673"/>
                      <a:pt x="3480" y="658"/>
                    </a:cubicBezTo>
                    <a:cubicBezTo>
                      <a:pt x="3468" y="695"/>
                      <a:pt x="3317" y="737"/>
                      <a:pt x="3172" y="778"/>
                    </a:cubicBezTo>
                    <a:cubicBezTo>
                      <a:pt x="3027" y="820"/>
                      <a:pt x="2886" y="861"/>
                      <a:pt x="2892" y="899"/>
                    </a:cubicBezTo>
                    <a:cubicBezTo>
                      <a:pt x="2945" y="882"/>
                      <a:pt x="3022" y="864"/>
                      <a:pt x="3099" y="846"/>
                    </a:cubicBezTo>
                    <a:cubicBezTo>
                      <a:pt x="3176" y="828"/>
                      <a:pt x="3254" y="810"/>
                      <a:pt x="3312" y="793"/>
                    </a:cubicBezTo>
                    <a:cubicBezTo>
                      <a:pt x="3149" y="937"/>
                      <a:pt x="2947" y="1033"/>
                      <a:pt x="2747" y="1131"/>
                    </a:cubicBezTo>
                    <a:cubicBezTo>
                      <a:pt x="2547" y="1229"/>
                      <a:pt x="2348" y="1329"/>
                      <a:pt x="2191" y="1481"/>
                    </a:cubicBezTo>
                    <a:cubicBezTo>
                      <a:pt x="2225" y="1447"/>
                      <a:pt x="2254" y="1427"/>
                      <a:pt x="2281" y="1422"/>
                    </a:cubicBezTo>
                    <a:cubicBezTo>
                      <a:pt x="2307" y="1418"/>
                      <a:pt x="2329" y="1428"/>
                      <a:pt x="2348" y="1452"/>
                    </a:cubicBezTo>
                    <a:cubicBezTo>
                      <a:pt x="2291" y="1477"/>
                      <a:pt x="2203" y="1545"/>
                      <a:pt x="2124" y="1596"/>
                    </a:cubicBezTo>
                    <a:cubicBezTo>
                      <a:pt x="2045" y="1648"/>
                      <a:pt x="1974" y="1682"/>
                      <a:pt x="1951" y="1640"/>
                    </a:cubicBezTo>
                    <a:cubicBezTo>
                      <a:pt x="1909" y="1668"/>
                      <a:pt x="1863" y="1693"/>
                      <a:pt x="1815" y="1714"/>
                    </a:cubicBezTo>
                    <a:cubicBezTo>
                      <a:pt x="1767" y="1735"/>
                      <a:pt x="1716" y="1751"/>
                      <a:pt x="1664" y="1764"/>
                    </a:cubicBezTo>
                    <a:cubicBezTo>
                      <a:pt x="1701" y="1745"/>
                      <a:pt x="1718" y="1734"/>
                      <a:pt x="1717" y="1730"/>
                    </a:cubicBezTo>
                    <a:cubicBezTo>
                      <a:pt x="1716" y="1726"/>
                      <a:pt x="1697" y="1730"/>
                      <a:pt x="1658" y="1741"/>
                    </a:cubicBezTo>
                    <a:cubicBezTo>
                      <a:pt x="1676" y="1731"/>
                      <a:pt x="1751" y="1673"/>
                      <a:pt x="1824" y="1619"/>
                    </a:cubicBezTo>
                    <a:cubicBezTo>
                      <a:pt x="1897" y="1565"/>
                      <a:pt x="1968" y="1515"/>
                      <a:pt x="1976" y="1521"/>
                    </a:cubicBezTo>
                    <a:cubicBezTo>
                      <a:pt x="1966" y="1514"/>
                      <a:pt x="1889" y="1529"/>
                      <a:pt x="1871" y="1522"/>
                    </a:cubicBezTo>
                    <a:cubicBezTo>
                      <a:pt x="1854" y="1515"/>
                      <a:pt x="1898" y="1487"/>
                      <a:pt x="2130" y="1394"/>
                    </a:cubicBezTo>
                    <a:cubicBezTo>
                      <a:pt x="2128" y="1375"/>
                      <a:pt x="1971" y="1452"/>
                      <a:pt x="1852" y="1502"/>
                    </a:cubicBezTo>
                    <a:cubicBezTo>
                      <a:pt x="1732" y="1552"/>
                      <a:pt x="1648" y="1575"/>
                      <a:pt x="1790" y="1447"/>
                    </a:cubicBezTo>
                    <a:cubicBezTo>
                      <a:pt x="1776" y="1458"/>
                      <a:pt x="1767" y="1462"/>
                      <a:pt x="1764" y="1461"/>
                    </a:cubicBezTo>
                    <a:cubicBezTo>
                      <a:pt x="1761" y="1459"/>
                      <a:pt x="1763" y="1451"/>
                      <a:pt x="1770" y="1438"/>
                    </a:cubicBezTo>
                    <a:cubicBezTo>
                      <a:pt x="1671" y="1482"/>
                      <a:pt x="1583" y="1540"/>
                      <a:pt x="1494" y="1598"/>
                    </a:cubicBezTo>
                    <a:cubicBezTo>
                      <a:pt x="1406" y="1655"/>
                      <a:pt x="1316" y="1711"/>
                      <a:pt x="1213" y="1751"/>
                    </a:cubicBezTo>
                    <a:cubicBezTo>
                      <a:pt x="1212" y="1745"/>
                      <a:pt x="1223" y="1725"/>
                      <a:pt x="1236" y="1706"/>
                    </a:cubicBezTo>
                    <a:cubicBezTo>
                      <a:pt x="1248" y="1687"/>
                      <a:pt x="1262" y="1669"/>
                      <a:pt x="1269" y="1666"/>
                    </a:cubicBezTo>
                    <a:cubicBezTo>
                      <a:pt x="1269" y="1666"/>
                      <a:pt x="1194" y="1681"/>
                      <a:pt x="1132" y="1688"/>
                    </a:cubicBezTo>
                    <a:cubicBezTo>
                      <a:pt x="1070" y="1695"/>
                      <a:pt x="1022" y="1694"/>
                      <a:pt x="1077" y="1659"/>
                    </a:cubicBezTo>
                    <a:cubicBezTo>
                      <a:pt x="1061" y="1668"/>
                      <a:pt x="1034" y="1686"/>
                      <a:pt x="1014" y="1696"/>
                    </a:cubicBezTo>
                    <a:cubicBezTo>
                      <a:pt x="993" y="1706"/>
                      <a:pt x="979" y="1709"/>
                      <a:pt x="990" y="1688"/>
                    </a:cubicBezTo>
                    <a:cubicBezTo>
                      <a:pt x="955" y="1706"/>
                      <a:pt x="918" y="1721"/>
                      <a:pt x="879" y="1734"/>
                    </a:cubicBezTo>
                    <a:cubicBezTo>
                      <a:pt x="841" y="1746"/>
                      <a:pt x="801" y="1756"/>
                      <a:pt x="761" y="1763"/>
                    </a:cubicBezTo>
                    <a:cubicBezTo>
                      <a:pt x="923" y="1621"/>
                      <a:pt x="944" y="1581"/>
                      <a:pt x="914" y="1584"/>
                    </a:cubicBezTo>
                    <a:cubicBezTo>
                      <a:pt x="885" y="1587"/>
                      <a:pt x="805" y="1634"/>
                      <a:pt x="768" y="1666"/>
                    </a:cubicBezTo>
                    <a:cubicBezTo>
                      <a:pt x="823" y="1595"/>
                      <a:pt x="734" y="1635"/>
                      <a:pt x="644" y="1686"/>
                    </a:cubicBezTo>
                    <a:cubicBezTo>
                      <a:pt x="554" y="1737"/>
                      <a:pt x="464" y="1799"/>
                      <a:pt x="518" y="1769"/>
                    </a:cubicBezTo>
                    <a:cubicBezTo>
                      <a:pt x="511" y="1773"/>
                      <a:pt x="465" y="1798"/>
                      <a:pt x="444" y="1809"/>
                    </a:cubicBezTo>
                    <a:cubicBezTo>
                      <a:pt x="423" y="1821"/>
                      <a:pt x="427" y="1819"/>
                      <a:pt x="518" y="1769"/>
                    </a:cubicBezTo>
                    <a:close/>
                  </a:path>
                </a:pathLst>
              </a:custGeom>
              <a:solidFill>
                <a:srgbClr val="FFFFFF"/>
              </a:solidFill>
              <a:ln w="12700" cap="flat">
                <a:noFill/>
                <a:miter lim="400000"/>
              </a:ln>
              <a:effectLst/>
            </p:spPr>
            <p:txBody>
              <a:bodyPr wrap="square" lIns="53564" tIns="53564" rIns="53564" bIns="53564"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pSp>
      </p:grpSp>
      <p:sp>
        <p:nvSpPr>
          <p:cNvPr id="64" name="Freeform 414">
            <a:extLst>
              <a:ext uri="{FF2B5EF4-FFF2-40B4-BE49-F238E27FC236}">
                <a16:creationId xmlns:a16="http://schemas.microsoft.com/office/drawing/2014/main" id="{1CB46F27-9D01-60D3-6424-905A5DF42EA9}"/>
              </a:ext>
            </a:extLst>
          </p:cNvPr>
          <p:cNvSpPr>
            <a:spLocks noChangeArrowheads="1"/>
          </p:cNvSpPr>
          <p:nvPr/>
        </p:nvSpPr>
        <p:spPr bwMode="auto">
          <a:xfrm>
            <a:off x="15965061" y="10664814"/>
            <a:ext cx="930454" cy="864743"/>
          </a:xfrm>
          <a:custGeom>
            <a:avLst/>
            <a:gdLst>
              <a:gd name="T0" fmla="*/ 2147483646 w 858"/>
              <a:gd name="T1" fmla="*/ 2147483646 h 798"/>
              <a:gd name="T2" fmla="*/ 2147483646 w 858"/>
              <a:gd name="T3" fmla="*/ 2147483646 h 798"/>
              <a:gd name="T4" fmla="*/ 2147483646 w 858"/>
              <a:gd name="T5" fmla="*/ 2147483646 h 798"/>
              <a:gd name="T6" fmla="*/ 2147483646 w 858"/>
              <a:gd name="T7" fmla="*/ 2147483646 h 798"/>
              <a:gd name="T8" fmla="*/ 2147483646 w 858"/>
              <a:gd name="T9" fmla="*/ 2147483646 h 798"/>
              <a:gd name="T10" fmla="*/ 2147483646 w 858"/>
              <a:gd name="T11" fmla="*/ 2147483646 h 798"/>
              <a:gd name="T12" fmla="*/ 2147483646 w 858"/>
              <a:gd name="T13" fmla="*/ 2147483646 h 798"/>
              <a:gd name="T14" fmla="*/ 2147483646 w 858"/>
              <a:gd name="T15" fmla="*/ 2147483646 h 798"/>
              <a:gd name="T16" fmla="*/ 2147483646 w 858"/>
              <a:gd name="T17" fmla="*/ 2147483646 h 798"/>
              <a:gd name="T18" fmla="*/ 2147483646 w 858"/>
              <a:gd name="T19" fmla="*/ 2147483646 h 798"/>
              <a:gd name="T20" fmla="*/ 2147483646 w 858"/>
              <a:gd name="T21" fmla="*/ 2147483646 h 798"/>
              <a:gd name="T22" fmla="*/ 2147483646 w 858"/>
              <a:gd name="T23" fmla="*/ 2147483646 h 798"/>
              <a:gd name="T24" fmla="*/ 2147483646 w 858"/>
              <a:gd name="T25" fmla="*/ 2147483646 h 798"/>
              <a:gd name="T26" fmla="*/ 2147483646 w 858"/>
              <a:gd name="T27" fmla="*/ 2147483646 h 798"/>
              <a:gd name="T28" fmla="*/ 2147483646 w 858"/>
              <a:gd name="T29" fmla="*/ 2147483646 h 798"/>
              <a:gd name="T30" fmla="*/ 2147483646 w 858"/>
              <a:gd name="T31" fmla="*/ 2147483646 h 798"/>
              <a:gd name="T32" fmla="*/ 2147483646 w 858"/>
              <a:gd name="T33" fmla="*/ 2147483646 h 798"/>
              <a:gd name="T34" fmla="*/ 2147483646 w 858"/>
              <a:gd name="T35" fmla="*/ 2147483646 h 798"/>
              <a:gd name="T36" fmla="*/ 2147483646 w 858"/>
              <a:gd name="T37" fmla="*/ 2147483646 h 798"/>
              <a:gd name="T38" fmla="*/ 2147483646 w 858"/>
              <a:gd name="T39" fmla="*/ 2147483646 h 798"/>
              <a:gd name="T40" fmla="*/ 2147483646 w 858"/>
              <a:gd name="T41" fmla="*/ 2147483646 h 798"/>
              <a:gd name="T42" fmla="*/ 2147483646 w 858"/>
              <a:gd name="T43" fmla="*/ 2147483646 h 798"/>
              <a:gd name="T44" fmla="*/ 2147483646 w 858"/>
              <a:gd name="T45" fmla="*/ 2147483646 h 798"/>
              <a:gd name="T46" fmla="*/ 2147483646 w 858"/>
              <a:gd name="T47" fmla="*/ 2147483646 h 798"/>
              <a:gd name="T48" fmla="*/ 2147483646 w 858"/>
              <a:gd name="T49" fmla="*/ 2147483646 h 798"/>
              <a:gd name="T50" fmla="*/ 2147483646 w 858"/>
              <a:gd name="T51" fmla="*/ 2147483646 h 798"/>
              <a:gd name="T52" fmla="*/ 2147483646 w 858"/>
              <a:gd name="T53" fmla="*/ 2147483646 h 798"/>
              <a:gd name="T54" fmla="*/ 2147483646 w 858"/>
              <a:gd name="T55" fmla="*/ 2147483646 h 798"/>
              <a:gd name="T56" fmla="*/ 2147483646 w 858"/>
              <a:gd name="T57" fmla="*/ 2147483646 h 798"/>
              <a:gd name="T58" fmla="*/ 2147483646 w 858"/>
              <a:gd name="T59" fmla="*/ 2147483646 h 798"/>
              <a:gd name="T60" fmla="*/ 2147483646 w 858"/>
              <a:gd name="T61" fmla="*/ 2147483646 h 798"/>
              <a:gd name="T62" fmla="*/ 2147483646 w 858"/>
              <a:gd name="T63" fmla="*/ 2147483646 h 798"/>
              <a:gd name="T64" fmla="*/ 2147483646 w 858"/>
              <a:gd name="T65" fmla="*/ 2147483646 h 798"/>
              <a:gd name="T66" fmla="*/ 2147483646 w 858"/>
              <a:gd name="T67" fmla="*/ 2147483646 h 798"/>
              <a:gd name="T68" fmla="*/ 2147483646 w 858"/>
              <a:gd name="T69" fmla="*/ 2147483646 h 798"/>
              <a:gd name="T70" fmla="*/ 2147483646 w 858"/>
              <a:gd name="T71" fmla="*/ 2147483646 h 798"/>
              <a:gd name="T72" fmla="*/ 2147483646 w 858"/>
              <a:gd name="T73" fmla="*/ 2147483646 h 798"/>
              <a:gd name="T74" fmla="*/ 2147483646 w 858"/>
              <a:gd name="T75" fmla="*/ 2147483646 h 798"/>
              <a:gd name="T76" fmla="*/ 2147483646 w 858"/>
              <a:gd name="T77" fmla="*/ 2147483646 h 798"/>
              <a:gd name="T78" fmla="*/ 2147483646 w 858"/>
              <a:gd name="T79" fmla="*/ 2147483646 h 798"/>
              <a:gd name="T80" fmla="*/ 2147483646 w 858"/>
              <a:gd name="T81" fmla="*/ 2147483646 h 798"/>
              <a:gd name="T82" fmla="*/ 2147483646 w 858"/>
              <a:gd name="T83" fmla="*/ 2147483646 h 798"/>
              <a:gd name="T84" fmla="*/ 2147483646 w 858"/>
              <a:gd name="T85" fmla="*/ 2147483646 h 798"/>
              <a:gd name="T86" fmla="*/ 2147483646 w 858"/>
              <a:gd name="T87" fmla="*/ 2147483646 h 798"/>
              <a:gd name="T88" fmla="*/ 2147483646 w 858"/>
              <a:gd name="T89" fmla="*/ 2147483646 h 798"/>
              <a:gd name="T90" fmla="*/ 2147483646 w 858"/>
              <a:gd name="T91" fmla="*/ 2147483646 h 798"/>
              <a:gd name="T92" fmla="*/ 2147483646 w 858"/>
              <a:gd name="T93" fmla="*/ 2147483646 h 798"/>
              <a:gd name="T94" fmla="*/ 2147483646 w 858"/>
              <a:gd name="T95" fmla="*/ 2147483646 h 798"/>
              <a:gd name="T96" fmla="*/ 2147483646 w 858"/>
              <a:gd name="T97" fmla="*/ 2147483646 h 798"/>
              <a:gd name="T98" fmla="*/ 2147483646 w 858"/>
              <a:gd name="T99" fmla="*/ 2147483646 h 798"/>
              <a:gd name="T100" fmla="*/ 2147483646 w 858"/>
              <a:gd name="T101" fmla="*/ 0 h 798"/>
              <a:gd name="T102" fmla="*/ 2147483646 w 858"/>
              <a:gd name="T103" fmla="*/ 2147483646 h 798"/>
              <a:gd name="T104" fmla="*/ 2147483646 w 858"/>
              <a:gd name="T105" fmla="*/ 2147483646 h 798"/>
              <a:gd name="T106" fmla="*/ 2147483646 w 858"/>
              <a:gd name="T107" fmla="*/ 2147483646 h 798"/>
              <a:gd name="T108" fmla="*/ 2147483646 w 858"/>
              <a:gd name="T109" fmla="*/ 2147483646 h 798"/>
              <a:gd name="T110" fmla="*/ 2147483646 w 858"/>
              <a:gd name="T111" fmla="*/ 2147483646 h 798"/>
              <a:gd name="T112" fmla="*/ 2147483646 w 858"/>
              <a:gd name="T113" fmla="*/ 2147483646 h 798"/>
              <a:gd name="T114" fmla="*/ 2147483646 w 858"/>
              <a:gd name="T115" fmla="*/ 2147483646 h 7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58" h="798">
                <a:moveTo>
                  <a:pt x="802" y="569"/>
                </a:moveTo>
                <a:lnTo>
                  <a:pt x="802" y="569"/>
                </a:lnTo>
                <a:cubicBezTo>
                  <a:pt x="786" y="569"/>
                  <a:pt x="773" y="556"/>
                  <a:pt x="773" y="540"/>
                </a:cubicBezTo>
                <a:cubicBezTo>
                  <a:pt x="773" y="524"/>
                  <a:pt x="786" y="511"/>
                  <a:pt x="802" y="511"/>
                </a:cubicBezTo>
                <a:cubicBezTo>
                  <a:pt x="818" y="511"/>
                  <a:pt x="832" y="524"/>
                  <a:pt x="832" y="540"/>
                </a:cubicBezTo>
                <a:cubicBezTo>
                  <a:pt x="832" y="556"/>
                  <a:pt x="818" y="569"/>
                  <a:pt x="802" y="569"/>
                </a:cubicBezTo>
                <a:close/>
                <a:moveTo>
                  <a:pt x="713" y="653"/>
                </a:moveTo>
                <a:lnTo>
                  <a:pt x="713" y="653"/>
                </a:lnTo>
                <a:cubicBezTo>
                  <a:pt x="688" y="630"/>
                  <a:pt x="661" y="610"/>
                  <a:pt x="632" y="594"/>
                </a:cubicBezTo>
                <a:cubicBezTo>
                  <a:pt x="659" y="537"/>
                  <a:pt x="675" y="476"/>
                  <a:pt x="676" y="412"/>
                </a:cubicBezTo>
                <a:lnTo>
                  <a:pt x="813" y="412"/>
                </a:lnTo>
                <a:cubicBezTo>
                  <a:pt x="812" y="437"/>
                  <a:pt x="808" y="462"/>
                  <a:pt x="803" y="485"/>
                </a:cubicBezTo>
                <a:cubicBezTo>
                  <a:pt x="803" y="485"/>
                  <a:pt x="803" y="485"/>
                  <a:pt x="802" y="485"/>
                </a:cubicBezTo>
                <a:cubicBezTo>
                  <a:pt x="772" y="485"/>
                  <a:pt x="747" y="510"/>
                  <a:pt x="747" y="540"/>
                </a:cubicBezTo>
                <a:cubicBezTo>
                  <a:pt x="747" y="556"/>
                  <a:pt x="754" y="571"/>
                  <a:pt x="765" y="581"/>
                </a:cubicBezTo>
                <a:cubicBezTo>
                  <a:pt x="750" y="607"/>
                  <a:pt x="734" y="631"/>
                  <a:pt x="713" y="653"/>
                </a:cubicBezTo>
                <a:close/>
                <a:moveTo>
                  <a:pt x="489" y="768"/>
                </a:moveTo>
                <a:lnTo>
                  <a:pt x="489" y="768"/>
                </a:lnTo>
                <a:cubicBezTo>
                  <a:pt x="543" y="727"/>
                  <a:pt x="588" y="676"/>
                  <a:pt x="620" y="617"/>
                </a:cubicBezTo>
                <a:cubicBezTo>
                  <a:pt x="647" y="632"/>
                  <a:pt x="672" y="650"/>
                  <a:pt x="695" y="671"/>
                </a:cubicBezTo>
                <a:cubicBezTo>
                  <a:pt x="639" y="723"/>
                  <a:pt x="568" y="758"/>
                  <a:pt x="489" y="768"/>
                </a:cubicBezTo>
                <a:close/>
                <a:moveTo>
                  <a:pt x="454" y="571"/>
                </a:moveTo>
                <a:lnTo>
                  <a:pt x="454" y="571"/>
                </a:lnTo>
                <a:cubicBezTo>
                  <a:pt x="462" y="572"/>
                  <a:pt x="469" y="573"/>
                  <a:pt x="476" y="573"/>
                </a:cubicBezTo>
                <a:cubicBezTo>
                  <a:pt x="481" y="598"/>
                  <a:pt x="504" y="618"/>
                  <a:pt x="530" y="618"/>
                </a:cubicBezTo>
                <a:cubicBezTo>
                  <a:pt x="548" y="618"/>
                  <a:pt x="564" y="609"/>
                  <a:pt x="574" y="596"/>
                </a:cubicBezTo>
                <a:cubicBezTo>
                  <a:pt x="582" y="599"/>
                  <a:pt x="590" y="602"/>
                  <a:pt x="597" y="605"/>
                </a:cubicBezTo>
                <a:cubicBezTo>
                  <a:pt x="563" y="667"/>
                  <a:pt x="514" y="721"/>
                  <a:pt x="454" y="761"/>
                </a:cubicBezTo>
                <a:lnTo>
                  <a:pt x="454" y="571"/>
                </a:lnTo>
                <a:close/>
                <a:moveTo>
                  <a:pt x="392" y="386"/>
                </a:moveTo>
                <a:lnTo>
                  <a:pt x="392" y="386"/>
                </a:lnTo>
                <a:cubicBezTo>
                  <a:pt x="386" y="361"/>
                  <a:pt x="364" y="343"/>
                  <a:pt x="338" y="343"/>
                </a:cubicBezTo>
                <a:cubicBezTo>
                  <a:pt x="312" y="343"/>
                  <a:pt x="291" y="361"/>
                  <a:pt x="285" y="386"/>
                </a:cubicBezTo>
                <a:lnTo>
                  <a:pt x="231" y="386"/>
                </a:lnTo>
                <a:cubicBezTo>
                  <a:pt x="233" y="326"/>
                  <a:pt x="247" y="268"/>
                  <a:pt x="272" y="215"/>
                </a:cubicBezTo>
                <a:cubicBezTo>
                  <a:pt x="308" y="231"/>
                  <a:pt x="347" y="242"/>
                  <a:pt x="386" y="248"/>
                </a:cubicBezTo>
                <a:cubicBezTo>
                  <a:pt x="390" y="269"/>
                  <a:pt x="406" y="287"/>
                  <a:pt x="428" y="292"/>
                </a:cubicBezTo>
                <a:lnTo>
                  <a:pt x="428" y="386"/>
                </a:lnTo>
                <a:lnTo>
                  <a:pt x="392" y="386"/>
                </a:lnTo>
                <a:close/>
                <a:moveTo>
                  <a:pt x="309" y="399"/>
                </a:moveTo>
                <a:lnTo>
                  <a:pt x="309" y="399"/>
                </a:lnTo>
                <a:cubicBezTo>
                  <a:pt x="309" y="382"/>
                  <a:pt x="322" y="369"/>
                  <a:pt x="338" y="369"/>
                </a:cubicBezTo>
                <a:cubicBezTo>
                  <a:pt x="354" y="369"/>
                  <a:pt x="367" y="382"/>
                  <a:pt x="367" y="399"/>
                </a:cubicBezTo>
                <a:cubicBezTo>
                  <a:pt x="367" y="414"/>
                  <a:pt x="354" y="428"/>
                  <a:pt x="338" y="428"/>
                </a:cubicBezTo>
                <a:cubicBezTo>
                  <a:pt x="322" y="428"/>
                  <a:pt x="309" y="414"/>
                  <a:pt x="309" y="399"/>
                </a:cubicBezTo>
                <a:close/>
                <a:moveTo>
                  <a:pt x="428" y="545"/>
                </a:moveTo>
                <a:lnTo>
                  <a:pt x="428" y="545"/>
                </a:lnTo>
                <a:cubicBezTo>
                  <a:pt x="388" y="547"/>
                  <a:pt x="349" y="554"/>
                  <a:pt x="312" y="567"/>
                </a:cubicBezTo>
                <a:cubicBezTo>
                  <a:pt x="302" y="554"/>
                  <a:pt x="287" y="545"/>
                  <a:pt x="269" y="545"/>
                </a:cubicBezTo>
                <a:cubicBezTo>
                  <a:pt x="265" y="545"/>
                  <a:pt x="261" y="545"/>
                  <a:pt x="257" y="547"/>
                </a:cubicBezTo>
                <a:cubicBezTo>
                  <a:pt x="241" y="503"/>
                  <a:pt x="232" y="458"/>
                  <a:pt x="231" y="412"/>
                </a:cubicBezTo>
                <a:lnTo>
                  <a:pt x="285" y="412"/>
                </a:lnTo>
                <a:cubicBezTo>
                  <a:pt x="291" y="436"/>
                  <a:pt x="312" y="454"/>
                  <a:pt x="338" y="454"/>
                </a:cubicBezTo>
                <a:cubicBezTo>
                  <a:pt x="364" y="454"/>
                  <a:pt x="386" y="436"/>
                  <a:pt x="392" y="412"/>
                </a:cubicBezTo>
                <a:lnTo>
                  <a:pt x="428" y="412"/>
                </a:lnTo>
                <a:lnTo>
                  <a:pt x="428" y="545"/>
                </a:lnTo>
                <a:close/>
                <a:moveTo>
                  <a:pt x="428" y="761"/>
                </a:moveTo>
                <a:lnTo>
                  <a:pt x="428" y="761"/>
                </a:lnTo>
                <a:cubicBezTo>
                  <a:pt x="379" y="728"/>
                  <a:pt x="338" y="687"/>
                  <a:pt x="306" y="641"/>
                </a:cubicBezTo>
                <a:cubicBezTo>
                  <a:pt x="317" y="631"/>
                  <a:pt x="323" y="617"/>
                  <a:pt x="323" y="601"/>
                </a:cubicBezTo>
                <a:cubicBezTo>
                  <a:pt x="323" y="597"/>
                  <a:pt x="323" y="594"/>
                  <a:pt x="323" y="591"/>
                </a:cubicBezTo>
                <a:cubicBezTo>
                  <a:pt x="356" y="580"/>
                  <a:pt x="392" y="573"/>
                  <a:pt x="428" y="571"/>
                </a:cubicBezTo>
                <a:lnTo>
                  <a:pt x="428" y="761"/>
                </a:lnTo>
                <a:close/>
                <a:moveTo>
                  <a:pt x="187" y="671"/>
                </a:moveTo>
                <a:lnTo>
                  <a:pt x="187" y="671"/>
                </a:lnTo>
                <a:cubicBezTo>
                  <a:pt x="200" y="659"/>
                  <a:pt x="214" y="648"/>
                  <a:pt x="228" y="638"/>
                </a:cubicBezTo>
                <a:cubicBezTo>
                  <a:pt x="238" y="649"/>
                  <a:pt x="253" y="655"/>
                  <a:pt x="269" y="655"/>
                </a:cubicBezTo>
                <a:cubicBezTo>
                  <a:pt x="274" y="655"/>
                  <a:pt x="279" y="655"/>
                  <a:pt x="283" y="654"/>
                </a:cubicBezTo>
                <a:cubicBezTo>
                  <a:pt x="313" y="697"/>
                  <a:pt x="350" y="736"/>
                  <a:pt x="393" y="768"/>
                </a:cubicBezTo>
                <a:cubicBezTo>
                  <a:pt x="314" y="758"/>
                  <a:pt x="242" y="723"/>
                  <a:pt x="187" y="671"/>
                </a:cubicBezTo>
                <a:close/>
                <a:moveTo>
                  <a:pt x="269" y="630"/>
                </a:moveTo>
                <a:lnTo>
                  <a:pt x="269" y="630"/>
                </a:lnTo>
                <a:cubicBezTo>
                  <a:pt x="252" y="630"/>
                  <a:pt x="239" y="617"/>
                  <a:pt x="239" y="601"/>
                </a:cubicBezTo>
                <a:cubicBezTo>
                  <a:pt x="239" y="584"/>
                  <a:pt x="252" y="571"/>
                  <a:pt x="269" y="571"/>
                </a:cubicBezTo>
                <a:cubicBezTo>
                  <a:pt x="285" y="571"/>
                  <a:pt x="298" y="584"/>
                  <a:pt x="298" y="601"/>
                </a:cubicBezTo>
                <a:cubicBezTo>
                  <a:pt x="298" y="617"/>
                  <a:pt x="285" y="630"/>
                  <a:pt x="269" y="630"/>
                </a:cubicBezTo>
                <a:close/>
                <a:moveTo>
                  <a:pt x="72" y="451"/>
                </a:moveTo>
                <a:lnTo>
                  <a:pt x="72" y="451"/>
                </a:lnTo>
                <a:cubicBezTo>
                  <a:pt x="90" y="444"/>
                  <a:pt x="104" y="430"/>
                  <a:pt x="108" y="412"/>
                </a:cubicBezTo>
                <a:lnTo>
                  <a:pt x="205" y="412"/>
                </a:lnTo>
                <a:cubicBezTo>
                  <a:pt x="206" y="462"/>
                  <a:pt x="216" y="511"/>
                  <a:pt x="234" y="558"/>
                </a:cubicBezTo>
                <a:cubicBezTo>
                  <a:pt x="221" y="568"/>
                  <a:pt x="214" y="583"/>
                  <a:pt x="214" y="601"/>
                </a:cubicBezTo>
                <a:cubicBezTo>
                  <a:pt x="214" y="605"/>
                  <a:pt x="214" y="610"/>
                  <a:pt x="216" y="615"/>
                </a:cubicBezTo>
                <a:cubicBezTo>
                  <a:pt x="199" y="626"/>
                  <a:pt x="183" y="639"/>
                  <a:pt x="168" y="653"/>
                </a:cubicBezTo>
                <a:cubicBezTo>
                  <a:pt x="117" y="598"/>
                  <a:pt x="83" y="528"/>
                  <a:pt x="72" y="451"/>
                </a:cubicBezTo>
                <a:close/>
                <a:moveTo>
                  <a:pt x="26" y="399"/>
                </a:moveTo>
                <a:lnTo>
                  <a:pt x="26" y="399"/>
                </a:lnTo>
                <a:cubicBezTo>
                  <a:pt x="26" y="382"/>
                  <a:pt x="39" y="369"/>
                  <a:pt x="55" y="369"/>
                </a:cubicBezTo>
                <a:cubicBezTo>
                  <a:pt x="71" y="369"/>
                  <a:pt x="85" y="382"/>
                  <a:pt x="85" y="399"/>
                </a:cubicBezTo>
                <a:cubicBezTo>
                  <a:pt x="85" y="414"/>
                  <a:pt x="71" y="428"/>
                  <a:pt x="55" y="428"/>
                </a:cubicBezTo>
                <a:cubicBezTo>
                  <a:pt x="39" y="428"/>
                  <a:pt x="26" y="414"/>
                  <a:pt x="26" y="399"/>
                </a:cubicBezTo>
                <a:close/>
                <a:moveTo>
                  <a:pt x="168" y="97"/>
                </a:moveTo>
                <a:lnTo>
                  <a:pt x="168" y="97"/>
                </a:lnTo>
                <a:cubicBezTo>
                  <a:pt x="184" y="97"/>
                  <a:pt x="197" y="110"/>
                  <a:pt x="197" y="126"/>
                </a:cubicBezTo>
                <a:cubicBezTo>
                  <a:pt x="197" y="142"/>
                  <a:pt x="184" y="155"/>
                  <a:pt x="168" y="155"/>
                </a:cubicBezTo>
                <a:cubicBezTo>
                  <a:pt x="152" y="155"/>
                  <a:pt x="139" y="142"/>
                  <a:pt x="139" y="126"/>
                </a:cubicBezTo>
                <a:cubicBezTo>
                  <a:pt x="139" y="110"/>
                  <a:pt x="152" y="97"/>
                  <a:pt x="168" y="97"/>
                </a:cubicBezTo>
                <a:close/>
                <a:moveTo>
                  <a:pt x="108" y="386"/>
                </a:moveTo>
                <a:lnTo>
                  <a:pt x="108" y="386"/>
                </a:lnTo>
                <a:cubicBezTo>
                  <a:pt x="104" y="367"/>
                  <a:pt x="90" y="352"/>
                  <a:pt x="72" y="347"/>
                </a:cubicBezTo>
                <a:cubicBezTo>
                  <a:pt x="81" y="282"/>
                  <a:pt x="106" y="224"/>
                  <a:pt x="143" y="175"/>
                </a:cubicBezTo>
                <a:cubicBezTo>
                  <a:pt x="151" y="178"/>
                  <a:pt x="159" y="181"/>
                  <a:pt x="168" y="181"/>
                </a:cubicBezTo>
                <a:cubicBezTo>
                  <a:pt x="180" y="181"/>
                  <a:pt x="191" y="177"/>
                  <a:pt x="200" y="170"/>
                </a:cubicBezTo>
                <a:cubicBezTo>
                  <a:pt x="216" y="183"/>
                  <a:pt x="232" y="194"/>
                  <a:pt x="249" y="203"/>
                </a:cubicBezTo>
                <a:cubicBezTo>
                  <a:pt x="222" y="259"/>
                  <a:pt x="207" y="322"/>
                  <a:pt x="205" y="386"/>
                </a:cubicBezTo>
                <a:lnTo>
                  <a:pt x="108" y="386"/>
                </a:lnTo>
                <a:close/>
                <a:moveTo>
                  <a:pt x="261" y="180"/>
                </a:moveTo>
                <a:lnTo>
                  <a:pt x="261" y="180"/>
                </a:lnTo>
                <a:cubicBezTo>
                  <a:pt x="246" y="171"/>
                  <a:pt x="231" y="161"/>
                  <a:pt x="217" y="151"/>
                </a:cubicBezTo>
                <a:cubicBezTo>
                  <a:pt x="221" y="143"/>
                  <a:pt x="223" y="135"/>
                  <a:pt x="223" y="126"/>
                </a:cubicBezTo>
                <a:cubicBezTo>
                  <a:pt x="223" y="117"/>
                  <a:pt x="221" y="108"/>
                  <a:pt x="217" y="101"/>
                </a:cubicBezTo>
                <a:cubicBezTo>
                  <a:pt x="267" y="63"/>
                  <a:pt x="328" y="37"/>
                  <a:pt x="393" y="29"/>
                </a:cubicBezTo>
                <a:cubicBezTo>
                  <a:pt x="338" y="69"/>
                  <a:pt x="293" y="121"/>
                  <a:pt x="261" y="180"/>
                </a:cubicBezTo>
                <a:close/>
                <a:moveTo>
                  <a:pt x="428" y="186"/>
                </a:moveTo>
                <a:lnTo>
                  <a:pt x="428" y="186"/>
                </a:lnTo>
                <a:cubicBezTo>
                  <a:pt x="409" y="190"/>
                  <a:pt x="394" y="204"/>
                  <a:pt x="389" y="222"/>
                </a:cubicBezTo>
                <a:cubicBezTo>
                  <a:pt x="352" y="217"/>
                  <a:pt x="317" y="207"/>
                  <a:pt x="284" y="191"/>
                </a:cubicBezTo>
                <a:cubicBezTo>
                  <a:pt x="318" y="130"/>
                  <a:pt x="368" y="76"/>
                  <a:pt x="428" y="36"/>
                </a:cubicBezTo>
                <a:lnTo>
                  <a:pt x="428" y="186"/>
                </a:lnTo>
                <a:close/>
                <a:moveTo>
                  <a:pt x="597" y="191"/>
                </a:moveTo>
                <a:lnTo>
                  <a:pt x="597" y="191"/>
                </a:lnTo>
                <a:cubicBezTo>
                  <a:pt x="564" y="207"/>
                  <a:pt x="529" y="217"/>
                  <a:pt x="493" y="222"/>
                </a:cubicBezTo>
                <a:cubicBezTo>
                  <a:pt x="487" y="204"/>
                  <a:pt x="472" y="190"/>
                  <a:pt x="454" y="186"/>
                </a:cubicBezTo>
                <a:lnTo>
                  <a:pt x="454" y="36"/>
                </a:lnTo>
                <a:cubicBezTo>
                  <a:pt x="514" y="76"/>
                  <a:pt x="563" y="130"/>
                  <a:pt x="597" y="191"/>
                </a:cubicBezTo>
                <a:close/>
                <a:moveTo>
                  <a:pt x="580" y="53"/>
                </a:moveTo>
                <a:lnTo>
                  <a:pt x="580" y="53"/>
                </a:lnTo>
                <a:cubicBezTo>
                  <a:pt x="579" y="57"/>
                  <a:pt x="578" y="60"/>
                  <a:pt x="578" y="64"/>
                </a:cubicBezTo>
                <a:cubicBezTo>
                  <a:pt x="578" y="95"/>
                  <a:pt x="603" y="119"/>
                  <a:pt x="634" y="119"/>
                </a:cubicBezTo>
                <a:cubicBezTo>
                  <a:pt x="648" y="119"/>
                  <a:pt x="660" y="114"/>
                  <a:pt x="670" y="105"/>
                </a:cubicBezTo>
                <a:cubicBezTo>
                  <a:pt x="678" y="112"/>
                  <a:pt x="686" y="118"/>
                  <a:pt x="695" y="126"/>
                </a:cubicBezTo>
                <a:cubicBezTo>
                  <a:pt x="672" y="147"/>
                  <a:pt x="647" y="165"/>
                  <a:pt x="621" y="180"/>
                </a:cubicBezTo>
                <a:cubicBezTo>
                  <a:pt x="588" y="121"/>
                  <a:pt x="543" y="70"/>
                  <a:pt x="489" y="29"/>
                </a:cubicBezTo>
                <a:cubicBezTo>
                  <a:pt x="520" y="33"/>
                  <a:pt x="551" y="42"/>
                  <a:pt x="580" y="53"/>
                </a:cubicBezTo>
                <a:close/>
                <a:moveTo>
                  <a:pt x="634" y="35"/>
                </a:moveTo>
                <a:lnTo>
                  <a:pt x="634" y="35"/>
                </a:lnTo>
                <a:cubicBezTo>
                  <a:pt x="649" y="35"/>
                  <a:pt x="663" y="48"/>
                  <a:pt x="663" y="64"/>
                </a:cubicBezTo>
                <a:cubicBezTo>
                  <a:pt x="663" y="80"/>
                  <a:pt x="649" y="93"/>
                  <a:pt x="634" y="93"/>
                </a:cubicBezTo>
                <a:cubicBezTo>
                  <a:pt x="618" y="93"/>
                  <a:pt x="604" y="80"/>
                  <a:pt x="604" y="64"/>
                </a:cubicBezTo>
                <a:cubicBezTo>
                  <a:pt x="604" y="48"/>
                  <a:pt x="618" y="35"/>
                  <a:pt x="634" y="35"/>
                </a:cubicBezTo>
                <a:close/>
                <a:moveTo>
                  <a:pt x="653" y="330"/>
                </a:moveTo>
                <a:lnTo>
                  <a:pt x="653" y="330"/>
                </a:lnTo>
                <a:cubicBezTo>
                  <a:pt x="637" y="330"/>
                  <a:pt x="624" y="317"/>
                  <a:pt x="624" y="301"/>
                </a:cubicBezTo>
                <a:cubicBezTo>
                  <a:pt x="624" y="284"/>
                  <a:pt x="637" y="271"/>
                  <a:pt x="653" y="271"/>
                </a:cubicBezTo>
                <a:cubicBezTo>
                  <a:pt x="669" y="271"/>
                  <a:pt x="682" y="284"/>
                  <a:pt x="682" y="301"/>
                </a:cubicBezTo>
                <a:cubicBezTo>
                  <a:pt x="682" y="317"/>
                  <a:pt x="669" y="330"/>
                  <a:pt x="653" y="330"/>
                </a:cubicBezTo>
                <a:close/>
                <a:moveTo>
                  <a:pt x="441" y="209"/>
                </a:moveTo>
                <a:lnTo>
                  <a:pt x="441" y="209"/>
                </a:lnTo>
                <a:cubicBezTo>
                  <a:pt x="457" y="209"/>
                  <a:pt x="470" y="222"/>
                  <a:pt x="470" y="239"/>
                </a:cubicBezTo>
                <a:cubicBezTo>
                  <a:pt x="470" y="255"/>
                  <a:pt x="457" y="268"/>
                  <a:pt x="441" y="268"/>
                </a:cubicBezTo>
                <a:cubicBezTo>
                  <a:pt x="424" y="268"/>
                  <a:pt x="412" y="255"/>
                  <a:pt x="412" y="239"/>
                </a:cubicBezTo>
                <a:cubicBezTo>
                  <a:pt x="412" y="222"/>
                  <a:pt x="424" y="209"/>
                  <a:pt x="441" y="209"/>
                </a:cubicBezTo>
                <a:close/>
                <a:moveTo>
                  <a:pt x="560" y="563"/>
                </a:moveTo>
                <a:lnTo>
                  <a:pt x="560" y="563"/>
                </a:lnTo>
                <a:cubicBezTo>
                  <a:pt x="560" y="579"/>
                  <a:pt x="547" y="592"/>
                  <a:pt x="530" y="592"/>
                </a:cubicBezTo>
                <a:cubicBezTo>
                  <a:pt x="514" y="592"/>
                  <a:pt x="501" y="579"/>
                  <a:pt x="501" y="563"/>
                </a:cubicBezTo>
                <a:cubicBezTo>
                  <a:pt x="501" y="547"/>
                  <a:pt x="514" y="534"/>
                  <a:pt x="530" y="534"/>
                </a:cubicBezTo>
                <a:cubicBezTo>
                  <a:pt x="547" y="534"/>
                  <a:pt x="560" y="547"/>
                  <a:pt x="560" y="563"/>
                </a:cubicBezTo>
                <a:close/>
                <a:moveTo>
                  <a:pt x="530" y="507"/>
                </a:moveTo>
                <a:lnTo>
                  <a:pt x="530" y="507"/>
                </a:lnTo>
                <a:cubicBezTo>
                  <a:pt x="505" y="507"/>
                  <a:pt x="484" y="524"/>
                  <a:pt x="478" y="547"/>
                </a:cubicBezTo>
                <a:cubicBezTo>
                  <a:pt x="470" y="547"/>
                  <a:pt x="462" y="546"/>
                  <a:pt x="454" y="545"/>
                </a:cubicBezTo>
                <a:lnTo>
                  <a:pt x="454" y="412"/>
                </a:lnTo>
                <a:lnTo>
                  <a:pt x="651" y="412"/>
                </a:lnTo>
                <a:cubicBezTo>
                  <a:pt x="649" y="472"/>
                  <a:pt x="634" y="530"/>
                  <a:pt x="609" y="583"/>
                </a:cubicBezTo>
                <a:cubicBezTo>
                  <a:pt x="601" y="578"/>
                  <a:pt x="593" y="575"/>
                  <a:pt x="585" y="572"/>
                </a:cubicBezTo>
                <a:cubicBezTo>
                  <a:pt x="585" y="569"/>
                  <a:pt x="585" y="566"/>
                  <a:pt x="585" y="563"/>
                </a:cubicBezTo>
                <a:cubicBezTo>
                  <a:pt x="585" y="533"/>
                  <a:pt x="561" y="507"/>
                  <a:pt x="530" y="507"/>
                </a:cubicBezTo>
                <a:close/>
                <a:moveTo>
                  <a:pt x="651" y="386"/>
                </a:moveTo>
                <a:lnTo>
                  <a:pt x="454" y="386"/>
                </a:lnTo>
                <a:lnTo>
                  <a:pt x="454" y="292"/>
                </a:lnTo>
                <a:cubicBezTo>
                  <a:pt x="475" y="287"/>
                  <a:pt x="492" y="269"/>
                  <a:pt x="495" y="248"/>
                </a:cubicBezTo>
                <a:cubicBezTo>
                  <a:pt x="535" y="242"/>
                  <a:pt x="573" y="231"/>
                  <a:pt x="610" y="215"/>
                </a:cubicBezTo>
                <a:cubicBezTo>
                  <a:pt x="615" y="227"/>
                  <a:pt x="621" y="240"/>
                  <a:pt x="625" y="253"/>
                </a:cubicBezTo>
                <a:cubicBezTo>
                  <a:pt x="609" y="263"/>
                  <a:pt x="598" y="281"/>
                  <a:pt x="598" y="301"/>
                </a:cubicBezTo>
                <a:cubicBezTo>
                  <a:pt x="598" y="329"/>
                  <a:pt x="621" y="353"/>
                  <a:pt x="649" y="355"/>
                </a:cubicBezTo>
                <a:cubicBezTo>
                  <a:pt x="649" y="365"/>
                  <a:pt x="651" y="375"/>
                  <a:pt x="651" y="386"/>
                </a:cubicBezTo>
                <a:close/>
                <a:moveTo>
                  <a:pt x="813" y="386"/>
                </a:moveTo>
                <a:lnTo>
                  <a:pt x="677" y="386"/>
                </a:lnTo>
                <a:cubicBezTo>
                  <a:pt x="676" y="374"/>
                  <a:pt x="676" y="363"/>
                  <a:pt x="675" y="352"/>
                </a:cubicBezTo>
                <a:cubicBezTo>
                  <a:pt x="694" y="343"/>
                  <a:pt x="708" y="323"/>
                  <a:pt x="708" y="301"/>
                </a:cubicBezTo>
                <a:cubicBezTo>
                  <a:pt x="708" y="270"/>
                  <a:pt x="684" y="246"/>
                  <a:pt x="653" y="246"/>
                </a:cubicBezTo>
                <a:cubicBezTo>
                  <a:pt x="652" y="246"/>
                  <a:pt x="651" y="246"/>
                  <a:pt x="650" y="246"/>
                </a:cubicBezTo>
                <a:cubicBezTo>
                  <a:pt x="645" y="231"/>
                  <a:pt x="639" y="217"/>
                  <a:pt x="633" y="203"/>
                </a:cubicBezTo>
                <a:cubicBezTo>
                  <a:pt x="661" y="187"/>
                  <a:pt x="688" y="167"/>
                  <a:pt x="713" y="145"/>
                </a:cubicBezTo>
                <a:cubicBezTo>
                  <a:pt x="772" y="208"/>
                  <a:pt x="810" y="292"/>
                  <a:pt x="813" y="386"/>
                </a:cubicBezTo>
                <a:close/>
                <a:moveTo>
                  <a:pt x="828" y="491"/>
                </a:moveTo>
                <a:lnTo>
                  <a:pt x="828" y="491"/>
                </a:lnTo>
                <a:cubicBezTo>
                  <a:pt x="835" y="462"/>
                  <a:pt x="839" y="430"/>
                  <a:pt x="839" y="399"/>
                </a:cubicBezTo>
                <a:cubicBezTo>
                  <a:pt x="839" y="289"/>
                  <a:pt x="795" y="190"/>
                  <a:pt x="724" y="117"/>
                </a:cubicBezTo>
                <a:cubicBezTo>
                  <a:pt x="723" y="117"/>
                  <a:pt x="723" y="117"/>
                  <a:pt x="723" y="117"/>
                </a:cubicBezTo>
                <a:cubicBezTo>
                  <a:pt x="722" y="116"/>
                  <a:pt x="722" y="116"/>
                  <a:pt x="722" y="116"/>
                </a:cubicBezTo>
                <a:cubicBezTo>
                  <a:pt x="710" y="105"/>
                  <a:pt x="697" y="94"/>
                  <a:pt x="685" y="84"/>
                </a:cubicBezTo>
                <a:cubicBezTo>
                  <a:pt x="687" y="78"/>
                  <a:pt x="689" y="71"/>
                  <a:pt x="689" y="64"/>
                </a:cubicBezTo>
                <a:cubicBezTo>
                  <a:pt x="689" y="33"/>
                  <a:pt x="664" y="9"/>
                  <a:pt x="634" y="9"/>
                </a:cubicBezTo>
                <a:cubicBezTo>
                  <a:pt x="616" y="9"/>
                  <a:pt x="601" y="17"/>
                  <a:pt x="591" y="29"/>
                </a:cubicBezTo>
                <a:cubicBezTo>
                  <a:pt x="544" y="10"/>
                  <a:pt x="494" y="0"/>
                  <a:pt x="441" y="0"/>
                </a:cubicBezTo>
                <a:cubicBezTo>
                  <a:pt x="441" y="0"/>
                  <a:pt x="441" y="0"/>
                  <a:pt x="440" y="0"/>
                </a:cubicBezTo>
                <a:cubicBezTo>
                  <a:pt x="351" y="0"/>
                  <a:pt x="267" y="30"/>
                  <a:pt x="200" y="81"/>
                </a:cubicBezTo>
                <a:cubicBezTo>
                  <a:pt x="191" y="75"/>
                  <a:pt x="180" y="70"/>
                  <a:pt x="168" y="70"/>
                </a:cubicBezTo>
                <a:cubicBezTo>
                  <a:pt x="137" y="70"/>
                  <a:pt x="113" y="96"/>
                  <a:pt x="113" y="126"/>
                </a:cubicBezTo>
                <a:cubicBezTo>
                  <a:pt x="113" y="138"/>
                  <a:pt x="117" y="149"/>
                  <a:pt x="123" y="158"/>
                </a:cubicBezTo>
                <a:cubicBezTo>
                  <a:pt x="83" y="211"/>
                  <a:pt x="56" y="275"/>
                  <a:pt x="46" y="344"/>
                </a:cubicBezTo>
                <a:cubicBezTo>
                  <a:pt x="20" y="349"/>
                  <a:pt x="0" y="371"/>
                  <a:pt x="0" y="399"/>
                </a:cubicBezTo>
                <a:cubicBezTo>
                  <a:pt x="0" y="426"/>
                  <a:pt x="20" y="449"/>
                  <a:pt x="46" y="453"/>
                </a:cubicBezTo>
                <a:cubicBezTo>
                  <a:pt x="58" y="541"/>
                  <a:pt x="99" y="620"/>
                  <a:pt x="158" y="679"/>
                </a:cubicBezTo>
                <a:cubicBezTo>
                  <a:pt x="158" y="680"/>
                  <a:pt x="158" y="680"/>
                  <a:pt x="159" y="681"/>
                </a:cubicBezTo>
                <a:lnTo>
                  <a:pt x="160" y="681"/>
                </a:lnTo>
                <a:cubicBezTo>
                  <a:pt x="232" y="753"/>
                  <a:pt x="331" y="797"/>
                  <a:pt x="440" y="797"/>
                </a:cubicBezTo>
                <a:lnTo>
                  <a:pt x="441" y="797"/>
                </a:lnTo>
                <a:cubicBezTo>
                  <a:pt x="550" y="797"/>
                  <a:pt x="649" y="753"/>
                  <a:pt x="722" y="681"/>
                </a:cubicBezTo>
                <a:cubicBezTo>
                  <a:pt x="722" y="681"/>
                  <a:pt x="722" y="681"/>
                  <a:pt x="723" y="681"/>
                </a:cubicBezTo>
                <a:cubicBezTo>
                  <a:pt x="723" y="680"/>
                  <a:pt x="723" y="680"/>
                  <a:pt x="724" y="679"/>
                </a:cubicBezTo>
                <a:cubicBezTo>
                  <a:pt x="749" y="654"/>
                  <a:pt x="770" y="625"/>
                  <a:pt x="788" y="593"/>
                </a:cubicBezTo>
                <a:cubicBezTo>
                  <a:pt x="793" y="594"/>
                  <a:pt x="797" y="595"/>
                  <a:pt x="802" y="595"/>
                </a:cubicBezTo>
                <a:cubicBezTo>
                  <a:pt x="833" y="595"/>
                  <a:pt x="857" y="571"/>
                  <a:pt x="857" y="540"/>
                </a:cubicBezTo>
                <a:cubicBezTo>
                  <a:pt x="857" y="519"/>
                  <a:pt x="846" y="501"/>
                  <a:pt x="828" y="491"/>
                </a:cubicBezTo>
                <a:close/>
              </a:path>
            </a:pathLst>
          </a:custGeom>
          <a:solidFill>
            <a:schemeClr val="bg1"/>
          </a:solidFill>
          <a:ln>
            <a:noFill/>
          </a:ln>
          <a:effectLst/>
        </p:spPr>
        <p:txBody>
          <a:bodyPr wrap="none" anchor="ctr"/>
          <a:lstStyle/>
          <a:p>
            <a:endParaRPr lang="en-US" sz="1800" dirty="0">
              <a:latin typeface="Lato Light" panose="020F0502020204030203" pitchFamily="34" charset="0"/>
            </a:endParaRPr>
          </a:p>
        </p:txBody>
      </p:sp>
      <p:sp>
        <p:nvSpPr>
          <p:cNvPr id="65" name="Freeform 414">
            <a:extLst>
              <a:ext uri="{FF2B5EF4-FFF2-40B4-BE49-F238E27FC236}">
                <a16:creationId xmlns:a16="http://schemas.microsoft.com/office/drawing/2014/main" id="{87B181F1-E102-6861-13F1-C15BE7ECFC8C}"/>
              </a:ext>
            </a:extLst>
          </p:cNvPr>
          <p:cNvSpPr>
            <a:spLocks noChangeArrowheads="1"/>
          </p:cNvSpPr>
          <p:nvPr/>
        </p:nvSpPr>
        <p:spPr bwMode="auto">
          <a:xfrm>
            <a:off x="2885070" y="8924440"/>
            <a:ext cx="930454" cy="864743"/>
          </a:xfrm>
          <a:custGeom>
            <a:avLst/>
            <a:gdLst>
              <a:gd name="T0" fmla="*/ 2147483646 w 858"/>
              <a:gd name="T1" fmla="*/ 2147483646 h 798"/>
              <a:gd name="T2" fmla="*/ 2147483646 w 858"/>
              <a:gd name="T3" fmla="*/ 2147483646 h 798"/>
              <a:gd name="T4" fmla="*/ 2147483646 w 858"/>
              <a:gd name="T5" fmla="*/ 2147483646 h 798"/>
              <a:gd name="T6" fmla="*/ 2147483646 w 858"/>
              <a:gd name="T7" fmla="*/ 2147483646 h 798"/>
              <a:gd name="T8" fmla="*/ 2147483646 w 858"/>
              <a:gd name="T9" fmla="*/ 2147483646 h 798"/>
              <a:gd name="T10" fmla="*/ 2147483646 w 858"/>
              <a:gd name="T11" fmla="*/ 2147483646 h 798"/>
              <a:gd name="T12" fmla="*/ 2147483646 w 858"/>
              <a:gd name="T13" fmla="*/ 2147483646 h 798"/>
              <a:gd name="T14" fmla="*/ 2147483646 w 858"/>
              <a:gd name="T15" fmla="*/ 2147483646 h 798"/>
              <a:gd name="T16" fmla="*/ 2147483646 w 858"/>
              <a:gd name="T17" fmla="*/ 2147483646 h 798"/>
              <a:gd name="T18" fmla="*/ 2147483646 w 858"/>
              <a:gd name="T19" fmla="*/ 2147483646 h 798"/>
              <a:gd name="T20" fmla="*/ 2147483646 w 858"/>
              <a:gd name="T21" fmla="*/ 2147483646 h 798"/>
              <a:gd name="T22" fmla="*/ 2147483646 w 858"/>
              <a:gd name="T23" fmla="*/ 2147483646 h 798"/>
              <a:gd name="T24" fmla="*/ 2147483646 w 858"/>
              <a:gd name="T25" fmla="*/ 2147483646 h 798"/>
              <a:gd name="T26" fmla="*/ 2147483646 w 858"/>
              <a:gd name="T27" fmla="*/ 2147483646 h 798"/>
              <a:gd name="T28" fmla="*/ 2147483646 w 858"/>
              <a:gd name="T29" fmla="*/ 2147483646 h 798"/>
              <a:gd name="T30" fmla="*/ 2147483646 w 858"/>
              <a:gd name="T31" fmla="*/ 2147483646 h 798"/>
              <a:gd name="T32" fmla="*/ 2147483646 w 858"/>
              <a:gd name="T33" fmla="*/ 2147483646 h 798"/>
              <a:gd name="T34" fmla="*/ 2147483646 w 858"/>
              <a:gd name="T35" fmla="*/ 2147483646 h 798"/>
              <a:gd name="T36" fmla="*/ 2147483646 w 858"/>
              <a:gd name="T37" fmla="*/ 2147483646 h 798"/>
              <a:gd name="T38" fmla="*/ 2147483646 w 858"/>
              <a:gd name="T39" fmla="*/ 2147483646 h 798"/>
              <a:gd name="T40" fmla="*/ 2147483646 w 858"/>
              <a:gd name="T41" fmla="*/ 2147483646 h 798"/>
              <a:gd name="T42" fmla="*/ 2147483646 w 858"/>
              <a:gd name="T43" fmla="*/ 2147483646 h 798"/>
              <a:gd name="T44" fmla="*/ 2147483646 w 858"/>
              <a:gd name="T45" fmla="*/ 2147483646 h 798"/>
              <a:gd name="T46" fmla="*/ 2147483646 w 858"/>
              <a:gd name="T47" fmla="*/ 2147483646 h 798"/>
              <a:gd name="T48" fmla="*/ 2147483646 w 858"/>
              <a:gd name="T49" fmla="*/ 2147483646 h 798"/>
              <a:gd name="T50" fmla="*/ 2147483646 w 858"/>
              <a:gd name="T51" fmla="*/ 2147483646 h 798"/>
              <a:gd name="T52" fmla="*/ 2147483646 w 858"/>
              <a:gd name="T53" fmla="*/ 2147483646 h 798"/>
              <a:gd name="T54" fmla="*/ 2147483646 w 858"/>
              <a:gd name="T55" fmla="*/ 2147483646 h 798"/>
              <a:gd name="T56" fmla="*/ 2147483646 w 858"/>
              <a:gd name="T57" fmla="*/ 2147483646 h 798"/>
              <a:gd name="T58" fmla="*/ 2147483646 w 858"/>
              <a:gd name="T59" fmla="*/ 2147483646 h 798"/>
              <a:gd name="T60" fmla="*/ 2147483646 w 858"/>
              <a:gd name="T61" fmla="*/ 2147483646 h 798"/>
              <a:gd name="T62" fmla="*/ 2147483646 w 858"/>
              <a:gd name="T63" fmla="*/ 2147483646 h 798"/>
              <a:gd name="T64" fmla="*/ 2147483646 w 858"/>
              <a:gd name="T65" fmla="*/ 2147483646 h 798"/>
              <a:gd name="T66" fmla="*/ 2147483646 w 858"/>
              <a:gd name="T67" fmla="*/ 2147483646 h 798"/>
              <a:gd name="T68" fmla="*/ 2147483646 w 858"/>
              <a:gd name="T69" fmla="*/ 2147483646 h 798"/>
              <a:gd name="T70" fmla="*/ 2147483646 w 858"/>
              <a:gd name="T71" fmla="*/ 2147483646 h 798"/>
              <a:gd name="T72" fmla="*/ 2147483646 w 858"/>
              <a:gd name="T73" fmla="*/ 2147483646 h 798"/>
              <a:gd name="T74" fmla="*/ 2147483646 w 858"/>
              <a:gd name="T75" fmla="*/ 2147483646 h 798"/>
              <a:gd name="T76" fmla="*/ 2147483646 w 858"/>
              <a:gd name="T77" fmla="*/ 2147483646 h 798"/>
              <a:gd name="T78" fmla="*/ 2147483646 w 858"/>
              <a:gd name="T79" fmla="*/ 2147483646 h 798"/>
              <a:gd name="T80" fmla="*/ 2147483646 w 858"/>
              <a:gd name="T81" fmla="*/ 2147483646 h 798"/>
              <a:gd name="T82" fmla="*/ 2147483646 w 858"/>
              <a:gd name="T83" fmla="*/ 2147483646 h 798"/>
              <a:gd name="T84" fmla="*/ 2147483646 w 858"/>
              <a:gd name="T85" fmla="*/ 2147483646 h 798"/>
              <a:gd name="T86" fmla="*/ 2147483646 w 858"/>
              <a:gd name="T87" fmla="*/ 2147483646 h 798"/>
              <a:gd name="T88" fmla="*/ 2147483646 w 858"/>
              <a:gd name="T89" fmla="*/ 2147483646 h 798"/>
              <a:gd name="T90" fmla="*/ 2147483646 w 858"/>
              <a:gd name="T91" fmla="*/ 2147483646 h 798"/>
              <a:gd name="T92" fmla="*/ 2147483646 w 858"/>
              <a:gd name="T93" fmla="*/ 2147483646 h 798"/>
              <a:gd name="T94" fmla="*/ 2147483646 w 858"/>
              <a:gd name="T95" fmla="*/ 2147483646 h 798"/>
              <a:gd name="T96" fmla="*/ 2147483646 w 858"/>
              <a:gd name="T97" fmla="*/ 2147483646 h 798"/>
              <a:gd name="T98" fmla="*/ 2147483646 w 858"/>
              <a:gd name="T99" fmla="*/ 2147483646 h 798"/>
              <a:gd name="T100" fmla="*/ 2147483646 w 858"/>
              <a:gd name="T101" fmla="*/ 0 h 798"/>
              <a:gd name="T102" fmla="*/ 2147483646 w 858"/>
              <a:gd name="T103" fmla="*/ 2147483646 h 798"/>
              <a:gd name="T104" fmla="*/ 2147483646 w 858"/>
              <a:gd name="T105" fmla="*/ 2147483646 h 798"/>
              <a:gd name="T106" fmla="*/ 2147483646 w 858"/>
              <a:gd name="T107" fmla="*/ 2147483646 h 798"/>
              <a:gd name="T108" fmla="*/ 2147483646 w 858"/>
              <a:gd name="T109" fmla="*/ 2147483646 h 798"/>
              <a:gd name="T110" fmla="*/ 2147483646 w 858"/>
              <a:gd name="T111" fmla="*/ 2147483646 h 798"/>
              <a:gd name="T112" fmla="*/ 2147483646 w 858"/>
              <a:gd name="T113" fmla="*/ 2147483646 h 798"/>
              <a:gd name="T114" fmla="*/ 2147483646 w 858"/>
              <a:gd name="T115" fmla="*/ 2147483646 h 7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58" h="798">
                <a:moveTo>
                  <a:pt x="802" y="569"/>
                </a:moveTo>
                <a:lnTo>
                  <a:pt x="802" y="569"/>
                </a:lnTo>
                <a:cubicBezTo>
                  <a:pt x="786" y="569"/>
                  <a:pt x="773" y="556"/>
                  <a:pt x="773" y="540"/>
                </a:cubicBezTo>
                <a:cubicBezTo>
                  <a:pt x="773" y="524"/>
                  <a:pt x="786" y="511"/>
                  <a:pt x="802" y="511"/>
                </a:cubicBezTo>
                <a:cubicBezTo>
                  <a:pt x="818" y="511"/>
                  <a:pt x="832" y="524"/>
                  <a:pt x="832" y="540"/>
                </a:cubicBezTo>
                <a:cubicBezTo>
                  <a:pt x="832" y="556"/>
                  <a:pt x="818" y="569"/>
                  <a:pt x="802" y="569"/>
                </a:cubicBezTo>
                <a:close/>
                <a:moveTo>
                  <a:pt x="713" y="653"/>
                </a:moveTo>
                <a:lnTo>
                  <a:pt x="713" y="653"/>
                </a:lnTo>
                <a:cubicBezTo>
                  <a:pt x="688" y="630"/>
                  <a:pt x="661" y="610"/>
                  <a:pt x="632" y="594"/>
                </a:cubicBezTo>
                <a:cubicBezTo>
                  <a:pt x="659" y="537"/>
                  <a:pt x="675" y="476"/>
                  <a:pt x="676" y="412"/>
                </a:cubicBezTo>
                <a:lnTo>
                  <a:pt x="813" y="412"/>
                </a:lnTo>
                <a:cubicBezTo>
                  <a:pt x="812" y="437"/>
                  <a:pt x="808" y="462"/>
                  <a:pt x="803" y="485"/>
                </a:cubicBezTo>
                <a:cubicBezTo>
                  <a:pt x="803" y="485"/>
                  <a:pt x="803" y="485"/>
                  <a:pt x="802" y="485"/>
                </a:cubicBezTo>
                <a:cubicBezTo>
                  <a:pt x="772" y="485"/>
                  <a:pt x="747" y="510"/>
                  <a:pt x="747" y="540"/>
                </a:cubicBezTo>
                <a:cubicBezTo>
                  <a:pt x="747" y="556"/>
                  <a:pt x="754" y="571"/>
                  <a:pt x="765" y="581"/>
                </a:cubicBezTo>
                <a:cubicBezTo>
                  <a:pt x="750" y="607"/>
                  <a:pt x="734" y="631"/>
                  <a:pt x="713" y="653"/>
                </a:cubicBezTo>
                <a:close/>
                <a:moveTo>
                  <a:pt x="489" y="768"/>
                </a:moveTo>
                <a:lnTo>
                  <a:pt x="489" y="768"/>
                </a:lnTo>
                <a:cubicBezTo>
                  <a:pt x="543" y="727"/>
                  <a:pt x="588" y="676"/>
                  <a:pt x="620" y="617"/>
                </a:cubicBezTo>
                <a:cubicBezTo>
                  <a:pt x="647" y="632"/>
                  <a:pt x="672" y="650"/>
                  <a:pt x="695" y="671"/>
                </a:cubicBezTo>
                <a:cubicBezTo>
                  <a:pt x="639" y="723"/>
                  <a:pt x="568" y="758"/>
                  <a:pt x="489" y="768"/>
                </a:cubicBezTo>
                <a:close/>
                <a:moveTo>
                  <a:pt x="454" y="571"/>
                </a:moveTo>
                <a:lnTo>
                  <a:pt x="454" y="571"/>
                </a:lnTo>
                <a:cubicBezTo>
                  <a:pt x="462" y="572"/>
                  <a:pt x="469" y="573"/>
                  <a:pt x="476" y="573"/>
                </a:cubicBezTo>
                <a:cubicBezTo>
                  <a:pt x="481" y="598"/>
                  <a:pt x="504" y="618"/>
                  <a:pt x="530" y="618"/>
                </a:cubicBezTo>
                <a:cubicBezTo>
                  <a:pt x="548" y="618"/>
                  <a:pt x="564" y="609"/>
                  <a:pt x="574" y="596"/>
                </a:cubicBezTo>
                <a:cubicBezTo>
                  <a:pt x="582" y="599"/>
                  <a:pt x="590" y="602"/>
                  <a:pt x="597" y="605"/>
                </a:cubicBezTo>
                <a:cubicBezTo>
                  <a:pt x="563" y="667"/>
                  <a:pt x="514" y="721"/>
                  <a:pt x="454" y="761"/>
                </a:cubicBezTo>
                <a:lnTo>
                  <a:pt x="454" y="571"/>
                </a:lnTo>
                <a:close/>
                <a:moveTo>
                  <a:pt x="392" y="386"/>
                </a:moveTo>
                <a:lnTo>
                  <a:pt x="392" y="386"/>
                </a:lnTo>
                <a:cubicBezTo>
                  <a:pt x="386" y="361"/>
                  <a:pt x="364" y="343"/>
                  <a:pt x="338" y="343"/>
                </a:cubicBezTo>
                <a:cubicBezTo>
                  <a:pt x="312" y="343"/>
                  <a:pt x="291" y="361"/>
                  <a:pt x="285" y="386"/>
                </a:cubicBezTo>
                <a:lnTo>
                  <a:pt x="231" y="386"/>
                </a:lnTo>
                <a:cubicBezTo>
                  <a:pt x="233" y="326"/>
                  <a:pt x="247" y="268"/>
                  <a:pt x="272" y="215"/>
                </a:cubicBezTo>
                <a:cubicBezTo>
                  <a:pt x="308" y="231"/>
                  <a:pt x="347" y="242"/>
                  <a:pt x="386" y="248"/>
                </a:cubicBezTo>
                <a:cubicBezTo>
                  <a:pt x="390" y="269"/>
                  <a:pt x="406" y="287"/>
                  <a:pt x="428" y="292"/>
                </a:cubicBezTo>
                <a:lnTo>
                  <a:pt x="428" y="386"/>
                </a:lnTo>
                <a:lnTo>
                  <a:pt x="392" y="386"/>
                </a:lnTo>
                <a:close/>
                <a:moveTo>
                  <a:pt x="309" y="399"/>
                </a:moveTo>
                <a:lnTo>
                  <a:pt x="309" y="399"/>
                </a:lnTo>
                <a:cubicBezTo>
                  <a:pt x="309" y="382"/>
                  <a:pt x="322" y="369"/>
                  <a:pt x="338" y="369"/>
                </a:cubicBezTo>
                <a:cubicBezTo>
                  <a:pt x="354" y="369"/>
                  <a:pt x="367" y="382"/>
                  <a:pt x="367" y="399"/>
                </a:cubicBezTo>
                <a:cubicBezTo>
                  <a:pt x="367" y="414"/>
                  <a:pt x="354" y="428"/>
                  <a:pt x="338" y="428"/>
                </a:cubicBezTo>
                <a:cubicBezTo>
                  <a:pt x="322" y="428"/>
                  <a:pt x="309" y="414"/>
                  <a:pt x="309" y="399"/>
                </a:cubicBezTo>
                <a:close/>
                <a:moveTo>
                  <a:pt x="428" y="545"/>
                </a:moveTo>
                <a:lnTo>
                  <a:pt x="428" y="545"/>
                </a:lnTo>
                <a:cubicBezTo>
                  <a:pt x="388" y="547"/>
                  <a:pt x="349" y="554"/>
                  <a:pt x="312" y="567"/>
                </a:cubicBezTo>
                <a:cubicBezTo>
                  <a:pt x="302" y="554"/>
                  <a:pt x="287" y="545"/>
                  <a:pt x="269" y="545"/>
                </a:cubicBezTo>
                <a:cubicBezTo>
                  <a:pt x="265" y="545"/>
                  <a:pt x="261" y="545"/>
                  <a:pt x="257" y="547"/>
                </a:cubicBezTo>
                <a:cubicBezTo>
                  <a:pt x="241" y="503"/>
                  <a:pt x="232" y="458"/>
                  <a:pt x="231" y="412"/>
                </a:cubicBezTo>
                <a:lnTo>
                  <a:pt x="285" y="412"/>
                </a:lnTo>
                <a:cubicBezTo>
                  <a:pt x="291" y="436"/>
                  <a:pt x="312" y="454"/>
                  <a:pt x="338" y="454"/>
                </a:cubicBezTo>
                <a:cubicBezTo>
                  <a:pt x="364" y="454"/>
                  <a:pt x="386" y="436"/>
                  <a:pt x="392" y="412"/>
                </a:cubicBezTo>
                <a:lnTo>
                  <a:pt x="428" y="412"/>
                </a:lnTo>
                <a:lnTo>
                  <a:pt x="428" y="545"/>
                </a:lnTo>
                <a:close/>
                <a:moveTo>
                  <a:pt x="428" y="761"/>
                </a:moveTo>
                <a:lnTo>
                  <a:pt x="428" y="761"/>
                </a:lnTo>
                <a:cubicBezTo>
                  <a:pt x="379" y="728"/>
                  <a:pt x="338" y="687"/>
                  <a:pt x="306" y="641"/>
                </a:cubicBezTo>
                <a:cubicBezTo>
                  <a:pt x="317" y="631"/>
                  <a:pt x="323" y="617"/>
                  <a:pt x="323" y="601"/>
                </a:cubicBezTo>
                <a:cubicBezTo>
                  <a:pt x="323" y="597"/>
                  <a:pt x="323" y="594"/>
                  <a:pt x="323" y="591"/>
                </a:cubicBezTo>
                <a:cubicBezTo>
                  <a:pt x="356" y="580"/>
                  <a:pt x="392" y="573"/>
                  <a:pt x="428" y="571"/>
                </a:cubicBezTo>
                <a:lnTo>
                  <a:pt x="428" y="761"/>
                </a:lnTo>
                <a:close/>
                <a:moveTo>
                  <a:pt x="187" y="671"/>
                </a:moveTo>
                <a:lnTo>
                  <a:pt x="187" y="671"/>
                </a:lnTo>
                <a:cubicBezTo>
                  <a:pt x="200" y="659"/>
                  <a:pt x="214" y="648"/>
                  <a:pt x="228" y="638"/>
                </a:cubicBezTo>
                <a:cubicBezTo>
                  <a:pt x="238" y="649"/>
                  <a:pt x="253" y="655"/>
                  <a:pt x="269" y="655"/>
                </a:cubicBezTo>
                <a:cubicBezTo>
                  <a:pt x="274" y="655"/>
                  <a:pt x="279" y="655"/>
                  <a:pt x="283" y="654"/>
                </a:cubicBezTo>
                <a:cubicBezTo>
                  <a:pt x="313" y="697"/>
                  <a:pt x="350" y="736"/>
                  <a:pt x="393" y="768"/>
                </a:cubicBezTo>
                <a:cubicBezTo>
                  <a:pt x="314" y="758"/>
                  <a:pt x="242" y="723"/>
                  <a:pt x="187" y="671"/>
                </a:cubicBezTo>
                <a:close/>
                <a:moveTo>
                  <a:pt x="269" y="630"/>
                </a:moveTo>
                <a:lnTo>
                  <a:pt x="269" y="630"/>
                </a:lnTo>
                <a:cubicBezTo>
                  <a:pt x="252" y="630"/>
                  <a:pt x="239" y="617"/>
                  <a:pt x="239" y="601"/>
                </a:cubicBezTo>
                <a:cubicBezTo>
                  <a:pt x="239" y="584"/>
                  <a:pt x="252" y="571"/>
                  <a:pt x="269" y="571"/>
                </a:cubicBezTo>
                <a:cubicBezTo>
                  <a:pt x="285" y="571"/>
                  <a:pt x="298" y="584"/>
                  <a:pt x="298" y="601"/>
                </a:cubicBezTo>
                <a:cubicBezTo>
                  <a:pt x="298" y="617"/>
                  <a:pt x="285" y="630"/>
                  <a:pt x="269" y="630"/>
                </a:cubicBezTo>
                <a:close/>
                <a:moveTo>
                  <a:pt x="72" y="451"/>
                </a:moveTo>
                <a:lnTo>
                  <a:pt x="72" y="451"/>
                </a:lnTo>
                <a:cubicBezTo>
                  <a:pt x="90" y="444"/>
                  <a:pt x="104" y="430"/>
                  <a:pt x="108" y="412"/>
                </a:cubicBezTo>
                <a:lnTo>
                  <a:pt x="205" y="412"/>
                </a:lnTo>
                <a:cubicBezTo>
                  <a:pt x="206" y="462"/>
                  <a:pt x="216" y="511"/>
                  <a:pt x="234" y="558"/>
                </a:cubicBezTo>
                <a:cubicBezTo>
                  <a:pt x="221" y="568"/>
                  <a:pt x="214" y="583"/>
                  <a:pt x="214" y="601"/>
                </a:cubicBezTo>
                <a:cubicBezTo>
                  <a:pt x="214" y="605"/>
                  <a:pt x="214" y="610"/>
                  <a:pt x="216" y="615"/>
                </a:cubicBezTo>
                <a:cubicBezTo>
                  <a:pt x="199" y="626"/>
                  <a:pt x="183" y="639"/>
                  <a:pt x="168" y="653"/>
                </a:cubicBezTo>
                <a:cubicBezTo>
                  <a:pt x="117" y="598"/>
                  <a:pt x="83" y="528"/>
                  <a:pt x="72" y="451"/>
                </a:cubicBezTo>
                <a:close/>
                <a:moveTo>
                  <a:pt x="26" y="399"/>
                </a:moveTo>
                <a:lnTo>
                  <a:pt x="26" y="399"/>
                </a:lnTo>
                <a:cubicBezTo>
                  <a:pt x="26" y="382"/>
                  <a:pt x="39" y="369"/>
                  <a:pt x="55" y="369"/>
                </a:cubicBezTo>
                <a:cubicBezTo>
                  <a:pt x="71" y="369"/>
                  <a:pt x="85" y="382"/>
                  <a:pt x="85" y="399"/>
                </a:cubicBezTo>
                <a:cubicBezTo>
                  <a:pt x="85" y="414"/>
                  <a:pt x="71" y="428"/>
                  <a:pt x="55" y="428"/>
                </a:cubicBezTo>
                <a:cubicBezTo>
                  <a:pt x="39" y="428"/>
                  <a:pt x="26" y="414"/>
                  <a:pt x="26" y="399"/>
                </a:cubicBezTo>
                <a:close/>
                <a:moveTo>
                  <a:pt x="168" y="97"/>
                </a:moveTo>
                <a:lnTo>
                  <a:pt x="168" y="97"/>
                </a:lnTo>
                <a:cubicBezTo>
                  <a:pt x="184" y="97"/>
                  <a:pt x="197" y="110"/>
                  <a:pt x="197" y="126"/>
                </a:cubicBezTo>
                <a:cubicBezTo>
                  <a:pt x="197" y="142"/>
                  <a:pt x="184" y="155"/>
                  <a:pt x="168" y="155"/>
                </a:cubicBezTo>
                <a:cubicBezTo>
                  <a:pt x="152" y="155"/>
                  <a:pt x="139" y="142"/>
                  <a:pt x="139" y="126"/>
                </a:cubicBezTo>
                <a:cubicBezTo>
                  <a:pt x="139" y="110"/>
                  <a:pt x="152" y="97"/>
                  <a:pt x="168" y="97"/>
                </a:cubicBezTo>
                <a:close/>
                <a:moveTo>
                  <a:pt x="108" y="386"/>
                </a:moveTo>
                <a:lnTo>
                  <a:pt x="108" y="386"/>
                </a:lnTo>
                <a:cubicBezTo>
                  <a:pt x="104" y="367"/>
                  <a:pt x="90" y="352"/>
                  <a:pt x="72" y="347"/>
                </a:cubicBezTo>
                <a:cubicBezTo>
                  <a:pt x="81" y="282"/>
                  <a:pt x="106" y="224"/>
                  <a:pt x="143" y="175"/>
                </a:cubicBezTo>
                <a:cubicBezTo>
                  <a:pt x="151" y="178"/>
                  <a:pt x="159" y="181"/>
                  <a:pt x="168" y="181"/>
                </a:cubicBezTo>
                <a:cubicBezTo>
                  <a:pt x="180" y="181"/>
                  <a:pt x="191" y="177"/>
                  <a:pt x="200" y="170"/>
                </a:cubicBezTo>
                <a:cubicBezTo>
                  <a:pt x="216" y="183"/>
                  <a:pt x="232" y="194"/>
                  <a:pt x="249" y="203"/>
                </a:cubicBezTo>
                <a:cubicBezTo>
                  <a:pt x="222" y="259"/>
                  <a:pt x="207" y="322"/>
                  <a:pt x="205" y="386"/>
                </a:cubicBezTo>
                <a:lnTo>
                  <a:pt x="108" y="386"/>
                </a:lnTo>
                <a:close/>
                <a:moveTo>
                  <a:pt x="261" y="180"/>
                </a:moveTo>
                <a:lnTo>
                  <a:pt x="261" y="180"/>
                </a:lnTo>
                <a:cubicBezTo>
                  <a:pt x="246" y="171"/>
                  <a:pt x="231" y="161"/>
                  <a:pt x="217" y="151"/>
                </a:cubicBezTo>
                <a:cubicBezTo>
                  <a:pt x="221" y="143"/>
                  <a:pt x="223" y="135"/>
                  <a:pt x="223" y="126"/>
                </a:cubicBezTo>
                <a:cubicBezTo>
                  <a:pt x="223" y="117"/>
                  <a:pt x="221" y="108"/>
                  <a:pt x="217" y="101"/>
                </a:cubicBezTo>
                <a:cubicBezTo>
                  <a:pt x="267" y="63"/>
                  <a:pt x="328" y="37"/>
                  <a:pt x="393" y="29"/>
                </a:cubicBezTo>
                <a:cubicBezTo>
                  <a:pt x="338" y="69"/>
                  <a:pt x="293" y="121"/>
                  <a:pt x="261" y="180"/>
                </a:cubicBezTo>
                <a:close/>
                <a:moveTo>
                  <a:pt x="428" y="186"/>
                </a:moveTo>
                <a:lnTo>
                  <a:pt x="428" y="186"/>
                </a:lnTo>
                <a:cubicBezTo>
                  <a:pt x="409" y="190"/>
                  <a:pt x="394" y="204"/>
                  <a:pt x="389" y="222"/>
                </a:cubicBezTo>
                <a:cubicBezTo>
                  <a:pt x="352" y="217"/>
                  <a:pt x="317" y="207"/>
                  <a:pt x="284" y="191"/>
                </a:cubicBezTo>
                <a:cubicBezTo>
                  <a:pt x="318" y="130"/>
                  <a:pt x="368" y="76"/>
                  <a:pt x="428" y="36"/>
                </a:cubicBezTo>
                <a:lnTo>
                  <a:pt x="428" y="186"/>
                </a:lnTo>
                <a:close/>
                <a:moveTo>
                  <a:pt x="597" y="191"/>
                </a:moveTo>
                <a:lnTo>
                  <a:pt x="597" y="191"/>
                </a:lnTo>
                <a:cubicBezTo>
                  <a:pt x="564" y="207"/>
                  <a:pt x="529" y="217"/>
                  <a:pt x="493" y="222"/>
                </a:cubicBezTo>
                <a:cubicBezTo>
                  <a:pt x="487" y="204"/>
                  <a:pt x="472" y="190"/>
                  <a:pt x="454" y="186"/>
                </a:cubicBezTo>
                <a:lnTo>
                  <a:pt x="454" y="36"/>
                </a:lnTo>
                <a:cubicBezTo>
                  <a:pt x="514" y="76"/>
                  <a:pt x="563" y="130"/>
                  <a:pt x="597" y="191"/>
                </a:cubicBezTo>
                <a:close/>
                <a:moveTo>
                  <a:pt x="580" y="53"/>
                </a:moveTo>
                <a:lnTo>
                  <a:pt x="580" y="53"/>
                </a:lnTo>
                <a:cubicBezTo>
                  <a:pt x="579" y="57"/>
                  <a:pt x="578" y="60"/>
                  <a:pt x="578" y="64"/>
                </a:cubicBezTo>
                <a:cubicBezTo>
                  <a:pt x="578" y="95"/>
                  <a:pt x="603" y="119"/>
                  <a:pt x="634" y="119"/>
                </a:cubicBezTo>
                <a:cubicBezTo>
                  <a:pt x="648" y="119"/>
                  <a:pt x="660" y="114"/>
                  <a:pt x="670" y="105"/>
                </a:cubicBezTo>
                <a:cubicBezTo>
                  <a:pt x="678" y="112"/>
                  <a:pt x="686" y="118"/>
                  <a:pt x="695" y="126"/>
                </a:cubicBezTo>
                <a:cubicBezTo>
                  <a:pt x="672" y="147"/>
                  <a:pt x="647" y="165"/>
                  <a:pt x="621" y="180"/>
                </a:cubicBezTo>
                <a:cubicBezTo>
                  <a:pt x="588" y="121"/>
                  <a:pt x="543" y="70"/>
                  <a:pt x="489" y="29"/>
                </a:cubicBezTo>
                <a:cubicBezTo>
                  <a:pt x="520" y="33"/>
                  <a:pt x="551" y="42"/>
                  <a:pt x="580" y="53"/>
                </a:cubicBezTo>
                <a:close/>
                <a:moveTo>
                  <a:pt x="634" y="35"/>
                </a:moveTo>
                <a:lnTo>
                  <a:pt x="634" y="35"/>
                </a:lnTo>
                <a:cubicBezTo>
                  <a:pt x="649" y="35"/>
                  <a:pt x="663" y="48"/>
                  <a:pt x="663" y="64"/>
                </a:cubicBezTo>
                <a:cubicBezTo>
                  <a:pt x="663" y="80"/>
                  <a:pt x="649" y="93"/>
                  <a:pt x="634" y="93"/>
                </a:cubicBezTo>
                <a:cubicBezTo>
                  <a:pt x="618" y="93"/>
                  <a:pt x="604" y="80"/>
                  <a:pt x="604" y="64"/>
                </a:cubicBezTo>
                <a:cubicBezTo>
                  <a:pt x="604" y="48"/>
                  <a:pt x="618" y="35"/>
                  <a:pt x="634" y="35"/>
                </a:cubicBezTo>
                <a:close/>
                <a:moveTo>
                  <a:pt x="653" y="330"/>
                </a:moveTo>
                <a:lnTo>
                  <a:pt x="653" y="330"/>
                </a:lnTo>
                <a:cubicBezTo>
                  <a:pt x="637" y="330"/>
                  <a:pt x="624" y="317"/>
                  <a:pt x="624" y="301"/>
                </a:cubicBezTo>
                <a:cubicBezTo>
                  <a:pt x="624" y="284"/>
                  <a:pt x="637" y="271"/>
                  <a:pt x="653" y="271"/>
                </a:cubicBezTo>
                <a:cubicBezTo>
                  <a:pt x="669" y="271"/>
                  <a:pt x="682" y="284"/>
                  <a:pt x="682" y="301"/>
                </a:cubicBezTo>
                <a:cubicBezTo>
                  <a:pt x="682" y="317"/>
                  <a:pt x="669" y="330"/>
                  <a:pt x="653" y="330"/>
                </a:cubicBezTo>
                <a:close/>
                <a:moveTo>
                  <a:pt x="441" y="209"/>
                </a:moveTo>
                <a:lnTo>
                  <a:pt x="441" y="209"/>
                </a:lnTo>
                <a:cubicBezTo>
                  <a:pt x="457" y="209"/>
                  <a:pt x="470" y="222"/>
                  <a:pt x="470" y="239"/>
                </a:cubicBezTo>
                <a:cubicBezTo>
                  <a:pt x="470" y="255"/>
                  <a:pt x="457" y="268"/>
                  <a:pt x="441" y="268"/>
                </a:cubicBezTo>
                <a:cubicBezTo>
                  <a:pt x="424" y="268"/>
                  <a:pt x="412" y="255"/>
                  <a:pt x="412" y="239"/>
                </a:cubicBezTo>
                <a:cubicBezTo>
                  <a:pt x="412" y="222"/>
                  <a:pt x="424" y="209"/>
                  <a:pt x="441" y="209"/>
                </a:cubicBezTo>
                <a:close/>
                <a:moveTo>
                  <a:pt x="560" y="563"/>
                </a:moveTo>
                <a:lnTo>
                  <a:pt x="560" y="563"/>
                </a:lnTo>
                <a:cubicBezTo>
                  <a:pt x="560" y="579"/>
                  <a:pt x="547" y="592"/>
                  <a:pt x="530" y="592"/>
                </a:cubicBezTo>
                <a:cubicBezTo>
                  <a:pt x="514" y="592"/>
                  <a:pt x="501" y="579"/>
                  <a:pt x="501" y="563"/>
                </a:cubicBezTo>
                <a:cubicBezTo>
                  <a:pt x="501" y="547"/>
                  <a:pt x="514" y="534"/>
                  <a:pt x="530" y="534"/>
                </a:cubicBezTo>
                <a:cubicBezTo>
                  <a:pt x="547" y="534"/>
                  <a:pt x="560" y="547"/>
                  <a:pt x="560" y="563"/>
                </a:cubicBezTo>
                <a:close/>
                <a:moveTo>
                  <a:pt x="530" y="507"/>
                </a:moveTo>
                <a:lnTo>
                  <a:pt x="530" y="507"/>
                </a:lnTo>
                <a:cubicBezTo>
                  <a:pt x="505" y="507"/>
                  <a:pt x="484" y="524"/>
                  <a:pt x="478" y="547"/>
                </a:cubicBezTo>
                <a:cubicBezTo>
                  <a:pt x="470" y="547"/>
                  <a:pt x="462" y="546"/>
                  <a:pt x="454" y="545"/>
                </a:cubicBezTo>
                <a:lnTo>
                  <a:pt x="454" y="412"/>
                </a:lnTo>
                <a:lnTo>
                  <a:pt x="651" y="412"/>
                </a:lnTo>
                <a:cubicBezTo>
                  <a:pt x="649" y="472"/>
                  <a:pt x="634" y="530"/>
                  <a:pt x="609" y="583"/>
                </a:cubicBezTo>
                <a:cubicBezTo>
                  <a:pt x="601" y="578"/>
                  <a:pt x="593" y="575"/>
                  <a:pt x="585" y="572"/>
                </a:cubicBezTo>
                <a:cubicBezTo>
                  <a:pt x="585" y="569"/>
                  <a:pt x="585" y="566"/>
                  <a:pt x="585" y="563"/>
                </a:cubicBezTo>
                <a:cubicBezTo>
                  <a:pt x="585" y="533"/>
                  <a:pt x="561" y="507"/>
                  <a:pt x="530" y="507"/>
                </a:cubicBezTo>
                <a:close/>
                <a:moveTo>
                  <a:pt x="651" y="386"/>
                </a:moveTo>
                <a:lnTo>
                  <a:pt x="454" y="386"/>
                </a:lnTo>
                <a:lnTo>
                  <a:pt x="454" y="292"/>
                </a:lnTo>
                <a:cubicBezTo>
                  <a:pt x="475" y="287"/>
                  <a:pt x="492" y="269"/>
                  <a:pt x="495" y="248"/>
                </a:cubicBezTo>
                <a:cubicBezTo>
                  <a:pt x="535" y="242"/>
                  <a:pt x="573" y="231"/>
                  <a:pt x="610" y="215"/>
                </a:cubicBezTo>
                <a:cubicBezTo>
                  <a:pt x="615" y="227"/>
                  <a:pt x="621" y="240"/>
                  <a:pt x="625" y="253"/>
                </a:cubicBezTo>
                <a:cubicBezTo>
                  <a:pt x="609" y="263"/>
                  <a:pt x="598" y="281"/>
                  <a:pt x="598" y="301"/>
                </a:cubicBezTo>
                <a:cubicBezTo>
                  <a:pt x="598" y="329"/>
                  <a:pt x="621" y="353"/>
                  <a:pt x="649" y="355"/>
                </a:cubicBezTo>
                <a:cubicBezTo>
                  <a:pt x="649" y="365"/>
                  <a:pt x="651" y="375"/>
                  <a:pt x="651" y="386"/>
                </a:cubicBezTo>
                <a:close/>
                <a:moveTo>
                  <a:pt x="813" y="386"/>
                </a:moveTo>
                <a:lnTo>
                  <a:pt x="677" y="386"/>
                </a:lnTo>
                <a:cubicBezTo>
                  <a:pt x="676" y="374"/>
                  <a:pt x="676" y="363"/>
                  <a:pt x="675" y="352"/>
                </a:cubicBezTo>
                <a:cubicBezTo>
                  <a:pt x="694" y="343"/>
                  <a:pt x="708" y="323"/>
                  <a:pt x="708" y="301"/>
                </a:cubicBezTo>
                <a:cubicBezTo>
                  <a:pt x="708" y="270"/>
                  <a:pt x="684" y="246"/>
                  <a:pt x="653" y="246"/>
                </a:cubicBezTo>
                <a:cubicBezTo>
                  <a:pt x="652" y="246"/>
                  <a:pt x="651" y="246"/>
                  <a:pt x="650" y="246"/>
                </a:cubicBezTo>
                <a:cubicBezTo>
                  <a:pt x="645" y="231"/>
                  <a:pt x="639" y="217"/>
                  <a:pt x="633" y="203"/>
                </a:cubicBezTo>
                <a:cubicBezTo>
                  <a:pt x="661" y="187"/>
                  <a:pt x="688" y="167"/>
                  <a:pt x="713" y="145"/>
                </a:cubicBezTo>
                <a:cubicBezTo>
                  <a:pt x="772" y="208"/>
                  <a:pt x="810" y="292"/>
                  <a:pt x="813" y="386"/>
                </a:cubicBezTo>
                <a:close/>
                <a:moveTo>
                  <a:pt x="828" y="491"/>
                </a:moveTo>
                <a:lnTo>
                  <a:pt x="828" y="491"/>
                </a:lnTo>
                <a:cubicBezTo>
                  <a:pt x="835" y="462"/>
                  <a:pt x="839" y="430"/>
                  <a:pt x="839" y="399"/>
                </a:cubicBezTo>
                <a:cubicBezTo>
                  <a:pt x="839" y="289"/>
                  <a:pt x="795" y="190"/>
                  <a:pt x="724" y="117"/>
                </a:cubicBezTo>
                <a:cubicBezTo>
                  <a:pt x="723" y="117"/>
                  <a:pt x="723" y="117"/>
                  <a:pt x="723" y="117"/>
                </a:cubicBezTo>
                <a:cubicBezTo>
                  <a:pt x="722" y="116"/>
                  <a:pt x="722" y="116"/>
                  <a:pt x="722" y="116"/>
                </a:cubicBezTo>
                <a:cubicBezTo>
                  <a:pt x="710" y="105"/>
                  <a:pt x="697" y="94"/>
                  <a:pt x="685" y="84"/>
                </a:cubicBezTo>
                <a:cubicBezTo>
                  <a:pt x="687" y="78"/>
                  <a:pt x="689" y="71"/>
                  <a:pt x="689" y="64"/>
                </a:cubicBezTo>
                <a:cubicBezTo>
                  <a:pt x="689" y="33"/>
                  <a:pt x="664" y="9"/>
                  <a:pt x="634" y="9"/>
                </a:cubicBezTo>
                <a:cubicBezTo>
                  <a:pt x="616" y="9"/>
                  <a:pt x="601" y="17"/>
                  <a:pt x="591" y="29"/>
                </a:cubicBezTo>
                <a:cubicBezTo>
                  <a:pt x="544" y="10"/>
                  <a:pt x="494" y="0"/>
                  <a:pt x="441" y="0"/>
                </a:cubicBezTo>
                <a:cubicBezTo>
                  <a:pt x="441" y="0"/>
                  <a:pt x="441" y="0"/>
                  <a:pt x="440" y="0"/>
                </a:cubicBezTo>
                <a:cubicBezTo>
                  <a:pt x="351" y="0"/>
                  <a:pt x="267" y="30"/>
                  <a:pt x="200" y="81"/>
                </a:cubicBezTo>
                <a:cubicBezTo>
                  <a:pt x="191" y="75"/>
                  <a:pt x="180" y="70"/>
                  <a:pt x="168" y="70"/>
                </a:cubicBezTo>
                <a:cubicBezTo>
                  <a:pt x="137" y="70"/>
                  <a:pt x="113" y="96"/>
                  <a:pt x="113" y="126"/>
                </a:cubicBezTo>
                <a:cubicBezTo>
                  <a:pt x="113" y="138"/>
                  <a:pt x="117" y="149"/>
                  <a:pt x="123" y="158"/>
                </a:cubicBezTo>
                <a:cubicBezTo>
                  <a:pt x="83" y="211"/>
                  <a:pt x="56" y="275"/>
                  <a:pt x="46" y="344"/>
                </a:cubicBezTo>
                <a:cubicBezTo>
                  <a:pt x="20" y="349"/>
                  <a:pt x="0" y="371"/>
                  <a:pt x="0" y="399"/>
                </a:cubicBezTo>
                <a:cubicBezTo>
                  <a:pt x="0" y="426"/>
                  <a:pt x="20" y="449"/>
                  <a:pt x="46" y="453"/>
                </a:cubicBezTo>
                <a:cubicBezTo>
                  <a:pt x="58" y="541"/>
                  <a:pt x="99" y="620"/>
                  <a:pt x="158" y="679"/>
                </a:cubicBezTo>
                <a:cubicBezTo>
                  <a:pt x="158" y="680"/>
                  <a:pt x="158" y="680"/>
                  <a:pt x="159" y="681"/>
                </a:cubicBezTo>
                <a:lnTo>
                  <a:pt x="160" y="681"/>
                </a:lnTo>
                <a:cubicBezTo>
                  <a:pt x="232" y="753"/>
                  <a:pt x="331" y="797"/>
                  <a:pt x="440" y="797"/>
                </a:cubicBezTo>
                <a:lnTo>
                  <a:pt x="441" y="797"/>
                </a:lnTo>
                <a:cubicBezTo>
                  <a:pt x="550" y="797"/>
                  <a:pt x="649" y="753"/>
                  <a:pt x="722" y="681"/>
                </a:cubicBezTo>
                <a:cubicBezTo>
                  <a:pt x="722" y="681"/>
                  <a:pt x="722" y="681"/>
                  <a:pt x="723" y="681"/>
                </a:cubicBezTo>
                <a:cubicBezTo>
                  <a:pt x="723" y="680"/>
                  <a:pt x="723" y="680"/>
                  <a:pt x="724" y="679"/>
                </a:cubicBezTo>
                <a:cubicBezTo>
                  <a:pt x="749" y="654"/>
                  <a:pt x="770" y="625"/>
                  <a:pt x="788" y="593"/>
                </a:cubicBezTo>
                <a:cubicBezTo>
                  <a:pt x="793" y="594"/>
                  <a:pt x="797" y="595"/>
                  <a:pt x="802" y="595"/>
                </a:cubicBezTo>
                <a:cubicBezTo>
                  <a:pt x="833" y="595"/>
                  <a:pt x="857" y="571"/>
                  <a:pt x="857" y="540"/>
                </a:cubicBezTo>
                <a:cubicBezTo>
                  <a:pt x="857" y="519"/>
                  <a:pt x="846" y="501"/>
                  <a:pt x="828" y="491"/>
                </a:cubicBezTo>
                <a:close/>
              </a:path>
            </a:pathLst>
          </a:custGeom>
          <a:solidFill>
            <a:schemeClr val="bg1"/>
          </a:solidFill>
          <a:ln>
            <a:noFill/>
          </a:ln>
          <a:effectLst/>
        </p:spPr>
        <p:txBody>
          <a:bodyPr wrap="none" anchor="ctr"/>
          <a:lstStyle/>
          <a:p>
            <a:endParaRPr lang="en-US" sz="1800" dirty="0">
              <a:latin typeface="Lato Light" panose="020F0502020204030203" pitchFamily="34" charset="0"/>
            </a:endParaRPr>
          </a:p>
        </p:txBody>
      </p:sp>
      <p:sp>
        <p:nvSpPr>
          <p:cNvPr id="66" name="Freeform 975">
            <a:extLst>
              <a:ext uri="{FF2B5EF4-FFF2-40B4-BE49-F238E27FC236}">
                <a16:creationId xmlns:a16="http://schemas.microsoft.com/office/drawing/2014/main" id="{2F97CB23-7775-B580-7F66-D252A78E031D}"/>
              </a:ext>
            </a:extLst>
          </p:cNvPr>
          <p:cNvSpPr>
            <a:spLocks noChangeAspect="1" noChangeArrowheads="1"/>
          </p:cNvSpPr>
          <p:nvPr/>
        </p:nvSpPr>
        <p:spPr bwMode="auto">
          <a:xfrm>
            <a:off x="2921056" y="10683412"/>
            <a:ext cx="814706" cy="814706"/>
          </a:xfrm>
          <a:custGeom>
            <a:avLst/>
            <a:gdLst>
              <a:gd name="T0" fmla="*/ 353924 w 290152"/>
              <a:gd name="T1" fmla="*/ 466839 h 290152"/>
              <a:gd name="T2" fmla="*/ 40274 w 290152"/>
              <a:gd name="T3" fmla="*/ 450333 h 290152"/>
              <a:gd name="T4" fmla="*/ 15849 w 290152"/>
              <a:gd name="T5" fmla="*/ 402130 h 290152"/>
              <a:gd name="T6" fmla="*/ 103005 w 290152"/>
              <a:gd name="T7" fmla="*/ 331478 h 290152"/>
              <a:gd name="T8" fmla="*/ 452452 w 290152"/>
              <a:gd name="T9" fmla="*/ 318842 h 290152"/>
              <a:gd name="T10" fmla="*/ 368865 w 290152"/>
              <a:gd name="T11" fmla="*/ 310798 h 290152"/>
              <a:gd name="T12" fmla="*/ 210638 w 290152"/>
              <a:gd name="T13" fmla="*/ 267428 h 290152"/>
              <a:gd name="T14" fmla="*/ 484408 w 290152"/>
              <a:gd name="T15" fmla="*/ 263974 h 290152"/>
              <a:gd name="T16" fmla="*/ 368810 w 290152"/>
              <a:gd name="T17" fmla="*/ 255609 h 290152"/>
              <a:gd name="T18" fmla="*/ 103005 w 290152"/>
              <a:gd name="T19" fmla="*/ 258841 h 290152"/>
              <a:gd name="T20" fmla="*/ 317607 w 290152"/>
              <a:gd name="T21" fmla="*/ 386283 h 290152"/>
              <a:gd name="T22" fmla="*/ 178282 w 290152"/>
              <a:gd name="T23" fmla="*/ 190169 h 290152"/>
              <a:gd name="T24" fmla="*/ 48649 w 290152"/>
              <a:gd name="T25" fmla="*/ 159757 h 290152"/>
              <a:gd name="T26" fmla="*/ 48649 w 290152"/>
              <a:gd name="T27" fmla="*/ 176487 h 290152"/>
              <a:gd name="T28" fmla="*/ 285250 w 290152"/>
              <a:gd name="T29" fmla="*/ 139987 h 290152"/>
              <a:gd name="T30" fmla="*/ 103837 w 290152"/>
              <a:gd name="T31" fmla="*/ 107471 h 290152"/>
              <a:gd name="T32" fmla="*/ 103837 w 290152"/>
              <a:gd name="T33" fmla="*/ 124205 h 290152"/>
              <a:gd name="T34" fmla="*/ 58313 w 290152"/>
              <a:gd name="T35" fmla="*/ 107471 h 290152"/>
              <a:gd name="T36" fmla="*/ 40668 w 290152"/>
              <a:gd name="T37" fmla="*/ 115838 h 290152"/>
              <a:gd name="T38" fmla="*/ 333373 w 290152"/>
              <a:gd name="T39" fmla="*/ 62859 h 290152"/>
              <a:gd name="T40" fmla="*/ 208317 w 290152"/>
              <a:gd name="T41" fmla="*/ 55193 h 290152"/>
              <a:gd name="T42" fmla="*/ 162909 w 290152"/>
              <a:gd name="T43" fmla="*/ 71919 h 290152"/>
              <a:gd name="T44" fmla="*/ 48506 w 290152"/>
              <a:gd name="T45" fmla="*/ 55193 h 290152"/>
              <a:gd name="T46" fmla="*/ 48506 w 290152"/>
              <a:gd name="T47" fmla="*/ 71919 h 290152"/>
              <a:gd name="T48" fmla="*/ 429484 w 290152"/>
              <a:gd name="T49" fmla="*/ 60187 h 290152"/>
              <a:gd name="T50" fmla="*/ 446112 w 290152"/>
              <a:gd name="T51" fmla="*/ 101026 h 290152"/>
              <a:gd name="T52" fmla="*/ 464075 w 290152"/>
              <a:gd name="T53" fmla="*/ 172164 h 290152"/>
              <a:gd name="T54" fmla="*/ 412854 w 290152"/>
              <a:gd name="T55" fmla="*/ 220905 h 290152"/>
              <a:gd name="T56" fmla="*/ 395561 w 290152"/>
              <a:gd name="T57" fmla="*/ 180726 h 290152"/>
              <a:gd name="T58" fmla="*/ 377600 w 290152"/>
              <a:gd name="T59" fmla="*/ 108928 h 290152"/>
              <a:gd name="T60" fmla="*/ 40274 w 290152"/>
              <a:gd name="T61" fmla="*/ 15849 h 290152"/>
              <a:gd name="T62" fmla="*/ 87156 w 290152"/>
              <a:gd name="T63" fmla="*/ 226488 h 290152"/>
              <a:gd name="T64" fmla="*/ 194126 w 290152"/>
              <a:gd name="T65" fmla="*/ 157815 h 290152"/>
              <a:gd name="T66" fmla="*/ 301760 w 290152"/>
              <a:gd name="T67" fmla="*/ 107629 h 290152"/>
              <a:gd name="T68" fmla="*/ 226485 w 290152"/>
              <a:gd name="T69" fmla="*/ 184227 h 290152"/>
              <a:gd name="T70" fmla="*/ 117532 w 290152"/>
              <a:gd name="T71" fmla="*/ 248936 h 290152"/>
              <a:gd name="T72" fmla="*/ 15849 w 290152"/>
              <a:gd name="T73" fmla="*/ 281292 h 290152"/>
              <a:gd name="T74" fmla="*/ 62731 w 290152"/>
              <a:gd name="T75" fmla="*/ 315631 h 290152"/>
              <a:gd name="T76" fmla="*/ 162437 w 290152"/>
              <a:gd name="T77" fmla="*/ 386283 h 290152"/>
              <a:gd name="T78" fmla="*/ 226485 w 290152"/>
              <a:gd name="T79" fmla="*/ 258841 h 290152"/>
              <a:gd name="T80" fmla="*/ 277989 w 290152"/>
              <a:gd name="T81" fmla="*/ 204037 h 290152"/>
              <a:gd name="T82" fmla="*/ 515039 w 290152"/>
              <a:gd name="T83" fmla="*/ 386283 h 290152"/>
              <a:gd name="T84" fmla="*/ 40274 w 290152"/>
              <a:gd name="T85" fmla="*/ 0 h 290152"/>
              <a:gd name="T86" fmla="*/ 530884 w 290152"/>
              <a:gd name="T87" fmla="*/ 425901 h 290152"/>
              <a:gd name="T88" fmla="*/ 426557 w 290152"/>
              <a:gd name="T89" fmla="*/ 515044 h 290152"/>
              <a:gd name="T90" fmla="*/ 97063 w 290152"/>
              <a:gd name="T91" fmla="*/ 522968 h 290152"/>
              <a:gd name="T92" fmla="*/ 40274 w 290152"/>
              <a:gd name="T93" fmla="*/ 466839 h 290152"/>
              <a:gd name="T94" fmla="*/ 40274 w 290152"/>
              <a:gd name="T95" fmla="*/ 0 h 290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0152" h="290152">
                <a:moveTo>
                  <a:pt x="96717" y="255146"/>
                </a:moveTo>
                <a:lnTo>
                  <a:pt x="96717" y="281491"/>
                </a:lnTo>
                <a:lnTo>
                  <a:pt x="193435" y="281491"/>
                </a:lnTo>
                <a:lnTo>
                  <a:pt x="193435" y="255146"/>
                </a:lnTo>
                <a:lnTo>
                  <a:pt x="96717" y="255146"/>
                </a:lnTo>
                <a:close/>
                <a:moveTo>
                  <a:pt x="8661" y="219780"/>
                </a:moveTo>
                <a:lnTo>
                  <a:pt x="8661" y="232771"/>
                </a:lnTo>
                <a:cubicBezTo>
                  <a:pt x="8661" y="240350"/>
                  <a:pt x="14796" y="246124"/>
                  <a:pt x="22014" y="246124"/>
                </a:cubicBezTo>
                <a:lnTo>
                  <a:pt x="268138" y="246124"/>
                </a:lnTo>
                <a:cubicBezTo>
                  <a:pt x="275717" y="246124"/>
                  <a:pt x="281491" y="240350"/>
                  <a:pt x="281491" y="232771"/>
                </a:cubicBezTo>
                <a:lnTo>
                  <a:pt x="281491" y="219780"/>
                </a:lnTo>
                <a:lnTo>
                  <a:pt x="8661" y="219780"/>
                </a:lnTo>
                <a:close/>
                <a:moveTo>
                  <a:pt x="38975" y="181165"/>
                </a:moveTo>
                <a:lnTo>
                  <a:pt x="38975" y="211118"/>
                </a:lnTo>
                <a:lnTo>
                  <a:pt x="56298" y="211118"/>
                </a:lnTo>
                <a:lnTo>
                  <a:pt x="56298" y="181165"/>
                </a:lnTo>
                <a:lnTo>
                  <a:pt x="38975" y="181165"/>
                </a:lnTo>
                <a:close/>
                <a:moveTo>
                  <a:pt x="201601" y="169863"/>
                </a:moveTo>
                <a:lnTo>
                  <a:pt x="243265" y="169863"/>
                </a:lnTo>
                <a:cubicBezTo>
                  <a:pt x="245457" y="169863"/>
                  <a:pt x="247285" y="172061"/>
                  <a:pt x="247285" y="174259"/>
                </a:cubicBezTo>
                <a:cubicBezTo>
                  <a:pt x="247285" y="176824"/>
                  <a:pt x="245457" y="179022"/>
                  <a:pt x="243265" y="179022"/>
                </a:cubicBezTo>
                <a:lnTo>
                  <a:pt x="201601" y="179022"/>
                </a:lnTo>
                <a:cubicBezTo>
                  <a:pt x="199043" y="179022"/>
                  <a:pt x="196850" y="176824"/>
                  <a:pt x="196850" y="174259"/>
                </a:cubicBezTo>
                <a:cubicBezTo>
                  <a:pt x="196850" y="172061"/>
                  <a:pt x="199043" y="169863"/>
                  <a:pt x="201601" y="169863"/>
                </a:cubicBezTo>
                <a:close/>
                <a:moveTo>
                  <a:pt x="97439" y="146159"/>
                </a:moveTo>
                <a:lnTo>
                  <a:pt x="97439" y="211118"/>
                </a:lnTo>
                <a:lnTo>
                  <a:pt x="115122" y="211118"/>
                </a:lnTo>
                <a:lnTo>
                  <a:pt x="115122" y="146159"/>
                </a:lnTo>
                <a:lnTo>
                  <a:pt x="97439" y="146159"/>
                </a:lnTo>
                <a:close/>
                <a:moveTo>
                  <a:pt x="201571" y="139700"/>
                </a:moveTo>
                <a:lnTo>
                  <a:pt x="260393" y="139700"/>
                </a:lnTo>
                <a:cubicBezTo>
                  <a:pt x="262935" y="139700"/>
                  <a:pt x="264750" y="141605"/>
                  <a:pt x="264750" y="144272"/>
                </a:cubicBezTo>
                <a:cubicBezTo>
                  <a:pt x="264750" y="146939"/>
                  <a:pt x="262935" y="148844"/>
                  <a:pt x="260393" y="148844"/>
                </a:cubicBezTo>
                <a:lnTo>
                  <a:pt x="201571" y="148844"/>
                </a:lnTo>
                <a:cubicBezTo>
                  <a:pt x="199029" y="148844"/>
                  <a:pt x="196850" y="146939"/>
                  <a:pt x="196850" y="144272"/>
                </a:cubicBezTo>
                <a:cubicBezTo>
                  <a:pt x="196850" y="141605"/>
                  <a:pt x="199029" y="139700"/>
                  <a:pt x="201571" y="139700"/>
                </a:cubicBezTo>
                <a:close/>
                <a:moveTo>
                  <a:pt x="47637" y="132445"/>
                </a:moveTo>
                <a:cubicBezTo>
                  <a:pt x="42945" y="132445"/>
                  <a:pt x="38975" y="136415"/>
                  <a:pt x="38975" y="141467"/>
                </a:cubicBezTo>
                <a:cubicBezTo>
                  <a:pt x="38975" y="146159"/>
                  <a:pt x="42945" y="150128"/>
                  <a:pt x="47637" y="150128"/>
                </a:cubicBezTo>
                <a:cubicBezTo>
                  <a:pt x="52689" y="150128"/>
                  <a:pt x="56298" y="146159"/>
                  <a:pt x="56298" y="141467"/>
                </a:cubicBezTo>
                <a:cubicBezTo>
                  <a:pt x="56298" y="136415"/>
                  <a:pt x="52689" y="132445"/>
                  <a:pt x="47637" y="132445"/>
                </a:cubicBezTo>
                <a:close/>
                <a:moveTo>
                  <a:pt x="155902" y="120175"/>
                </a:moveTo>
                <a:lnTo>
                  <a:pt x="155902" y="211118"/>
                </a:lnTo>
                <a:lnTo>
                  <a:pt x="173586" y="211118"/>
                </a:lnTo>
                <a:lnTo>
                  <a:pt x="173586" y="120175"/>
                </a:lnTo>
                <a:lnTo>
                  <a:pt x="155902" y="120175"/>
                </a:lnTo>
                <a:close/>
                <a:moveTo>
                  <a:pt x="106100" y="94913"/>
                </a:moveTo>
                <a:cubicBezTo>
                  <a:pt x="101409" y="94913"/>
                  <a:pt x="97439" y="98883"/>
                  <a:pt x="97439" y="103935"/>
                </a:cubicBezTo>
                <a:cubicBezTo>
                  <a:pt x="97439" y="108626"/>
                  <a:pt x="101409" y="112596"/>
                  <a:pt x="106100" y="112596"/>
                </a:cubicBezTo>
                <a:cubicBezTo>
                  <a:pt x="111153" y="112596"/>
                  <a:pt x="115122" y="108626"/>
                  <a:pt x="115122" y="103935"/>
                </a:cubicBezTo>
                <a:cubicBezTo>
                  <a:pt x="115122" y="98883"/>
                  <a:pt x="111153" y="94913"/>
                  <a:pt x="106100" y="94913"/>
                </a:cubicBezTo>
                <a:close/>
                <a:moveTo>
                  <a:pt x="26590" y="87313"/>
                </a:moveTo>
                <a:lnTo>
                  <a:pt x="69519" y="87313"/>
                </a:lnTo>
                <a:cubicBezTo>
                  <a:pt x="72066" y="87313"/>
                  <a:pt x="74249" y="89218"/>
                  <a:pt x="74249" y="91885"/>
                </a:cubicBezTo>
                <a:cubicBezTo>
                  <a:pt x="74249" y="94552"/>
                  <a:pt x="72066" y="96457"/>
                  <a:pt x="69519" y="96457"/>
                </a:cubicBezTo>
                <a:lnTo>
                  <a:pt x="26590" y="96457"/>
                </a:lnTo>
                <a:cubicBezTo>
                  <a:pt x="24408" y="96457"/>
                  <a:pt x="22225" y="94552"/>
                  <a:pt x="22225" y="91885"/>
                </a:cubicBezTo>
                <a:cubicBezTo>
                  <a:pt x="22225" y="89218"/>
                  <a:pt x="24408" y="87313"/>
                  <a:pt x="26590" y="87313"/>
                </a:cubicBezTo>
                <a:close/>
                <a:moveTo>
                  <a:pt x="164925" y="67846"/>
                </a:moveTo>
                <a:cubicBezTo>
                  <a:pt x="160233" y="67846"/>
                  <a:pt x="155902" y="71455"/>
                  <a:pt x="155902" y="76508"/>
                </a:cubicBezTo>
                <a:cubicBezTo>
                  <a:pt x="155902" y="81560"/>
                  <a:pt x="160233" y="85530"/>
                  <a:pt x="164925" y="85530"/>
                </a:cubicBezTo>
                <a:cubicBezTo>
                  <a:pt x="169977" y="85530"/>
                  <a:pt x="173586" y="81560"/>
                  <a:pt x="173586" y="76508"/>
                </a:cubicBezTo>
                <a:cubicBezTo>
                  <a:pt x="173586" y="71455"/>
                  <a:pt x="169977" y="67846"/>
                  <a:pt x="164925" y="67846"/>
                </a:cubicBezTo>
                <a:close/>
                <a:moveTo>
                  <a:pt x="56750" y="58738"/>
                </a:moveTo>
                <a:lnTo>
                  <a:pt x="125813" y="58738"/>
                </a:lnTo>
                <a:cubicBezTo>
                  <a:pt x="127994" y="58738"/>
                  <a:pt x="129811" y="60643"/>
                  <a:pt x="129811" y="63310"/>
                </a:cubicBezTo>
                <a:cubicBezTo>
                  <a:pt x="129811" y="65977"/>
                  <a:pt x="127994" y="67882"/>
                  <a:pt x="125813" y="67882"/>
                </a:cubicBezTo>
                <a:lnTo>
                  <a:pt x="56750" y="67882"/>
                </a:lnTo>
                <a:cubicBezTo>
                  <a:pt x="54569" y="67882"/>
                  <a:pt x="52388" y="65977"/>
                  <a:pt x="52388" y="63310"/>
                </a:cubicBezTo>
                <a:cubicBezTo>
                  <a:pt x="52388" y="60643"/>
                  <a:pt x="54569" y="58738"/>
                  <a:pt x="56750" y="58738"/>
                </a:cubicBezTo>
                <a:close/>
                <a:moveTo>
                  <a:pt x="26511" y="58738"/>
                </a:moveTo>
                <a:lnTo>
                  <a:pt x="31869" y="58738"/>
                </a:lnTo>
                <a:cubicBezTo>
                  <a:pt x="34370" y="58738"/>
                  <a:pt x="36156" y="60643"/>
                  <a:pt x="36156" y="63310"/>
                </a:cubicBezTo>
                <a:cubicBezTo>
                  <a:pt x="36156" y="65977"/>
                  <a:pt x="34370" y="67882"/>
                  <a:pt x="31869" y="67882"/>
                </a:cubicBezTo>
                <a:lnTo>
                  <a:pt x="26511" y="67882"/>
                </a:lnTo>
                <a:cubicBezTo>
                  <a:pt x="24368" y="67882"/>
                  <a:pt x="22225" y="65977"/>
                  <a:pt x="22225" y="63310"/>
                </a:cubicBezTo>
                <a:cubicBezTo>
                  <a:pt x="22225" y="60643"/>
                  <a:pt x="24368" y="58738"/>
                  <a:pt x="26511" y="58738"/>
                </a:cubicBezTo>
                <a:close/>
                <a:moveTo>
                  <a:pt x="113854" y="30163"/>
                </a:moveTo>
                <a:lnTo>
                  <a:pt x="177886" y="30163"/>
                </a:lnTo>
                <a:cubicBezTo>
                  <a:pt x="180404" y="30163"/>
                  <a:pt x="182203" y="32068"/>
                  <a:pt x="182203" y="34354"/>
                </a:cubicBezTo>
                <a:cubicBezTo>
                  <a:pt x="182203" y="37021"/>
                  <a:pt x="180404" y="39307"/>
                  <a:pt x="177886" y="39307"/>
                </a:cubicBezTo>
                <a:lnTo>
                  <a:pt x="113854" y="39307"/>
                </a:lnTo>
                <a:cubicBezTo>
                  <a:pt x="111336" y="39307"/>
                  <a:pt x="109538" y="37021"/>
                  <a:pt x="109538" y="34354"/>
                </a:cubicBezTo>
                <a:cubicBezTo>
                  <a:pt x="109538" y="32068"/>
                  <a:pt x="111336" y="30163"/>
                  <a:pt x="113854" y="30163"/>
                </a:cubicBezTo>
                <a:close/>
                <a:moveTo>
                  <a:pt x="56658" y="30163"/>
                </a:moveTo>
                <a:lnTo>
                  <a:pt x="89037" y="30163"/>
                </a:lnTo>
                <a:cubicBezTo>
                  <a:pt x="91172" y="30163"/>
                  <a:pt x="93307" y="32068"/>
                  <a:pt x="93307" y="34354"/>
                </a:cubicBezTo>
                <a:cubicBezTo>
                  <a:pt x="93307" y="37021"/>
                  <a:pt x="91172" y="39307"/>
                  <a:pt x="89037" y="39307"/>
                </a:cubicBezTo>
                <a:lnTo>
                  <a:pt x="56658" y="39307"/>
                </a:lnTo>
                <a:cubicBezTo>
                  <a:pt x="54523" y="39307"/>
                  <a:pt x="52388" y="37021"/>
                  <a:pt x="52388" y="34354"/>
                </a:cubicBezTo>
                <a:cubicBezTo>
                  <a:pt x="52388" y="32068"/>
                  <a:pt x="54523" y="30163"/>
                  <a:pt x="56658" y="30163"/>
                </a:cubicBezTo>
                <a:close/>
                <a:moveTo>
                  <a:pt x="26511" y="30163"/>
                </a:moveTo>
                <a:lnTo>
                  <a:pt x="31869" y="30163"/>
                </a:lnTo>
                <a:cubicBezTo>
                  <a:pt x="34370" y="30163"/>
                  <a:pt x="36156" y="32068"/>
                  <a:pt x="36156" y="34354"/>
                </a:cubicBezTo>
                <a:cubicBezTo>
                  <a:pt x="36156" y="37021"/>
                  <a:pt x="34370" y="39307"/>
                  <a:pt x="31869" y="39307"/>
                </a:cubicBezTo>
                <a:lnTo>
                  <a:pt x="26511" y="39307"/>
                </a:lnTo>
                <a:cubicBezTo>
                  <a:pt x="24368" y="39307"/>
                  <a:pt x="22225" y="37021"/>
                  <a:pt x="22225" y="34354"/>
                </a:cubicBezTo>
                <a:cubicBezTo>
                  <a:pt x="22225" y="32068"/>
                  <a:pt x="24368" y="30163"/>
                  <a:pt x="26511" y="30163"/>
                </a:cubicBezTo>
                <a:close/>
                <a:moveTo>
                  <a:pt x="230006" y="28575"/>
                </a:moveTo>
                <a:cubicBezTo>
                  <a:pt x="232187" y="28575"/>
                  <a:pt x="234732" y="30735"/>
                  <a:pt x="234732" y="32895"/>
                </a:cubicBezTo>
                <a:lnTo>
                  <a:pt x="234732" y="38655"/>
                </a:lnTo>
                <a:cubicBezTo>
                  <a:pt x="242367" y="40095"/>
                  <a:pt x="248911" y="44775"/>
                  <a:pt x="251819" y="51974"/>
                </a:cubicBezTo>
                <a:cubicBezTo>
                  <a:pt x="252910" y="54134"/>
                  <a:pt x="251819" y="56654"/>
                  <a:pt x="249638" y="57734"/>
                </a:cubicBezTo>
                <a:cubicBezTo>
                  <a:pt x="247456" y="58814"/>
                  <a:pt x="244912" y="57734"/>
                  <a:pt x="243821" y="55214"/>
                </a:cubicBezTo>
                <a:cubicBezTo>
                  <a:pt x="241640" y="50534"/>
                  <a:pt x="235823" y="46934"/>
                  <a:pt x="230006" y="46934"/>
                </a:cubicBezTo>
                <a:cubicBezTo>
                  <a:pt x="222008" y="46934"/>
                  <a:pt x="215464" y="52694"/>
                  <a:pt x="215464" y="59534"/>
                </a:cubicBezTo>
                <a:cubicBezTo>
                  <a:pt x="215464" y="65654"/>
                  <a:pt x="218009" y="72494"/>
                  <a:pt x="230006" y="72494"/>
                </a:cubicBezTo>
                <a:cubicBezTo>
                  <a:pt x="247456" y="72494"/>
                  <a:pt x="253637" y="83654"/>
                  <a:pt x="253637" y="94094"/>
                </a:cubicBezTo>
                <a:cubicBezTo>
                  <a:pt x="253637" y="104893"/>
                  <a:pt x="245275" y="113533"/>
                  <a:pt x="234732" y="115333"/>
                </a:cubicBezTo>
                <a:lnTo>
                  <a:pt x="234732" y="120733"/>
                </a:lnTo>
                <a:cubicBezTo>
                  <a:pt x="234732" y="123253"/>
                  <a:pt x="232187" y="125053"/>
                  <a:pt x="230006" y="125053"/>
                </a:cubicBezTo>
                <a:cubicBezTo>
                  <a:pt x="227461" y="125053"/>
                  <a:pt x="225643" y="123253"/>
                  <a:pt x="225643" y="120733"/>
                </a:cubicBezTo>
                <a:lnTo>
                  <a:pt x="225643" y="115333"/>
                </a:lnTo>
                <a:cubicBezTo>
                  <a:pt x="217645" y="113893"/>
                  <a:pt x="211101" y="108853"/>
                  <a:pt x="208193" y="102013"/>
                </a:cubicBezTo>
                <a:cubicBezTo>
                  <a:pt x="207102" y="99853"/>
                  <a:pt x="208193" y="96973"/>
                  <a:pt x="210374" y="96253"/>
                </a:cubicBezTo>
                <a:cubicBezTo>
                  <a:pt x="212919" y="95173"/>
                  <a:pt x="215464" y="96253"/>
                  <a:pt x="216191" y="98773"/>
                </a:cubicBezTo>
                <a:cubicBezTo>
                  <a:pt x="218372" y="103453"/>
                  <a:pt x="223826" y="107053"/>
                  <a:pt x="230006" y="107053"/>
                </a:cubicBezTo>
                <a:cubicBezTo>
                  <a:pt x="238368" y="107053"/>
                  <a:pt x="244912" y="101293"/>
                  <a:pt x="244912" y="94094"/>
                </a:cubicBezTo>
                <a:cubicBezTo>
                  <a:pt x="244912" y="88334"/>
                  <a:pt x="242367" y="81134"/>
                  <a:pt x="230006" y="81134"/>
                </a:cubicBezTo>
                <a:cubicBezTo>
                  <a:pt x="212556" y="81134"/>
                  <a:pt x="206375" y="70334"/>
                  <a:pt x="206375" y="59534"/>
                </a:cubicBezTo>
                <a:cubicBezTo>
                  <a:pt x="206375" y="49454"/>
                  <a:pt x="214737" y="40455"/>
                  <a:pt x="225643" y="38655"/>
                </a:cubicBezTo>
                <a:lnTo>
                  <a:pt x="225643" y="32895"/>
                </a:lnTo>
                <a:cubicBezTo>
                  <a:pt x="225643" y="30735"/>
                  <a:pt x="227461" y="28575"/>
                  <a:pt x="230006" y="28575"/>
                </a:cubicBezTo>
                <a:close/>
                <a:moveTo>
                  <a:pt x="22014" y="8661"/>
                </a:moveTo>
                <a:cubicBezTo>
                  <a:pt x="14796" y="8661"/>
                  <a:pt x="8661" y="14796"/>
                  <a:pt x="8661" y="22014"/>
                </a:cubicBezTo>
                <a:lnTo>
                  <a:pt x="8661" y="144354"/>
                </a:lnTo>
                <a:lnTo>
                  <a:pt x="30314" y="140384"/>
                </a:lnTo>
                <a:cubicBezTo>
                  <a:pt x="30675" y="131362"/>
                  <a:pt x="38615" y="123784"/>
                  <a:pt x="47637" y="123784"/>
                </a:cubicBezTo>
                <a:cubicBezTo>
                  <a:pt x="52328" y="123784"/>
                  <a:pt x="56298" y="125588"/>
                  <a:pt x="59546" y="128475"/>
                </a:cubicBezTo>
                <a:lnTo>
                  <a:pt x="89860" y="108987"/>
                </a:lnTo>
                <a:cubicBezTo>
                  <a:pt x="89139" y="107544"/>
                  <a:pt x="88778" y="105739"/>
                  <a:pt x="88778" y="103935"/>
                </a:cubicBezTo>
                <a:cubicBezTo>
                  <a:pt x="88778" y="94191"/>
                  <a:pt x="96717" y="86252"/>
                  <a:pt x="106100" y="86252"/>
                </a:cubicBezTo>
                <a:cubicBezTo>
                  <a:pt x="111874" y="86252"/>
                  <a:pt x="116566" y="88778"/>
                  <a:pt x="119814" y="92747"/>
                </a:cubicBezTo>
                <a:lnTo>
                  <a:pt x="147602" y="79756"/>
                </a:lnTo>
                <a:cubicBezTo>
                  <a:pt x="147602" y="78673"/>
                  <a:pt x="147241" y="77590"/>
                  <a:pt x="147241" y="76508"/>
                </a:cubicBezTo>
                <a:cubicBezTo>
                  <a:pt x="147241" y="66764"/>
                  <a:pt x="155181" y="58824"/>
                  <a:pt x="164925" y="58824"/>
                </a:cubicBezTo>
                <a:cubicBezTo>
                  <a:pt x="174668" y="58824"/>
                  <a:pt x="182608" y="66764"/>
                  <a:pt x="182608" y="76508"/>
                </a:cubicBezTo>
                <a:cubicBezTo>
                  <a:pt x="182608" y="86252"/>
                  <a:pt x="174668" y="94191"/>
                  <a:pt x="164925" y="94191"/>
                </a:cubicBezTo>
                <a:cubicBezTo>
                  <a:pt x="159511" y="94191"/>
                  <a:pt x="154459" y="91665"/>
                  <a:pt x="151572" y="87695"/>
                </a:cubicBezTo>
                <a:lnTo>
                  <a:pt x="123784" y="100687"/>
                </a:lnTo>
                <a:cubicBezTo>
                  <a:pt x="123784" y="101409"/>
                  <a:pt x="123784" y="102491"/>
                  <a:pt x="123784" y="103935"/>
                </a:cubicBezTo>
                <a:cubicBezTo>
                  <a:pt x="123784" y="113318"/>
                  <a:pt x="115844" y="121618"/>
                  <a:pt x="106100" y="121618"/>
                </a:cubicBezTo>
                <a:cubicBezTo>
                  <a:pt x="101770" y="121618"/>
                  <a:pt x="97439" y="119453"/>
                  <a:pt x="94552" y="116566"/>
                </a:cubicBezTo>
                <a:lnTo>
                  <a:pt x="64237" y="136054"/>
                </a:lnTo>
                <a:cubicBezTo>
                  <a:pt x="64959" y="137497"/>
                  <a:pt x="65320" y="139663"/>
                  <a:pt x="65320" y="141467"/>
                </a:cubicBezTo>
                <a:cubicBezTo>
                  <a:pt x="65320" y="150850"/>
                  <a:pt x="57381" y="158790"/>
                  <a:pt x="47637" y="158790"/>
                </a:cubicBezTo>
                <a:cubicBezTo>
                  <a:pt x="40780" y="158790"/>
                  <a:pt x="35006" y="154820"/>
                  <a:pt x="31758" y="149046"/>
                </a:cubicBezTo>
                <a:lnTo>
                  <a:pt x="8661" y="153737"/>
                </a:lnTo>
                <a:lnTo>
                  <a:pt x="8661" y="211118"/>
                </a:lnTo>
                <a:lnTo>
                  <a:pt x="30314" y="211118"/>
                </a:lnTo>
                <a:lnTo>
                  <a:pt x="30314" y="176834"/>
                </a:lnTo>
                <a:cubicBezTo>
                  <a:pt x="30314" y="174308"/>
                  <a:pt x="32119" y="172504"/>
                  <a:pt x="34284" y="172504"/>
                </a:cubicBezTo>
                <a:lnTo>
                  <a:pt x="60989" y="172504"/>
                </a:lnTo>
                <a:cubicBezTo>
                  <a:pt x="63155" y="172504"/>
                  <a:pt x="65320" y="174308"/>
                  <a:pt x="65320" y="176834"/>
                </a:cubicBezTo>
                <a:lnTo>
                  <a:pt x="65320" y="211118"/>
                </a:lnTo>
                <a:lnTo>
                  <a:pt x="88778" y="211118"/>
                </a:lnTo>
                <a:lnTo>
                  <a:pt x="88778" y="141467"/>
                </a:lnTo>
                <a:cubicBezTo>
                  <a:pt x="88778" y="139302"/>
                  <a:pt x="90943" y="137136"/>
                  <a:pt x="93108" y="137136"/>
                </a:cubicBezTo>
                <a:lnTo>
                  <a:pt x="119453" y="137136"/>
                </a:lnTo>
                <a:cubicBezTo>
                  <a:pt x="121979" y="137136"/>
                  <a:pt x="123784" y="139302"/>
                  <a:pt x="123784" y="141467"/>
                </a:cubicBezTo>
                <a:lnTo>
                  <a:pt x="123784" y="211118"/>
                </a:lnTo>
                <a:lnTo>
                  <a:pt x="147241" y="211118"/>
                </a:lnTo>
                <a:lnTo>
                  <a:pt x="147241" y="115844"/>
                </a:lnTo>
                <a:cubicBezTo>
                  <a:pt x="147241" y="113318"/>
                  <a:pt x="149406" y="111514"/>
                  <a:pt x="151933" y="111514"/>
                </a:cubicBezTo>
                <a:lnTo>
                  <a:pt x="178277" y="111514"/>
                </a:lnTo>
                <a:cubicBezTo>
                  <a:pt x="180804" y="111514"/>
                  <a:pt x="182608" y="113318"/>
                  <a:pt x="182608" y="115844"/>
                </a:cubicBezTo>
                <a:lnTo>
                  <a:pt x="182608" y="211118"/>
                </a:lnTo>
                <a:lnTo>
                  <a:pt x="281491" y="211118"/>
                </a:lnTo>
                <a:lnTo>
                  <a:pt x="281491" y="22014"/>
                </a:lnTo>
                <a:cubicBezTo>
                  <a:pt x="281491" y="14796"/>
                  <a:pt x="275717" y="8661"/>
                  <a:pt x="268138" y="8661"/>
                </a:cubicBezTo>
                <a:lnTo>
                  <a:pt x="22014" y="8661"/>
                </a:lnTo>
                <a:close/>
                <a:moveTo>
                  <a:pt x="22014" y="0"/>
                </a:moveTo>
                <a:lnTo>
                  <a:pt x="268138" y="0"/>
                </a:lnTo>
                <a:cubicBezTo>
                  <a:pt x="280408" y="0"/>
                  <a:pt x="290152" y="9744"/>
                  <a:pt x="290152" y="22014"/>
                </a:cubicBezTo>
                <a:lnTo>
                  <a:pt x="290152" y="215449"/>
                </a:lnTo>
                <a:lnTo>
                  <a:pt x="290152" y="232771"/>
                </a:lnTo>
                <a:cubicBezTo>
                  <a:pt x="290152" y="245402"/>
                  <a:pt x="280408" y="255146"/>
                  <a:pt x="268138" y="255146"/>
                </a:cubicBezTo>
                <a:lnTo>
                  <a:pt x="202457" y="255146"/>
                </a:lnTo>
                <a:lnTo>
                  <a:pt x="202457" y="281491"/>
                </a:lnTo>
                <a:lnTo>
                  <a:pt x="233132" y="281491"/>
                </a:lnTo>
                <a:cubicBezTo>
                  <a:pt x="235659" y="281491"/>
                  <a:pt x="237463" y="283295"/>
                  <a:pt x="237463" y="285822"/>
                </a:cubicBezTo>
                <a:cubicBezTo>
                  <a:pt x="237463" y="288348"/>
                  <a:pt x="235659" y="290152"/>
                  <a:pt x="233132" y="290152"/>
                </a:cubicBezTo>
                <a:lnTo>
                  <a:pt x="57381" y="290152"/>
                </a:lnTo>
                <a:cubicBezTo>
                  <a:pt x="54854" y="290152"/>
                  <a:pt x="53050" y="288348"/>
                  <a:pt x="53050" y="285822"/>
                </a:cubicBezTo>
                <a:cubicBezTo>
                  <a:pt x="53050" y="283295"/>
                  <a:pt x="54854" y="281491"/>
                  <a:pt x="57381" y="281491"/>
                </a:cubicBezTo>
                <a:lnTo>
                  <a:pt x="88056" y="281491"/>
                </a:lnTo>
                <a:lnTo>
                  <a:pt x="88056" y="255146"/>
                </a:lnTo>
                <a:lnTo>
                  <a:pt x="22014" y="255146"/>
                </a:lnTo>
                <a:cubicBezTo>
                  <a:pt x="10105" y="255146"/>
                  <a:pt x="0" y="245402"/>
                  <a:pt x="0" y="232771"/>
                </a:cubicBezTo>
                <a:lnTo>
                  <a:pt x="0" y="215449"/>
                </a:lnTo>
                <a:lnTo>
                  <a:pt x="0" y="22014"/>
                </a:lnTo>
                <a:cubicBezTo>
                  <a:pt x="0" y="9744"/>
                  <a:pt x="10105" y="0"/>
                  <a:pt x="22014" y="0"/>
                </a:cubicBezTo>
                <a:close/>
              </a:path>
            </a:pathLst>
          </a:custGeom>
          <a:solidFill>
            <a:schemeClr val="bg1"/>
          </a:solidFill>
          <a:ln>
            <a:noFill/>
          </a:ln>
          <a:effectLst/>
        </p:spPr>
        <p:txBody>
          <a:bodyPr anchor="ctr"/>
          <a:lstStyle/>
          <a:p>
            <a:endParaRPr lang="en-US" sz="1800" dirty="0">
              <a:latin typeface="Lato Light" panose="020F0502020204030203" pitchFamily="34" charset="0"/>
            </a:endParaRPr>
          </a:p>
        </p:txBody>
      </p:sp>
      <p:sp>
        <p:nvSpPr>
          <p:cNvPr id="12" name="Circle">
            <a:extLst>
              <a:ext uri="{FF2B5EF4-FFF2-40B4-BE49-F238E27FC236}">
                <a16:creationId xmlns:a16="http://schemas.microsoft.com/office/drawing/2014/main" id="{3ED513CF-0635-7852-5532-A8ADB9C9F625}"/>
              </a:ext>
            </a:extLst>
          </p:cNvPr>
          <p:cNvSpPr/>
          <p:nvPr/>
        </p:nvSpPr>
        <p:spPr>
          <a:xfrm>
            <a:off x="2648241" y="6867815"/>
            <a:ext cx="1397394" cy="1397398"/>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TextBox 12">
            <a:extLst>
              <a:ext uri="{FF2B5EF4-FFF2-40B4-BE49-F238E27FC236}">
                <a16:creationId xmlns:a16="http://schemas.microsoft.com/office/drawing/2014/main" id="{551F9523-B122-A525-8366-6E6A5B0358F8}"/>
              </a:ext>
            </a:extLst>
          </p:cNvPr>
          <p:cNvSpPr txBox="1"/>
          <p:nvPr/>
        </p:nvSpPr>
        <p:spPr>
          <a:xfrm>
            <a:off x="4515865" y="6913959"/>
            <a:ext cx="4471096" cy="584647"/>
          </a:xfrm>
          <a:prstGeom prst="rect">
            <a:avLst/>
          </a:prstGeom>
          <a:noFill/>
        </p:spPr>
        <p:txBody>
          <a:bodyPr wrap="none" rtlCol="0" anchor="ctr" anchorCtr="0">
            <a:spAutoFit/>
          </a:bodyPr>
          <a:lstStyle/>
          <a:p>
            <a:r>
              <a:rPr lang="en-US" sz="3199" b="1" dirty="0">
                <a:solidFill>
                  <a:schemeClr val="tx2"/>
                </a:solidFill>
                <a:latin typeface="Poppins" pitchFamily="2" charset="77"/>
                <a:ea typeface="League Spartan" charset="0"/>
                <a:cs typeface="Poppins" pitchFamily="2" charset="77"/>
              </a:rPr>
              <a:t>Data Understanding</a:t>
            </a:r>
          </a:p>
        </p:txBody>
      </p:sp>
      <p:sp>
        <p:nvSpPr>
          <p:cNvPr id="15" name="Subtitle 2">
            <a:extLst>
              <a:ext uri="{FF2B5EF4-FFF2-40B4-BE49-F238E27FC236}">
                <a16:creationId xmlns:a16="http://schemas.microsoft.com/office/drawing/2014/main" id="{7275CBF4-4536-E4D9-FAFF-04CAD980B216}"/>
              </a:ext>
            </a:extLst>
          </p:cNvPr>
          <p:cNvSpPr txBox="1">
            <a:spLocks/>
          </p:cNvSpPr>
          <p:nvPr/>
        </p:nvSpPr>
        <p:spPr>
          <a:xfrm>
            <a:off x="4619115" y="7524831"/>
            <a:ext cx="8519973" cy="446380"/>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23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Initial Observations</a:t>
            </a:r>
          </a:p>
        </p:txBody>
      </p:sp>
      <p:sp>
        <p:nvSpPr>
          <p:cNvPr id="28" name="Freeform 951">
            <a:extLst>
              <a:ext uri="{FF2B5EF4-FFF2-40B4-BE49-F238E27FC236}">
                <a16:creationId xmlns:a16="http://schemas.microsoft.com/office/drawing/2014/main" id="{D5636F0A-BD2B-6C99-CB58-1A885D9317E7}"/>
              </a:ext>
            </a:extLst>
          </p:cNvPr>
          <p:cNvSpPr>
            <a:spLocks noChangeArrowheads="1"/>
          </p:cNvSpPr>
          <p:nvPr/>
        </p:nvSpPr>
        <p:spPr bwMode="auto">
          <a:xfrm>
            <a:off x="2922447" y="7056801"/>
            <a:ext cx="914410" cy="914410"/>
          </a:xfrm>
          <a:custGeom>
            <a:avLst/>
            <a:gdLst>
              <a:gd name="T0" fmla="*/ 569066 w 296503"/>
              <a:gd name="T1" fmla="*/ 2708419 h 296019"/>
              <a:gd name="T2" fmla="*/ 683277 w 296503"/>
              <a:gd name="T3" fmla="*/ 2161340 h 296019"/>
              <a:gd name="T4" fmla="*/ 998336 w 296503"/>
              <a:gd name="T5" fmla="*/ 2341013 h 296019"/>
              <a:gd name="T6" fmla="*/ 2888737 w 296503"/>
              <a:gd name="T7" fmla="*/ 839582 h 296019"/>
              <a:gd name="T8" fmla="*/ 654142 w 296503"/>
              <a:gd name="T9" fmla="*/ 430365 h 296019"/>
              <a:gd name="T10" fmla="*/ 654142 w 296503"/>
              <a:gd name="T11" fmla="*/ 925568 h 296019"/>
              <a:gd name="T12" fmla="*/ 2408267 w 296503"/>
              <a:gd name="T13" fmla="*/ 356403 h 296019"/>
              <a:gd name="T14" fmla="*/ 927457 w 296503"/>
              <a:gd name="T15" fmla="*/ 2273153 h 296019"/>
              <a:gd name="T16" fmla="*/ 2408267 w 296503"/>
              <a:gd name="T17" fmla="*/ 356403 h 296019"/>
              <a:gd name="T18" fmla="*/ 2076695 w 296503"/>
              <a:gd name="T19" fmla="*/ 258633 h 296019"/>
              <a:gd name="T20" fmla="*/ 2076695 w 296503"/>
              <a:gd name="T21" fmla="*/ 358481 h 296019"/>
              <a:gd name="T22" fmla="*/ 752664 w 296503"/>
              <a:gd name="T23" fmla="*/ 973487 h 296019"/>
              <a:gd name="T24" fmla="*/ 94601 w 296503"/>
              <a:gd name="T25" fmla="*/ 1025404 h 296019"/>
              <a:gd name="T26" fmla="*/ 2880584 w 296503"/>
              <a:gd name="T27" fmla="*/ 3181954 h 296019"/>
              <a:gd name="T28" fmla="*/ 2927862 w 296503"/>
              <a:gd name="T29" fmla="*/ 1125261 h 296019"/>
              <a:gd name="T30" fmla="*/ 2979091 w 296503"/>
              <a:gd name="T31" fmla="*/ 3233868 h 296019"/>
              <a:gd name="T32" fmla="*/ 47278 w 296503"/>
              <a:gd name="T33" fmla="*/ 3281802 h 296019"/>
              <a:gd name="T34" fmla="*/ 0 w 296503"/>
              <a:gd name="T35" fmla="*/ 973487 h 296019"/>
              <a:gd name="T36" fmla="*/ 665956 w 296503"/>
              <a:gd name="T37" fmla="*/ 274616 h 296019"/>
              <a:gd name="T38" fmla="*/ 2620940 w 296503"/>
              <a:gd name="T39" fmla="*/ 136754 h 296019"/>
              <a:gd name="T40" fmla="*/ 2959636 w 296503"/>
              <a:gd name="T41" fmla="*/ 771682 h 296019"/>
              <a:gd name="T42" fmla="*/ 3136852 w 296503"/>
              <a:gd name="T43" fmla="*/ 536092 h 296019"/>
              <a:gd name="T44" fmla="*/ 2798156 w 296503"/>
              <a:gd name="T45" fmla="*/ 136754 h 296019"/>
              <a:gd name="T46" fmla="*/ 2710045 w 296503"/>
              <a:gd name="T47" fmla="*/ 0 h 296019"/>
              <a:gd name="T48" fmla="*/ 3172293 w 296503"/>
              <a:gd name="T49" fmla="*/ 376375 h 296019"/>
              <a:gd name="T50" fmla="*/ 3172293 w 296503"/>
              <a:gd name="T51" fmla="*/ 695822 h 296019"/>
              <a:gd name="T52" fmla="*/ 3054150 w 296503"/>
              <a:gd name="T53" fmla="*/ 867523 h 296019"/>
              <a:gd name="T54" fmla="*/ 3022647 w 296503"/>
              <a:gd name="T55" fmla="*/ 955378 h 296019"/>
              <a:gd name="T56" fmla="*/ 2959636 w 296503"/>
              <a:gd name="T57" fmla="*/ 911446 h 296019"/>
              <a:gd name="T58" fmla="*/ 1214956 w 296503"/>
              <a:gd name="T59" fmla="*/ 2668452 h 296019"/>
              <a:gd name="T60" fmla="*/ 502135 w 296503"/>
              <a:gd name="T61" fmla="*/ 2824216 h 296019"/>
              <a:gd name="T62" fmla="*/ 454887 w 296503"/>
              <a:gd name="T63" fmla="*/ 2764299 h 296019"/>
              <a:gd name="T64" fmla="*/ 620262 w 296503"/>
              <a:gd name="T65" fmla="*/ 2029544 h 296019"/>
              <a:gd name="T66" fmla="*/ 2313736 w 296503"/>
              <a:gd name="T67" fmla="*/ 256560 h 296019"/>
              <a:gd name="T68" fmla="*/ 2380709 w 296503"/>
              <a:gd name="T69" fmla="*/ 188687 h 296019"/>
              <a:gd name="T70" fmla="*/ 2553987 w 296503"/>
              <a:gd name="T71" fmla="*/ 68890 h 2960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503" h="296019">
                <a:moveTo>
                  <a:pt x="62544" y="194953"/>
                </a:moveTo>
                <a:lnTo>
                  <a:pt x="52090" y="244298"/>
                </a:lnTo>
                <a:lnTo>
                  <a:pt x="101117" y="233853"/>
                </a:lnTo>
                <a:lnTo>
                  <a:pt x="62544" y="194953"/>
                </a:lnTo>
                <a:close/>
                <a:moveTo>
                  <a:pt x="245674" y="57000"/>
                </a:moveTo>
                <a:lnTo>
                  <a:pt x="91383" y="211161"/>
                </a:lnTo>
                <a:lnTo>
                  <a:pt x="110129" y="229891"/>
                </a:lnTo>
                <a:lnTo>
                  <a:pt x="264419" y="75730"/>
                </a:lnTo>
                <a:lnTo>
                  <a:pt x="245674" y="57000"/>
                </a:lnTo>
                <a:close/>
                <a:moveTo>
                  <a:pt x="59876" y="38819"/>
                </a:moveTo>
                <a:lnTo>
                  <a:pt x="15150" y="83487"/>
                </a:lnTo>
                <a:lnTo>
                  <a:pt x="59876" y="83487"/>
                </a:lnTo>
                <a:lnTo>
                  <a:pt x="59876" y="38819"/>
                </a:lnTo>
                <a:close/>
                <a:moveTo>
                  <a:pt x="220439" y="32147"/>
                </a:moveTo>
                <a:lnTo>
                  <a:pt x="66149" y="186308"/>
                </a:lnTo>
                <a:lnTo>
                  <a:pt x="84895" y="205038"/>
                </a:lnTo>
                <a:lnTo>
                  <a:pt x="239185" y="50877"/>
                </a:lnTo>
                <a:lnTo>
                  <a:pt x="220439" y="32147"/>
                </a:lnTo>
                <a:close/>
                <a:moveTo>
                  <a:pt x="64205" y="23329"/>
                </a:moveTo>
                <a:lnTo>
                  <a:pt x="190089" y="23329"/>
                </a:lnTo>
                <a:cubicBezTo>
                  <a:pt x="192614" y="23329"/>
                  <a:pt x="194778" y="25851"/>
                  <a:pt x="194778" y="28012"/>
                </a:cubicBezTo>
                <a:cubicBezTo>
                  <a:pt x="194778" y="30534"/>
                  <a:pt x="192614" y="32335"/>
                  <a:pt x="190089" y="32335"/>
                </a:cubicBezTo>
                <a:lnTo>
                  <a:pt x="68894" y="32335"/>
                </a:lnTo>
                <a:lnTo>
                  <a:pt x="68894" y="87809"/>
                </a:lnTo>
                <a:cubicBezTo>
                  <a:pt x="68894" y="90331"/>
                  <a:pt x="66730" y="92492"/>
                  <a:pt x="64205" y="92492"/>
                </a:cubicBezTo>
                <a:lnTo>
                  <a:pt x="8657" y="92492"/>
                </a:lnTo>
                <a:lnTo>
                  <a:pt x="8657" y="287013"/>
                </a:lnTo>
                <a:lnTo>
                  <a:pt x="263672" y="287013"/>
                </a:lnTo>
                <a:lnTo>
                  <a:pt x="263672" y="105820"/>
                </a:lnTo>
                <a:cubicBezTo>
                  <a:pt x="263672" y="103659"/>
                  <a:pt x="265836" y="101498"/>
                  <a:pt x="268000" y="101498"/>
                </a:cubicBezTo>
                <a:cubicBezTo>
                  <a:pt x="270525" y="101498"/>
                  <a:pt x="272690" y="103659"/>
                  <a:pt x="272690" y="105820"/>
                </a:cubicBezTo>
                <a:lnTo>
                  <a:pt x="272690" y="291696"/>
                </a:lnTo>
                <a:cubicBezTo>
                  <a:pt x="272690" y="293858"/>
                  <a:pt x="270525" y="296019"/>
                  <a:pt x="268000" y="296019"/>
                </a:cubicBezTo>
                <a:lnTo>
                  <a:pt x="4329" y="296019"/>
                </a:lnTo>
                <a:cubicBezTo>
                  <a:pt x="1804" y="296019"/>
                  <a:pt x="0" y="293858"/>
                  <a:pt x="0" y="291696"/>
                </a:cubicBezTo>
                <a:lnTo>
                  <a:pt x="0" y="87809"/>
                </a:lnTo>
                <a:cubicBezTo>
                  <a:pt x="0" y="86729"/>
                  <a:pt x="361" y="85648"/>
                  <a:pt x="1082" y="84567"/>
                </a:cubicBezTo>
                <a:lnTo>
                  <a:pt x="60959" y="24770"/>
                </a:lnTo>
                <a:cubicBezTo>
                  <a:pt x="62041" y="24050"/>
                  <a:pt x="63123" y="23329"/>
                  <a:pt x="64205" y="23329"/>
                </a:cubicBezTo>
                <a:close/>
                <a:moveTo>
                  <a:pt x="239906" y="12336"/>
                </a:moveTo>
                <a:lnTo>
                  <a:pt x="226568" y="25664"/>
                </a:lnTo>
                <a:lnTo>
                  <a:pt x="270908" y="69607"/>
                </a:lnTo>
                <a:lnTo>
                  <a:pt x="284246" y="56280"/>
                </a:lnTo>
                <a:cubicBezTo>
                  <a:pt x="286049" y="54119"/>
                  <a:pt x="287130" y="51237"/>
                  <a:pt x="287130" y="48356"/>
                </a:cubicBezTo>
                <a:cubicBezTo>
                  <a:pt x="287130" y="45114"/>
                  <a:pt x="286049" y="42232"/>
                  <a:pt x="284246" y="40071"/>
                </a:cubicBezTo>
                <a:lnTo>
                  <a:pt x="256128" y="12336"/>
                </a:lnTo>
                <a:cubicBezTo>
                  <a:pt x="251802" y="8014"/>
                  <a:pt x="244592" y="8014"/>
                  <a:pt x="239906" y="12336"/>
                </a:cubicBezTo>
                <a:close/>
                <a:moveTo>
                  <a:pt x="248062" y="0"/>
                </a:moveTo>
                <a:cubicBezTo>
                  <a:pt x="253244" y="0"/>
                  <a:pt x="258471" y="2071"/>
                  <a:pt x="262617" y="6213"/>
                </a:cubicBezTo>
                <a:lnTo>
                  <a:pt x="290374" y="33948"/>
                </a:lnTo>
                <a:cubicBezTo>
                  <a:pt x="294340" y="37550"/>
                  <a:pt x="296503" y="42953"/>
                  <a:pt x="296503" y="48356"/>
                </a:cubicBezTo>
                <a:cubicBezTo>
                  <a:pt x="296503" y="53758"/>
                  <a:pt x="294340" y="58801"/>
                  <a:pt x="290374" y="62763"/>
                </a:cubicBezTo>
                <a:lnTo>
                  <a:pt x="277036" y="75730"/>
                </a:lnTo>
                <a:lnTo>
                  <a:pt x="279560" y="78251"/>
                </a:lnTo>
                <a:cubicBezTo>
                  <a:pt x="281723" y="80412"/>
                  <a:pt x="281723" y="82934"/>
                  <a:pt x="279920" y="84735"/>
                </a:cubicBezTo>
                <a:cubicBezTo>
                  <a:pt x="278839" y="85815"/>
                  <a:pt x="277757" y="86175"/>
                  <a:pt x="276676" y="86175"/>
                </a:cubicBezTo>
                <a:cubicBezTo>
                  <a:pt x="275234" y="86175"/>
                  <a:pt x="274513" y="85815"/>
                  <a:pt x="273431" y="84735"/>
                </a:cubicBezTo>
                <a:lnTo>
                  <a:pt x="270908" y="82213"/>
                </a:lnTo>
                <a:lnTo>
                  <a:pt x="113373" y="239256"/>
                </a:lnTo>
                <a:cubicBezTo>
                  <a:pt x="112652" y="239976"/>
                  <a:pt x="111931" y="240336"/>
                  <a:pt x="111210" y="240697"/>
                </a:cubicBezTo>
                <a:lnTo>
                  <a:pt x="47043" y="254384"/>
                </a:lnTo>
                <a:cubicBezTo>
                  <a:pt x="46683" y="254744"/>
                  <a:pt x="46322" y="254744"/>
                  <a:pt x="45962" y="254744"/>
                </a:cubicBezTo>
                <a:cubicBezTo>
                  <a:pt x="44880" y="254744"/>
                  <a:pt x="43799" y="254024"/>
                  <a:pt x="43078" y="253303"/>
                </a:cubicBezTo>
                <a:cubicBezTo>
                  <a:pt x="41996" y="252223"/>
                  <a:pt x="41275" y="250782"/>
                  <a:pt x="41636" y="249341"/>
                </a:cubicBezTo>
                <a:lnTo>
                  <a:pt x="55334" y="185227"/>
                </a:lnTo>
                <a:cubicBezTo>
                  <a:pt x="55695" y="184507"/>
                  <a:pt x="56055" y="183427"/>
                  <a:pt x="56776" y="183066"/>
                </a:cubicBezTo>
                <a:lnTo>
                  <a:pt x="213950" y="25664"/>
                </a:lnTo>
                <a:lnTo>
                  <a:pt x="211787" y="23142"/>
                </a:lnTo>
                <a:cubicBezTo>
                  <a:pt x="209985" y="21701"/>
                  <a:pt x="209985" y="18820"/>
                  <a:pt x="211787" y="17019"/>
                </a:cubicBezTo>
                <a:cubicBezTo>
                  <a:pt x="213229" y="15218"/>
                  <a:pt x="216474" y="15218"/>
                  <a:pt x="217916" y="17019"/>
                </a:cubicBezTo>
                <a:lnTo>
                  <a:pt x="220439" y="19180"/>
                </a:lnTo>
                <a:lnTo>
                  <a:pt x="233777" y="6213"/>
                </a:lnTo>
                <a:cubicBezTo>
                  <a:pt x="237743" y="2071"/>
                  <a:pt x="242880" y="0"/>
                  <a:pt x="24806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18149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98D31F3-EB04-B148-963D-D7002CC80C0E}"/>
              </a:ext>
            </a:extLst>
          </p:cNvPr>
          <p:cNvGrpSpPr/>
          <p:nvPr/>
        </p:nvGrpSpPr>
        <p:grpSpPr>
          <a:xfrm>
            <a:off x="2646655" y="2752030"/>
            <a:ext cx="19297353" cy="10200383"/>
            <a:chOff x="4830762" y="1785938"/>
            <a:chExt cx="16198040" cy="8562118"/>
          </a:xfrm>
        </p:grpSpPr>
        <p:sp>
          <p:nvSpPr>
            <p:cNvPr id="43963" name="Shape 43963"/>
            <p:cNvSpPr/>
            <p:nvPr/>
          </p:nvSpPr>
          <p:spPr>
            <a:xfrm flipH="1">
              <a:off x="20401805" y="1785938"/>
              <a:ext cx="626997" cy="774737"/>
            </a:xfrm>
            <a:custGeom>
              <a:avLst/>
              <a:gdLst/>
              <a:ahLst/>
              <a:cxnLst>
                <a:cxn ang="0">
                  <a:pos x="wd2" y="hd2"/>
                </a:cxn>
                <a:cxn ang="5400000">
                  <a:pos x="wd2" y="hd2"/>
                </a:cxn>
                <a:cxn ang="10800000">
                  <a:pos x="wd2" y="hd2"/>
                </a:cxn>
                <a:cxn ang="16200000">
                  <a:pos x="wd2" y="hd2"/>
                </a:cxn>
              </a:cxnLst>
              <a:rect l="0" t="0" r="r" b="b"/>
              <a:pathLst>
                <a:path w="21600" h="21600" extrusionOk="0">
                  <a:moveTo>
                    <a:pt x="0" y="9340"/>
                  </a:moveTo>
                  <a:lnTo>
                    <a:pt x="21600" y="0"/>
                  </a:lnTo>
                  <a:lnTo>
                    <a:pt x="21600" y="21600"/>
                  </a:lnTo>
                  <a:lnTo>
                    <a:pt x="0" y="21600"/>
                  </a:lnTo>
                  <a:lnTo>
                    <a:pt x="0" y="934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64" name="Shape 43964"/>
            <p:cNvSpPr/>
            <p:nvPr/>
          </p:nvSpPr>
          <p:spPr>
            <a:xfrm>
              <a:off x="15975660" y="2122313"/>
              <a:ext cx="5052346" cy="4405988"/>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66" name="Shape 43966"/>
            <p:cNvSpPr/>
            <p:nvPr/>
          </p:nvSpPr>
          <p:spPr>
            <a:xfrm flipH="1">
              <a:off x="15975660" y="2121017"/>
              <a:ext cx="800676" cy="989340"/>
            </a:xfrm>
            <a:custGeom>
              <a:avLst/>
              <a:gdLst/>
              <a:ahLst/>
              <a:cxnLst>
                <a:cxn ang="0">
                  <a:pos x="wd2" y="hd2"/>
                </a:cxn>
                <a:cxn ang="5400000">
                  <a:pos x="wd2" y="hd2"/>
                </a:cxn>
                <a:cxn ang="10800000">
                  <a:pos x="wd2" y="hd2"/>
                </a:cxn>
                <a:cxn ang="16200000">
                  <a:pos x="wd2" y="hd2"/>
                </a:cxn>
              </a:cxnLst>
              <a:rect l="0" t="0" r="r" b="b"/>
              <a:pathLst>
                <a:path w="21600" h="21600" extrusionOk="0">
                  <a:moveTo>
                    <a:pt x="0" y="9340"/>
                  </a:moveTo>
                  <a:lnTo>
                    <a:pt x="21600" y="0"/>
                  </a:lnTo>
                  <a:lnTo>
                    <a:pt x="21600" y="21600"/>
                  </a:lnTo>
                  <a:lnTo>
                    <a:pt x="0" y="21600"/>
                  </a:lnTo>
                  <a:lnTo>
                    <a:pt x="0" y="934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67" name="Shape 43967"/>
            <p:cNvSpPr/>
            <p:nvPr/>
          </p:nvSpPr>
          <p:spPr>
            <a:xfrm>
              <a:off x="10419914" y="2551743"/>
              <a:ext cx="6358013" cy="5608146"/>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69" name="Shape 43969"/>
            <p:cNvSpPr/>
            <p:nvPr/>
          </p:nvSpPr>
          <p:spPr>
            <a:xfrm>
              <a:off x="4830762" y="2566088"/>
              <a:ext cx="1203273" cy="1486803"/>
            </a:xfrm>
            <a:custGeom>
              <a:avLst/>
              <a:gdLst/>
              <a:ahLst/>
              <a:cxnLst>
                <a:cxn ang="0">
                  <a:pos x="wd2" y="hd2"/>
                </a:cxn>
                <a:cxn ang="5400000">
                  <a:pos x="wd2" y="hd2"/>
                </a:cxn>
                <a:cxn ang="10800000">
                  <a:pos x="wd2" y="hd2"/>
                </a:cxn>
                <a:cxn ang="16200000">
                  <a:pos x="wd2" y="hd2"/>
                </a:cxn>
              </a:cxnLst>
              <a:rect l="0" t="0" r="r" b="b"/>
              <a:pathLst>
                <a:path w="21600" h="21600" extrusionOk="0">
                  <a:moveTo>
                    <a:pt x="0" y="9340"/>
                  </a:moveTo>
                  <a:lnTo>
                    <a:pt x="21600" y="0"/>
                  </a:lnTo>
                  <a:lnTo>
                    <a:pt x="21600" y="21600"/>
                  </a:lnTo>
                  <a:lnTo>
                    <a:pt x="0" y="21600"/>
                  </a:lnTo>
                  <a:lnTo>
                    <a:pt x="0" y="934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70" name="Shape 43970"/>
            <p:cNvSpPr/>
            <p:nvPr/>
          </p:nvSpPr>
          <p:spPr>
            <a:xfrm flipH="1">
              <a:off x="10419915" y="2566088"/>
              <a:ext cx="1203274" cy="1486803"/>
            </a:xfrm>
            <a:custGeom>
              <a:avLst/>
              <a:gdLst/>
              <a:ahLst/>
              <a:cxnLst>
                <a:cxn ang="0">
                  <a:pos x="wd2" y="hd2"/>
                </a:cxn>
                <a:cxn ang="5400000">
                  <a:pos x="wd2" y="hd2"/>
                </a:cxn>
                <a:cxn ang="10800000">
                  <a:pos x="wd2" y="hd2"/>
                </a:cxn>
                <a:cxn ang="16200000">
                  <a:pos x="wd2" y="hd2"/>
                </a:cxn>
              </a:cxnLst>
              <a:rect l="0" t="0" r="r" b="b"/>
              <a:pathLst>
                <a:path w="21600" h="21600" extrusionOk="0">
                  <a:moveTo>
                    <a:pt x="0" y="9340"/>
                  </a:moveTo>
                  <a:lnTo>
                    <a:pt x="21600" y="0"/>
                  </a:lnTo>
                  <a:lnTo>
                    <a:pt x="21600" y="21600"/>
                  </a:lnTo>
                  <a:lnTo>
                    <a:pt x="0" y="21600"/>
                  </a:lnTo>
                  <a:lnTo>
                    <a:pt x="0" y="934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72" name="Shape 43972"/>
            <p:cNvSpPr/>
            <p:nvPr/>
          </p:nvSpPr>
          <p:spPr>
            <a:xfrm>
              <a:off x="4830762" y="3209026"/>
              <a:ext cx="6792426" cy="7139030"/>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28" name="TextBox 27">
            <a:extLst>
              <a:ext uri="{FF2B5EF4-FFF2-40B4-BE49-F238E27FC236}">
                <a16:creationId xmlns:a16="http://schemas.microsoft.com/office/drawing/2014/main" id="{92450AAC-9502-A84C-8146-1447A2453711}"/>
              </a:ext>
            </a:extLst>
          </p:cNvPr>
          <p:cNvSpPr txBox="1"/>
          <p:nvPr/>
        </p:nvSpPr>
        <p:spPr>
          <a:xfrm>
            <a:off x="7921506" y="613999"/>
            <a:ext cx="8534709" cy="1015534"/>
          </a:xfrm>
          <a:prstGeom prst="rect">
            <a:avLst/>
          </a:prstGeom>
          <a:noFill/>
        </p:spPr>
        <p:txBody>
          <a:bodyPr wrap="none" rtlCol="0">
            <a:spAutoFit/>
          </a:bodyPr>
          <a:lstStyle/>
          <a:p>
            <a:pPr algn="ctr"/>
            <a:r>
              <a:rPr lang="en-US" sz="5999" b="1" dirty="0">
                <a:solidFill>
                  <a:schemeClr val="tx2"/>
                </a:solidFill>
                <a:latin typeface="Poppins" pitchFamily="2" charset="77"/>
                <a:cs typeface="Poppins" pitchFamily="2" charset="77"/>
              </a:rPr>
              <a:t>EXECUTIVE SUMMARY</a:t>
            </a:r>
          </a:p>
        </p:txBody>
      </p:sp>
      <p:grpSp>
        <p:nvGrpSpPr>
          <p:cNvPr id="3" name="Group 2">
            <a:extLst>
              <a:ext uri="{FF2B5EF4-FFF2-40B4-BE49-F238E27FC236}">
                <a16:creationId xmlns:a16="http://schemas.microsoft.com/office/drawing/2014/main" id="{A06B555D-8430-8742-BEB1-D3AC5769B18A}"/>
              </a:ext>
            </a:extLst>
          </p:cNvPr>
          <p:cNvGrpSpPr/>
          <p:nvPr/>
        </p:nvGrpSpPr>
        <p:grpSpPr>
          <a:xfrm>
            <a:off x="3272936" y="5132228"/>
            <a:ext cx="6839518" cy="6871099"/>
            <a:chOff x="4076046" y="5208587"/>
            <a:chExt cx="6841300" cy="6872889"/>
          </a:xfrm>
        </p:grpSpPr>
        <p:sp>
          <p:nvSpPr>
            <p:cNvPr id="30" name="TextBox 29">
              <a:extLst>
                <a:ext uri="{FF2B5EF4-FFF2-40B4-BE49-F238E27FC236}">
                  <a16:creationId xmlns:a16="http://schemas.microsoft.com/office/drawing/2014/main" id="{C7EAFBCB-4E66-2748-B0D2-28C54B80A559}"/>
                </a:ext>
              </a:extLst>
            </p:cNvPr>
            <p:cNvSpPr txBox="1"/>
            <p:nvPr/>
          </p:nvSpPr>
          <p:spPr>
            <a:xfrm>
              <a:off x="4076046" y="5208587"/>
              <a:ext cx="2812721" cy="584799"/>
            </a:xfrm>
            <a:prstGeom prst="rect">
              <a:avLst/>
            </a:prstGeom>
            <a:noFill/>
          </p:spPr>
          <p:txBody>
            <a:bodyPr wrap="none" rtlCol="0" anchor="ctr" anchorCtr="0">
              <a:spAutoFit/>
            </a:bodyPr>
            <a:lstStyle/>
            <a:p>
              <a:r>
                <a:rPr lang="en-US" sz="3199" b="1" dirty="0">
                  <a:solidFill>
                    <a:schemeClr val="bg1"/>
                  </a:solidFill>
                  <a:latin typeface="Poppins" pitchFamily="2" charset="77"/>
                  <a:ea typeface="League Spartan" charset="0"/>
                  <a:cs typeface="Poppins" pitchFamily="2" charset="77"/>
                </a:rPr>
                <a:t>Introduction</a:t>
              </a:r>
            </a:p>
          </p:txBody>
        </p:sp>
        <p:sp>
          <p:nvSpPr>
            <p:cNvPr id="31" name="Subtitle 2">
              <a:extLst>
                <a:ext uri="{FF2B5EF4-FFF2-40B4-BE49-F238E27FC236}">
                  <a16:creationId xmlns:a16="http://schemas.microsoft.com/office/drawing/2014/main" id="{95AE302B-034F-FD41-B840-BA5311A56C5F}"/>
                </a:ext>
              </a:extLst>
            </p:cNvPr>
            <p:cNvSpPr txBox="1">
              <a:spLocks/>
            </p:cNvSpPr>
            <p:nvPr/>
          </p:nvSpPr>
          <p:spPr>
            <a:xfrm>
              <a:off x="4076046" y="6478380"/>
              <a:ext cx="6841300" cy="5603096"/>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814" indent="-342814" algn="just">
                <a:lnSpc>
                  <a:spcPts val="2999"/>
                </a:lnSpc>
                <a:spcBef>
                  <a:spcPts val="1200"/>
                </a:spcBef>
                <a:buFont typeface="Arial" panose="020B0604020202020204" pitchFamily="34" charset="0"/>
                <a:buChar char="•"/>
              </a:pPr>
              <a:r>
                <a:rPr lang="en-PH" sz="2399" dirty="0">
                  <a:solidFill>
                    <a:schemeClr val="bg1"/>
                  </a:solidFill>
                  <a:latin typeface="Lato Light" panose="020F0502020204030203" pitchFamily="34" charset="0"/>
                  <a:ea typeface="Lato Light" panose="020F0502020204030203" pitchFamily="34" charset="0"/>
                </a:rPr>
                <a:t>Direct product introduction is prevalent in numerous industries, including the banking industry.</a:t>
              </a:r>
            </a:p>
            <a:p>
              <a:pPr algn="just">
                <a:lnSpc>
                  <a:spcPts val="2999"/>
                </a:lnSpc>
                <a:spcBef>
                  <a:spcPts val="1200"/>
                </a:spcBef>
              </a:pPr>
              <a:endParaRPr lang="en-US" sz="23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a:p>
              <a:pPr marL="342814" indent="-342814" algn="just">
                <a:lnSpc>
                  <a:spcPts val="2999"/>
                </a:lnSpc>
                <a:spcBef>
                  <a:spcPts val="1200"/>
                </a:spcBef>
                <a:buFont typeface="Arial" panose="020B0604020202020204" pitchFamily="34" charset="0"/>
                <a:buChar char="•"/>
              </a:pPr>
              <a:r>
                <a:rPr lang="en-US" sz="23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By evaluating bank marketing data, it is possible to select the style of marketing to implement.</a:t>
              </a:r>
            </a:p>
            <a:p>
              <a:pPr marL="342814" indent="-342814" algn="just">
                <a:lnSpc>
                  <a:spcPts val="2999"/>
                </a:lnSpc>
                <a:spcBef>
                  <a:spcPts val="1200"/>
                </a:spcBef>
                <a:buFont typeface="Arial" panose="020B0604020202020204" pitchFamily="34" charset="0"/>
                <a:buChar char="•"/>
              </a:pPr>
              <a:endParaRPr lang="en-US" sz="23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a:p>
              <a:pPr marL="342814" indent="-342814" algn="just">
                <a:lnSpc>
                  <a:spcPts val="2999"/>
                </a:lnSpc>
                <a:spcBef>
                  <a:spcPts val="1200"/>
                </a:spcBef>
                <a:buFont typeface="Arial" panose="020B0604020202020204" pitchFamily="34" charset="0"/>
                <a:buChar char="•"/>
              </a:pPr>
              <a:r>
                <a:rPr lang="en-PH" sz="2399" dirty="0">
                  <a:solidFill>
                    <a:schemeClr val="bg1"/>
                  </a:solidFill>
                  <a:latin typeface="Lato Light" panose="020F0502020204030203" pitchFamily="34" charset="0"/>
                  <a:ea typeface="Lato Light" panose="020F0502020204030203" pitchFamily="34" charset="0"/>
                </a:rPr>
                <a:t>The effectiveness of marketing campaigns should be addressed in order to reduce labor costs and enhance revenues.</a:t>
              </a:r>
            </a:p>
            <a:p>
              <a:pPr marL="342814" indent="-342814" algn="just">
                <a:lnSpc>
                  <a:spcPts val="2999"/>
                </a:lnSpc>
                <a:spcBef>
                  <a:spcPts val="1200"/>
                </a:spcBef>
                <a:buFont typeface="Arial" panose="020B0604020202020204" pitchFamily="34" charset="0"/>
                <a:buChar char="•"/>
              </a:pPr>
              <a:endParaRPr lang="en-PH" sz="2399" dirty="0">
                <a:solidFill>
                  <a:schemeClr val="bg1"/>
                </a:solidFill>
                <a:latin typeface="Lato Light" panose="020F0502020204030203" pitchFamily="34" charset="0"/>
                <a:ea typeface="Lato Light" panose="020F0502020204030203" pitchFamily="34" charset="0"/>
              </a:endParaRPr>
            </a:p>
            <a:p>
              <a:pPr marL="342814" indent="-342814" algn="just">
                <a:lnSpc>
                  <a:spcPts val="2999"/>
                </a:lnSpc>
                <a:spcBef>
                  <a:spcPts val="1200"/>
                </a:spcBef>
                <a:buFont typeface="Arial" panose="020B0604020202020204" pitchFamily="34" charset="0"/>
                <a:buChar char="•"/>
              </a:pPr>
              <a:endParaRPr lang="en-PH" sz="2399" dirty="0">
                <a:solidFill>
                  <a:schemeClr val="bg1"/>
                </a:solidFill>
                <a:latin typeface="Lato Light" panose="020F0502020204030203" pitchFamily="34" charset="0"/>
                <a:ea typeface="Lato Light" panose="020F0502020204030203" pitchFamily="34" charset="0"/>
              </a:endParaRPr>
            </a:p>
          </p:txBody>
        </p:sp>
      </p:grpSp>
      <p:grpSp>
        <p:nvGrpSpPr>
          <p:cNvPr id="33" name="Group 32">
            <a:extLst>
              <a:ext uri="{FF2B5EF4-FFF2-40B4-BE49-F238E27FC236}">
                <a16:creationId xmlns:a16="http://schemas.microsoft.com/office/drawing/2014/main" id="{FDB6EE82-E7AD-3344-A8EA-486FA3BBF5F1}"/>
              </a:ext>
            </a:extLst>
          </p:cNvPr>
          <p:cNvGrpSpPr/>
          <p:nvPr/>
        </p:nvGrpSpPr>
        <p:grpSpPr>
          <a:xfrm>
            <a:off x="11224366" y="4216451"/>
            <a:ext cx="4985525" cy="5180481"/>
            <a:chOff x="3974158" y="5208587"/>
            <a:chExt cx="4986824" cy="5181830"/>
          </a:xfrm>
        </p:grpSpPr>
        <p:sp>
          <p:nvSpPr>
            <p:cNvPr id="34" name="TextBox 33">
              <a:extLst>
                <a:ext uri="{FF2B5EF4-FFF2-40B4-BE49-F238E27FC236}">
                  <a16:creationId xmlns:a16="http://schemas.microsoft.com/office/drawing/2014/main" id="{7E6A2BBD-65E4-6C43-9F12-4D9A084C4823}"/>
                </a:ext>
              </a:extLst>
            </p:cNvPr>
            <p:cNvSpPr txBox="1"/>
            <p:nvPr/>
          </p:nvSpPr>
          <p:spPr>
            <a:xfrm>
              <a:off x="4076046" y="5208587"/>
              <a:ext cx="2205024" cy="584799"/>
            </a:xfrm>
            <a:prstGeom prst="rect">
              <a:avLst/>
            </a:prstGeom>
            <a:noFill/>
          </p:spPr>
          <p:txBody>
            <a:bodyPr wrap="none" rtlCol="0" anchor="ctr" anchorCtr="0">
              <a:spAutoFit/>
            </a:bodyPr>
            <a:lstStyle/>
            <a:p>
              <a:r>
                <a:rPr lang="en-US" sz="3199" b="1" dirty="0">
                  <a:solidFill>
                    <a:schemeClr val="bg1"/>
                  </a:solidFill>
                  <a:latin typeface="Poppins" pitchFamily="2" charset="77"/>
                  <a:ea typeface="League Spartan" charset="0"/>
                  <a:cs typeface="Poppins" pitchFamily="2" charset="77"/>
                </a:rPr>
                <a:t>Objective</a:t>
              </a:r>
            </a:p>
          </p:txBody>
        </p:sp>
        <p:sp>
          <p:nvSpPr>
            <p:cNvPr id="35" name="Subtitle 2">
              <a:extLst>
                <a:ext uri="{FF2B5EF4-FFF2-40B4-BE49-F238E27FC236}">
                  <a16:creationId xmlns:a16="http://schemas.microsoft.com/office/drawing/2014/main" id="{6860CB7D-2163-664D-8DA9-71EAB576B1F3}"/>
                </a:ext>
              </a:extLst>
            </p:cNvPr>
            <p:cNvSpPr txBox="1">
              <a:spLocks/>
            </p:cNvSpPr>
            <p:nvPr/>
          </p:nvSpPr>
          <p:spPr>
            <a:xfrm>
              <a:off x="3974158" y="6249640"/>
              <a:ext cx="4986824" cy="4140777"/>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814" indent="-342814" algn="just">
                <a:lnSpc>
                  <a:spcPts val="2999"/>
                </a:lnSpc>
                <a:spcBef>
                  <a:spcPts val="1200"/>
                </a:spcBef>
                <a:buFont typeface="Arial" panose="020B0604020202020204" pitchFamily="34" charset="0"/>
                <a:buChar char="•"/>
              </a:pPr>
              <a:r>
                <a:rPr lang="en-US" sz="23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Examine clients’ information and behavior to identify which factors influence their decision to open a term deposit.</a:t>
              </a:r>
            </a:p>
            <a:p>
              <a:pPr marL="342814" indent="-342814" algn="just">
                <a:lnSpc>
                  <a:spcPts val="2999"/>
                </a:lnSpc>
                <a:spcBef>
                  <a:spcPts val="1200"/>
                </a:spcBef>
                <a:buFont typeface="Arial" panose="020B0604020202020204" pitchFamily="34" charset="0"/>
                <a:buChar char="•"/>
              </a:pPr>
              <a:endParaRPr lang="en-US" sz="23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a:p>
              <a:pPr marL="342814" indent="-342814" algn="just">
                <a:lnSpc>
                  <a:spcPts val="2999"/>
                </a:lnSpc>
                <a:spcBef>
                  <a:spcPts val="1200"/>
                </a:spcBef>
                <a:buFont typeface="Arial" panose="020B0604020202020204" pitchFamily="34" charset="0"/>
                <a:buChar char="•"/>
              </a:pPr>
              <a:r>
                <a:rPr lang="en-US" sz="23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Conduct statistical analysis and evaluate various models.</a:t>
              </a:r>
            </a:p>
            <a:p>
              <a:pPr marL="342814" indent="-342814" algn="just">
                <a:lnSpc>
                  <a:spcPts val="2999"/>
                </a:lnSpc>
                <a:spcBef>
                  <a:spcPts val="1200"/>
                </a:spcBef>
                <a:buFont typeface="Arial" panose="020B0604020202020204" pitchFamily="34" charset="0"/>
                <a:buChar char="•"/>
              </a:pPr>
              <a:endParaRPr lang="en-US" sz="23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a:p>
              <a:pPr marL="342814" indent="-342814" algn="just">
                <a:lnSpc>
                  <a:spcPts val="2999"/>
                </a:lnSpc>
                <a:spcBef>
                  <a:spcPts val="1200"/>
                </a:spcBef>
                <a:buFont typeface="Arial" panose="020B0604020202020204" pitchFamily="34" charset="0"/>
                <a:buChar char="•"/>
              </a:pPr>
              <a:r>
                <a:rPr lang="en-US" sz="23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Increase campaign effectiveness.</a:t>
              </a:r>
            </a:p>
          </p:txBody>
        </p:sp>
      </p:grpSp>
      <p:grpSp>
        <p:nvGrpSpPr>
          <p:cNvPr id="36" name="Group 35">
            <a:extLst>
              <a:ext uri="{FF2B5EF4-FFF2-40B4-BE49-F238E27FC236}">
                <a16:creationId xmlns:a16="http://schemas.microsoft.com/office/drawing/2014/main" id="{26CF6EA9-0E7D-5347-93A0-B8BD7DA14FF7}"/>
              </a:ext>
            </a:extLst>
          </p:cNvPr>
          <p:cNvGrpSpPr/>
          <p:nvPr/>
        </p:nvGrpSpPr>
        <p:grpSpPr>
          <a:xfrm>
            <a:off x="17202964" y="3664354"/>
            <a:ext cx="4367562" cy="2174267"/>
            <a:chOff x="4033198" y="5208587"/>
            <a:chExt cx="4368699" cy="2174833"/>
          </a:xfrm>
        </p:grpSpPr>
        <p:sp>
          <p:nvSpPr>
            <p:cNvPr id="37" name="TextBox 36">
              <a:extLst>
                <a:ext uri="{FF2B5EF4-FFF2-40B4-BE49-F238E27FC236}">
                  <a16:creationId xmlns:a16="http://schemas.microsoft.com/office/drawing/2014/main" id="{B4224E87-02DA-EB46-8E26-431155964612}"/>
                </a:ext>
              </a:extLst>
            </p:cNvPr>
            <p:cNvSpPr txBox="1"/>
            <p:nvPr/>
          </p:nvSpPr>
          <p:spPr>
            <a:xfrm>
              <a:off x="4076046" y="5208587"/>
              <a:ext cx="2286798" cy="584799"/>
            </a:xfrm>
            <a:prstGeom prst="rect">
              <a:avLst/>
            </a:prstGeom>
            <a:noFill/>
          </p:spPr>
          <p:txBody>
            <a:bodyPr wrap="none" rtlCol="0" anchor="ctr" anchorCtr="0">
              <a:spAutoFit/>
            </a:bodyPr>
            <a:lstStyle/>
            <a:p>
              <a:r>
                <a:rPr lang="en-US" sz="3199" b="1" dirty="0">
                  <a:solidFill>
                    <a:schemeClr val="bg1"/>
                  </a:solidFill>
                  <a:latin typeface="Poppins" pitchFamily="2" charset="77"/>
                  <a:ea typeface="League Spartan" charset="0"/>
                  <a:cs typeface="Poppins" pitchFamily="2" charset="77"/>
                </a:rPr>
                <a:t>Approach</a:t>
              </a:r>
            </a:p>
          </p:txBody>
        </p:sp>
        <p:sp>
          <p:nvSpPr>
            <p:cNvPr id="38" name="Subtitle 2">
              <a:extLst>
                <a:ext uri="{FF2B5EF4-FFF2-40B4-BE49-F238E27FC236}">
                  <a16:creationId xmlns:a16="http://schemas.microsoft.com/office/drawing/2014/main" id="{37BAD7B7-91CA-334B-85C0-DB97E4F51986}"/>
                </a:ext>
              </a:extLst>
            </p:cNvPr>
            <p:cNvSpPr txBox="1">
              <a:spLocks/>
            </p:cNvSpPr>
            <p:nvPr/>
          </p:nvSpPr>
          <p:spPr>
            <a:xfrm>
              <a:off x="4033198" y="6102182"/>
              <a:ext cx="4368699" cy="1281238"/>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814" indent="-342814" algn="just">
                <a:lnSpc>
                  <a:spcPct val="150000"/>
                </a:lnSpc>
                <a:spcBef>
                  <a:spcPts val="1200"/>
                </a:spcBef>
                <a:buFont typeface="Arial" panose="020B0604020202020204" pitchFamily="34" charset="0"/>
                <a:buChar char="•"/>
              </a:pPr>
              <a:r>
                <a:rPr lang="en-US" sz="23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CRISP-DM</a:t>
              </a:r>
            </a:p>
            <a:p>
              <a:pPr marL="342814" indent="-342814" algn="just">
                <a:lnSpc>
                  <a:spcPct val="150000"/>
                </a:lnSpc>
                <a:spcBef>
                  <a:spcPts val="1200"/>
                </a:spcBef>
                <a:buFont typeface="Arial" panose="020B0604020202020204" pitchFamily="34" charset="0"/>
                <a:buChar char="•"/>
              </a:pPr>
              <a:r>
                <a:rPr lang="en-US" sz="23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Classification Models</a:t>
              </a:r>
            </a:p>
          </p:txBody>
        </p:sp>
      </p:grpSp>
    </p:spTree>
    <p:extLst>
      <p:ext uri="{BB962C8B-B14F-4D97-AF65-F5344CB8AC3E}">
        <p14:creationId xmlns:p14="http://schemas.microsoft.com/office/powerpoint/2010/main" val="1752786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92450AAC-9502-A84C-8146-1447A2453711}"/>
              </a:ext>
            </a:extLst>
          </p:cNvPr>
          <p:cNvSpPr txBox="1"/>
          <p:nvPr/>
        </p:nvSpPr>
        <p:spPr>
          <a:xfrm>
            <a:off x="9922057" y="613999"/>
            <a:ext cx="4533613" cy="1015534"/>
          </a:xfrm>
          <a:prstGeom prst="rect">
            <a:avLst/>
          </a:prstGeom>
          <a:noFill/>
        </p:spPr>
        <p:txBody>
          <a:bodyPr wrap="none" rtlCol="0">
            <a:spAutoFit/>
          </a:bodyPr>
          <a:lstStyle/>
          <a:p>
            <a:pPr algn="ctr"/>
            <a:r>
              <a:rPr lang="en-US" sz="5999" b="1" dirty="0">
                <a:solidFill>
                  <a:schemeClr val="tx2"/>
                </a:solidFill>
                <a:latin typeface="Poppins" pitchFamily="2" charset="77"/>
                <a:cs typeface="Poppins" pitchFamily="2" charset="77"/>
              </a:rPr>
              <a:t>APPROACH</a:t>
            </a:r>
          </a:p>
        </p:txBody>
      </p:sp>
      <p:grpSp>
        <p:nvGrpSpPr>
          <p:cNvPr id="3" name="Group 2">
            <a:extLst>
              <a:ext uri="{FF2B5EF4-FFF2-40B4-BE49-F238E27FC236}">
                <a16:creationId xmlns:a16="http://schemas.microsoft.com/office/drawing/2014/main" id="{A06B555D-8430-8742-BEB1-D3AC5769B18A}"/>
              </a:ext>
            </a:extLst>
          </p:cNvPr>
          <p:cNvGrpSpPr/>
          <p:nvPr/>
        </p:nvGrpSpPr>
        <p:grpSpPr>
          <a:xfrm>
            <a:off x="3272936" y="5132228"/>
            <a:ext cx="6839518" cy="6871099"/>
            <a:chOff x="4076046" y="5208587"/>
            <a:chExt cx="6841300" cy="6872889"/>
          </a:xfrm>
        </p:grpSpPr>
        <p:sp>
          <p:nvSpPr>
            <p:cNvPr id="30" name="TextBox 29">
              <a:extLst>
                <a:ext uri="{FF2B5EF4-FFF2-40B4-BE49-F238E27FC236}">
                  <a16:creationId xmlns:a16="http://schemas.microsoft.com/office/drawing/2014/main" id="{C7EAFBCB-4E66-2748-B0D2-28C54B80A559}"/>
                </a:ext>
              </a:extLst>
            </p:cNvPr>
            <p:cNvSpPr txBox="1"/>
            <p:nvPr/>
          </p:nvSpPr>
          <p:spPr>
            <a:xfrm>
              <a:off x="4076046" y="5208587"/>
              <a:ext cx="2812721" cy="584799"/>
            </a:xfrm>
            <a:prstGeom prst="rect">
              <a:avLst/>
            </a:prstGeom>
            <a:noFill/>
          </p:spPr>
          <p:txBody>
            <a:bodyPr wrap="none" rtlCol="0" anchor="ctr" anchorCtr="0">
              <a:spAutoFit/>
            </a:bodyPr>
            <a:lstStyle/>
            <a:p>
              <a:r>
                <a:rPr lang="en-US" sz="3199" b="1" dirty="0">
                  <a:solidFill>
                    <a:schemeClr val="bg1"/>
                  </a:solidFill>
                  <a:latin typeface="Poppins" pitchFamily="2" charset="77"/>
                  <a:ea typeface="League Spartan" charset="0"/>
                  <a:cs typeface="Poppins" pitchFamily="2" charset="77"/>
                </a:rPr>
                <a:t>Introduction</a:t>
              </a:r>
            </a:p>
          </p:txBody>
        </p:sp>
        <p:sp>
          <p:nvSpPr>
            <p:cNvPr id="31" name="Subtitle 2">
              <a:extLst>
                <a:ext uri="{FF2B5EF4-FFF2-40B4-BE49-F238E27FC236}">
                  <a16:creationId xmlns:a16="http://schemas.microsoft.com/office/drawing/2014/main" id="{95AE302B-034F-FD41-B840-BA5311A56C5F}"/>
                </a:ext>
              </a:extLst>
            </p:cNvPr>
            <p:cNvSpPr txBox="1">
              <a:spLocks/>
            </p:cNvSpPr>
            <p:nvPr/>
          </p:nvSpPr>
          <p:spPr>
            <a:xfrm>
              <a:off x="4076046" y="6478380"/>
              <a:ext cx="6841300" cy="5603096"/>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814" indent="-342814" algn="just">
                <a:lnSpc>
                  <a:spcPts val="2999"/>
                </a:lnSpc>
                <a:spcBef>
                  <a:spcPts val="1200"/>
                </a:spcBef>
                <a:buFont typeface="Arial" panose="020B0604020202020204" pitchFamily="34" charset="0"/>
                <a:buChar char="•"/>
              </a:pPr>
              <a:r>
                <a:rPr lang="en-PH" sz="2399" dirty="0">
                  <a:solidFill>
                    <a:schemeClr val="bg1"/>
                  </a:solidFill>
                  <a:latin typeface="Lato Light" panose="020F0502020204030203" pitchFamily="34" charset="0"/>
                  <a:ea typeface="Lato Light" panose="020F0502020204030203" pitchFamily="34" charset="0"/>
                </a:rPr>
                <a:t>Direct product introduction is prevalent in numerous industries, including the banking industry.</a:t>
              </a:r>
            </a:p>
            <a:p>
              <a:pPr algn="just">
                <a:lnSpc>
                  <a:spcPts val="2999"/>
                </a:lnSpc>
                <a:spcBef>
                  <a:spcPts val="1200"/>
                </a:spcBef>
              </a:pPr>
              <a:endParaRPr lang="en-US" sz="23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a:p>
              <a:pPr marL="342814" indent="-342814" algn="just">
                <a:lnSpc>
                  <a:spcPts val="2999"/>
                </a:lnSpc>
                <a:spcBef>
                  <a:spcPts val="1200"/>
                </a:spcBef>
                <a:buFont typeface="Arial" panose="020B0604020202020204" pitchFamily="34" charset="0"/>
                <a:buChar char="•"/>
              </a:pPr>
              <a:r>
                <a:rPr lang="en-US" sz="23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By evaluating bank marketing data, it is possible to select the style of marketing to implement.</a:t>
              </a:r>
            </a:p>
            <a:p>
              <a:pPr marL="342814" indent="-342814" algn="just">
                <a:lnSpc>
                  <a:spcPts val="2999"/>
                </a:lnSpc>
                <a:spcBef>
                  <a:spcPts val="1200"/>
                </a:spcBef>
                <a:buFont typeface="Arial" panose="020B0604020202020204" pitchFamily="34" charset="0"/>
                <a:buChar char="•"/>
              </a:pPr>
              <a:endParaRPr lang="en-US" sz="23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a:p>
              <a:pPr marL="342814" indent="-342814" algn="just">
                <a:lnSpc>
                  <a:spcPts val="2999"/>
                </a:lnSpc>
                <a:spcBef>
                  <a:spcPts val="1200"/>
                </a:spcBef>
                <a:buFont typeface="Arial" panose="020B0604020202020204" pitchFamily="34" charset="0"/>
                <a:buChar char="•"/>
              </a:pPr>
              <a:r>
                <a:rPr lang="en-PH" sz="2399" dirty="0">
                  <a:solidFill>
                    <a:schemeClr val="bg1"/>
                  </a:solidFill>
                  <a:latin typeface="Lato Light" panose="020F0502020204030203" pitchFamily="34" charset="0"/>
                  <a:ea typeface="Lato Light" panose="020F0502020204030203" pitchFamily="34" charset="0"/>
                </a:rPr>
                <a:t>The effectiveness of marketing campaigns should be addressed in order to reduce labor costs and enhance revenues.</a:t>
              </a:r>
            </a:p>
            <a:p>
              <a:pPr marL="342814" indent="-342814" algn="just">
                <a:lnSpc>
                  <a:spcPts val="2999"/>
                </a:lnSpc>
                <a:spcBef>
                  <a:spcPts val="1200"/>
                </a:spcBef>
                <a:buFont typeface="Arial" panose="020B0604020202020204" pitchFamily="34" charset="0"/>
                <a:buChar char="•"/>
              </a:pPr>
              <a:endParaRPr lang="en-PH" sz="2399" dirty="0">
                <a:solidFill>
                  <a:schemeClr val="bg1"/>
                </a:solidFill>
                <a:latin typeface="Lato Light" panose="020F0502020204030203" pitchFamily="34" charset="0"/>
                <a:ea typeface="Lato Light" panose="020F0502020204030203" pitchFamily="34" charset="0"/>
              </a:endParaRPr>
            </a:p>
            <a:p>
              <a:pPr marL="342814" indent="-342814" algn="just">
                <a:lnSpc>
                  <a:spcPts val="2999"/>
                </a:lnSpc>
                <a:spcBef>
                  <a:spcPts val="1200"/>
                </a:spcBef>
                <a:buFont typeface="Arial" panose="020B0604020202020204" pitchFamily="34" charset="0"/>
                <a:buChar char="•"/>
              </a:pPr>
              <a:endParaRPr lang="en-PH" sz="2399" dirty="0">
                <a:solidFill>
                  <a:schemeClr val="bg1"/>
                </a:solidFill>
                <a:latin typeface="Lato Light" panose="020F0502020204030203" pitchFamily="34" charset="0"/>
                <a:ea typeface="Lato Light" panose="020F0502020204030203" pitchFamily="34" charset="0"/>
              </a:endParaRPr>
            </a:p>
          </p:txBody>
        </p:sp>
      </p:grpSp>
      <p:grpSp>
        <p:nvGrpSpPr>
          <p:cNvPr id="33" name="Group 32">
            <a:extLst>
              <a:ext uri="{FF2B5EF4-FFF2-40B4-BE49-F238E27FC236}">
                <a16:creationId xmlns:a16="http://schemas.microsoft.com/office/drawing/2014/main" id="{FDB6EE82-E7AD-3344-A8EA-486FA3BBF5F1}"/>
              </a:ext>
            </a:extLst>
          </p:cNvPr>
          <p:cNvGrpSpPr/>
          <p:nvPr/>
        </p:nvGrpSpPr>
        <p:grpSpPr>
          <a:xfrm>
            <a:off x="11224366" y="4216451"/>
            <a:ext cx="4985525" cy="5180481"/>
            <a:chOff x="3974158" y="5208587"/>
            <a:chExt cx="4986824" cy="5181830"/>
          </a:xfrm>
        </p:grpSpPr>
        <p:sp>
          <p:nvSpPr>
            <p:cNvPr id="34" name="TextBox 33">
              <a:extLst>
                <a:ext uri="{FF2B5EF4-FFF2-40B4-BE49-F238E27FC236}">
                  <a16:creationId xmlns:a16="http://schemas.microsoft.com/office/drawing/2014/main" id="{7E6A2BBD-65E4-6C43-9F12-4D9A084C4823}"/>
                </a:ext>
              </a:extLst>
            </p:cNvPr>
            <p:cNvSpPr txBox="1"/>
            <p:nvPr/>
          </p:nvSpPr>
          <p:spPr>
            <a:xfrm>
              <a:off x="4076046" y="5208587"/>
              <a:ext cx="2205024" cy="584799"/>
            </a:xfrm>
            <a:prstGeom prst="rect">
              <a:avLst/>
            </a:prstGeom>
            <a:noFill/>
          </p:spPr>
          <p:txBody>
            <a:bodyPr wrap="none" rtlCol="0" anchor="ctr" anchorCtr="0">
              <a:spAutoFit/>
            </a:bodyPr>
            <a:lstStyle/>
            <a:p>
              <a:r>
                <a:rPr lang="en-US" sz="3199" b="1" dirty="0">
                  <a:solidFill>
                    <a:schemeClr val="bg1"/>
                  </a:solidFill>
                  <a:latin typeface="Poppins" pitchFamily="2" charset="77"/>
                  <a:ea typeface="League Spartan" charset="0"/>
                  <a:cs typeface="Poppins" pitchFamily="2" charset="77"/>
                </a:rPr>
                <a:t>Objective</a:t>
              </a:r>
            </a:p>
          </p:txBody>
        </p:sp>
        <p:sp>
          <p:nvSpPr>
            <p:cNvPr id="35" name="Subtitle 2">
              <a:extLst>
                <a:ext uri="{FF2B5EF4-FFF2-40B4-BE49-F238E27FC236}">
                  <a16:creationId xmlns:a16="http://schemas.microsoft.com/office/drawing/2014/main" id="{6860CB7D-2163-664D-8DA9-71EAB576B1F3}"/>
                </a:ext>
              </a:extLst>
            </p:cNvPr>
            <p:cNvSpPr txBox="1">
              <a:spLocks/>
            </p:cNvSpPr>
            <p:nvPr/>
          </p:nvSpPr>
          <p:spPr>
            <a:xfrm>
              <a:off x="3974158" y="6249640"/>
              <a:ext cx="4986824" cy="4140777"/>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814" indent="-342814" algn="just">
                <a:lnSpc>
                  <a:spcPts val="2999"/>
                </a:lnSpc>
                <a:spcBef>
                  <a:spcPts val="1200"/>
                </a:spcBef>
                <a:buFont typeface="Arial" panose="020B0604020202020204" pitchFamily="34" charset="0"/>
                <a:buChar char="•"/>
              </a:pPr>
              <a:r>
                <a:rPr lang="en-US" sz="23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Examine clients’ information and behavior to identify which factors influence their decision to open a term deposit.</a:t>
              </a:r>
            </a:p>
            <a:p>
              <a:pPr marL="342814" indent="-342814" algn="just">
                <a:lnSpc>
                  <a:spcPts val="2999"/>
                </a:lnSpc>
                <a:spcBef>
                  <a:spcPts val="1200"/>
                </a:spcBef>
                <a:buFont typeface="Arial" panose="020B0604020202020204" pitchFamily="34" charset="0"/>
                <a:buChar char="•"/>
              </a:pPr>
              <a:endParaRPr lang="en-US" sz="23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a:p>
              <a:pPr marL="342814" indent="-342814" algn="just">
                <a:lnSpc>
                  <a:spcPts val="2999"/>
                </a:lnSpc>
                <a:spcBef>
                  <a:spcPts val="1200"/>
                </a:spcBef>
                <a:buFont typeface="Arial" panose="020B0604020202020204" pitchFamily="34" charset="0"/>
                <a:buChar char="•"/>
              </a:pPr>
              <a:r>
                <a:rPr lang="en-US" sz="23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Conduct statistical analysis and evaluate various models.</a:t>
              </a:r>
            </a:p>
            <a:p>
              <a:pPr marL="342814" indent="-342814" algn="just">
                <a:lnSpc>
                  <a:spcPts val="2999"/>
                </a:lnSpc>
                <a:spcBef>
                  <a:spcPts val="1200"/>
                </a:spcBef>
                <a:buFont typeface="Arial" panose="020B0604020202020204" pitchFamily="34" charset="0"/>
                <a:buChar char="•"/>
              </a:pPr>
              <a:endParaRPr lang="en-US" sz="23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a:p>
              <a:pPr marL="342814" indent="-342814" algn="just">
                <a:lnSpc>
                  <a:spcPts val="2999"/>
                </a:lnSpc>
                <a:spcBef>
                  <a:spcPts val="1200"/>
                </a:spcBef>
                <a:buFont typeface="Arial" panose="020B0604020202020204" pitchFamily="34" charset="0"/>
                <a:buChar char="•"/>
              </a:pPr>
              <a:r>
                <a:rPr lang="en-US" sz="2399" b="1"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Increase campaign effectiveness.</a:t>
              </a:r>
            </a:p>
          </p:txBody>
        </p:sp>
      </p:grpSp>
      <p:grpSp>
        <p:nvGrpSpPr>
          <p:cNvPr id="36" name="Group 35">
            <a:extLst>
              <a:ext uri="{FF2B5EF4-FFF2-40B4-BE49-F238E27FC236}">
                <a16:creationId xmlns:a16="http://schemas.microsoft.com/office/drawing/2014/main" id="{26CF6EA9-0E7D-5347-93A0-B8BD7DA14FF7}"/>
              </a:ext>
            </a:extLst>
          </p:cNvPr>
          <p:cNvGrpSpPr/>
          <p:nvPr/>
        </p:nvGrpSpPr>
        <p:grpSpPr>
          <a:xfrm>
            <a:off x="17202964" y="3664354"/>
            <a:ext cx="4367562" cy="2174267"/>
            <a:chOff x="4033198" y="5208587"/>
            <a:chExt cx="4368699" cy="2174833"/>
          </a:xfrm>
        </p:grpSpPr>
        <p:sp>
          <p:nvSpPr>
            <p:cNvPr id="37" name="TextBox 36">
              <a:extLst>
                <a:ext uri="{FF2B5EF4-FFF2-40B4-BE49-F238E27FC236}">
                  <a16:creationId xmlns:a16="http://schemas.microsoft.com/office/drawing/2014/main" id="{B4224E87-02DA-EB46-8E26-431155964612}"/>
                </a:ext>
              </a:extLst>
            </p:cNvPr>
            <p:cNvSpPr txBox="1"/>
            <p:nvPr/>
          </p:nvSpPr>
          <p:spPr>
            <a:xfrm>
              <a:off x="4076046" y="5208587"/>
              <a:ext cx="2286798" cy="584799"/>
            </a:xfrm>
            <a:prstGeom prst="rect">
              <a:avLst/>
            </a:prstGeom>
            <a:noFill/>
          </p:spPr>
          <p:txBody>
            <a:bodyPr wrap="none" rtlCol="0" anchor="ctr" anchorCtr="0">
              <a:spAutoFit/>
            </a:bodyPr>
            <a:lstStyle/>
            <a:p>
              <a:r>
                <a:rPr lang="en-US" sz="3199" b="1" dirty="0">
                  <a:solidFill>
                    <a:schemeClr val="bg1"/>
                  </a:solidFill>
                  <a:latin typeface="Poppins" pitchFamily="2" charset="77"/>
                  <a:ea typeface="League Spartan" charset="0"/>
                  <a:cs typeface="Poppins" pitchFamily="2" charset="77"/>
                </a:rPr>
                <a:t>Approach</a:t>
              </a:r>
            </a:p>
          </p:txBody>
        </p:sp>
        <p:sp>
          <p:nvSpPr>
            <p:cNvPr id="38" name="Subtitle 2">
              <a:extLst>
                <a:ext uri="{FF2B5EF4-FFF2-40B4-BE49-F238E27FC236}">
                  <a16:creationId xmlns:a16="http://schemas.microsoft.com/office/drawing/2014/main" id="{37BAD7B7-91CA-334B-85C0-DB97E4F51986}"/>
                </a:ext>
              </a:extLst>
            </p:cNvPr>
            <p:cNvSpPr txBox="1">
              <a:spLocks/>
            </p:cNvSpPr>
            <p:nvPr/>
          </p:nvSpPr>
          <p:spPr>
            <a:xfrm>
              <a:off x="4033198" y="6102182"/>
              <a:ext cx="4368699" cy="1281238"/>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814" indent="-342814" algn="just">
                <a:lnSpc>
                  <a:spcPct val="150000"/>
                </a:lnSpc>
                <a:spcBef>
                  <a:spcPts val="1200"/>
                </a:spcBef>
                <a:buFont typeface="Arial" panose="020B0604020202020204" pitchFamily="34" charset="0"/>
                <a:buChar char="•"/>
              </a:pPr>
              <a:r>
                <a:rPr lang="en-US" sz="23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CRISP-DM</a:t>
              </a:r>
            </a:p>
            <a:p>
              <a:pPr marL="342814" indent="-342814" algn="just">
                <a:lnSpc>
                  <a:spcPct val="150000"/>
                </a:lnSpc>
                <a:spcBef>
                  <a:spcPts val="1200"/>
                </a:spcBef>
                <a:buFont typeface="Arial" panose="020B0604020202020204" pitchFamily="34" charset="0"/>
                <a:buChar char="•"/>
              </a:pPr>
              <a:r>
                <a:rPr lang="en-US" sz="2399"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Classification Models</a:t>
              </a:r>
            </a:p>
          </p:txBody>
        </p:sp>
      </p:grpSp>
      <p:pic>
        <p:nvPicPr>
          <p:cNvPr id="5" name="Picture 4">
            <a:extLst>
              <a:ext uri="{FF2B5EF4-FFF2-40B4-BE49-F238E27FC236}">
                <a16:creationId xmlns:a16="http://schemas.microsoft.com/office/drawing/2014/main" id="{A4E2E610-CC1A-C152-8A79-3A9FE2CB7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155" y="1629533"/>
            <a:ext cx="13697339" cy="11204424"/>
          </a:xfrm>
          <a:prstGeom prst="rect">
            <a:avLst/>
          </a:prstGeom>
        </p:spPr>
      </p:pic>
      <p:sp>
        <p:nvSpPr>
          <p:cNvPr id="6" name="Subtitle 2">
            <a:extLst>
              <a:ext uri="{FF2B5EF4-FFF2-40B4-BE49-F238E27FC236}">
                <a16:creationId xmlns:a16="http://schemas.microsoft.com/office/drawing/2014/main" id="{5172C060-706E-E6C2-73C7-52CFD8F21633}"/>
              </a:ext>
            </a:extLst>
          </p:cNvPr>
          <p:cNvSpPr txBox="1">
            <a:spLocks/>
          </p:cNvSpPr>
          <p:nvPr/>
        </p:nvSpPr>
        <p:spPr>
          <a:xfrm>
            <a:off x="9935689" y="12688142"/>
            <a:ext cx="4985525" cy="446380"/>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999"/>
              </a:lnSpc>
            </a:pPr>
            <a:r>
              <a:rPr lang="en-US" sz="2399" i="1"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Source: Data Science Process Alliance</a:t>
            </a:r>
          </a:p>
        </p:txBody>
      </p:sp>
      <p:sp>
        <p:nvSpPr>
          <p:cNvPr id="2" name="TextBox 1">
            <a:extLst>
              <a:ext uri="{FF2B5EF4-FFF2-40B4-BE49-F238E27FC236}">
                <a16:creationId xmlns:a16="http://schemas.microsoft.com/office/drawing/2014/main" id="{CCB29E4B-FFF3-4CF7-754C-BB8EBAB0B876}"/>
              </a:ext>
            </a:extLst>
          </p:cNvPr>
          <p:cNvSpPr txBox="1"/>
          <p:nvPr/>
        </p:nvSpPr>
        <p:spPr>
          <a:xfrm>
            <a:off x="7211863" y="1629533"/>
            <a:ext cx="9371476" cy="461665"/>
          </a:xfrm>
          <a:prstGeom prst="rect">
            <a:avLst/>
          </a:prstGeom>
          <a:noFill/>
        </p:spPr>
        <p:txBody>
          <a:bodyPr wrap="none" rtlCol="0">
            <a:spAutoFit/>
          </a:bodyPr>
          <a:lstStyle/>
          <a:p>
            <a:pPr algn="ctr"/>
            <a:r>
              <a:rPr lang="en-CA" sz="1200" b="0" i="0" dirty="0">
                <a:solidFill>
                  <a:srgbClr val="233452"/>
                </a:solidFill>
                <a:effectLst/>
                <a:latin typeface="-apple-system"/>
              </a:rPr>
              <a:t> </a:t>
            </a:r>
            <a:r>
              <a:rPr lang="en-CA" sz="2400" spc="300" dirty="0">
                <a:solidFill>
                  <a:schemeClr val="bg1">
                    <a:lumMod val="65000"/>
                  </a:schemeClr>
                </a:solidFill>
                <a:latin typeface="Poppins Light" pitchFamily="2" charset="77"/>
                <a:cs typeface="Poppins Light" pitchFamily="2" charset="77"/>
              </a:rPr>
              <a:t>Cross Industry Standard Process for Data Mining</a:t>
            </a:r>
            <a:endParaRPr lang="en-US" sz="2400" spc="300" dirty="0">
              <a:solidFill>
                <a:schemeClr val="bg1">
                  <a:lumMod val="65000"/>
                </a:schemeClr>
              </a:solidFill>
              <a:latin typeface="Poppins Light" pitchFamily="2" charset="77"/>
              <a:cs typeface="Poppins Light" pitchFamily="2" charset="77"/>
            </a:endParaRPr>
          </a:p>
        </p:txBody>
      </p:sp>
    </p:spTree>
    <p:extLst>
      <p:ext uri="{BB962C8B-B14F-4D97-AF65-F5344CB8AC3E}">
        <p14:creationId xmlns:p14="http://schemas.microsoft.com/office/powerpoint/2010/main" val="417727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59913">
            <a:extLst>
              <a:ext uri="{FF2B5EF4-FFF2-40B4-BE49-F238E27FC236}">
                <a16:creationId xmlns:a16="http://schemas.microsoft.com/office/drawing/2014/main" id="{2ED0AC21-74FF-D54E-91EA-FFCF7CD0A17A}"/>
              </a:ext>
            </a:extLst>
          </p:cNvPr>
          <p:cNvSpPr/>
          <p:nvPr/>
        </p:nvSpPr>
        <p:spPr>
          <a:xfrm>
            <a:off x="3570905" y="7259794"/>
            <a:ext cx="17236452" cy="5692619"/>
          </a:xfrm>
          <a:custGeom>
            <a:avLst/>
            <a:gdLst/>
            <a:ahLst/>
            <a:cxnLst>
              <a:cxn ang="0">
                <a:pos x="wd2" y="hd2"/>
              </a:cxn>
              <a:cxn ang="5400000">
                <a:pos x="wd2" y="hd2"/>
              </a:cxn>
              <a:cxn ang="10800000">
                <a:pos x="wd2" y="hd2"/>
              </a:cxn>
              <a:cxn ang="16200000">
                <a:pos x="wd2" y="hd2"/>
              </a:cxn>
            </a:cxnLst>
            <a:rect l="0" t="0" r="r" b="b"/>
            <a:pathLst>
              <a:path w="21600" h="21370" extrusionOk="0">
                <a:moveTo>
                  <a:pt x="0" y="0"/>
                </a:moveTo>
                <a:lnTo>
                  <a:pt x="7049" y="12190"/>
                </a:lnTo>
                <a:lnTo>
                  <a:pt x="7050" y="12184"/>
                </a:lnTo>
                <a:lnTo>
                  <a:pt x="7292" y="12610"/>
                </a:lnTo>
                <a:cubicBezTo>
                  <a:pt x="7382" y="12150"/>
                  <a:pt x="7468" y="11689"/>
                  <a:pt x="7552" y="11229"/>
                </a:cubicBezTo>
                <a:cubicBezTo>
                  <a:pt x="7635" y="10774"/>
                  <a:pt x="7717" y="10308"/>
                  <a:pt x="7854" y="9986"/>
                </a:cubicBezTo>
                <a:cubicBezTo>
                  <a:pt x="7935" y="9796"/>
                  <a:pt x="8033" y="9667"/>
                  <a:pt x="8136" y="9670"/>
                </a:cubicBezTo>
                <a:cubicBezTo>
                  <a:pt x="8218" y="9672"/>
                  <a:pt x="8296" y="9757"/>
                  <a:pt x="8371" y="9847"/>
                </a:cubicBezTo>
                <a:cubicBezTo>
                  <a:pt x="8452" y="9944"/>
                  <a:pt x="8533" y="10048"/>
                  <a:pt x="8613" y="10164"/>
                </a:cubicBezTo>
                <a:lnTo>
                  <a:pt x="11012" y="13758"/>
                </a:lnTo>
                <a:cubicBezTo>
                  <a:pt x="11125" y="13939"/>
                  <a:pt x="11235" y="14126"/>
                  <a:pt x="11342" y="14323"/>
                </a:cubicBezTo>
                <a:cubicBezTo>
                  <a:pt x="11472" y="14562"/>
                  <a:pt x="11602" y="14841"/>
                  <a:pt x="11642" y="15278"/>
                </a:cubicBezTo>
                <a:cubicBezTo>
                  <a:pt x="11681" y="15713"/>
                  <a:pt x="11615" y="16151"/>
                  <a:pt x="11551" y="16562"/>
                </a:cubicBezTo>
                <a:cubicBezTo>
                  <a:pt x="11499" y="16894"/>
                  <a:pt x="11448" y="17233"/>
                  <a:pt x="11395" y="17574"/>
                </a:cubicBezTo>
                <a:cubicBezTo>
                  <a:pt x="11239" y="18581"/>
                  <a:pt x="11075" y="19576"/>
                  <a:pt x="10903" y="20561"/>
                </a:cubicBezTo>
                <a:cubicBezTo>
                  <a:pt x="11037" y="21323"/>
                  <a:pt x="11357" y="21600"/>
                  <a:pt x="11606" y="21162"/>
                </a:cubicBezTo>
                <a:cubicBezTo>
                  <a:pt x="11768" y="20876"/>
                  <a:pt x="11784" y="19995"/>
                  <a:pt x="11742" y="19251"/>
                </a:cubicBezTo>
                <a:lnTo>
                  <a:pt x="11848" y="19118"/>
                </a:lnTo>
                <a:cubicBezTo>
                  <a:pt x="11978" y="19825"/>
                  <a:pt x="12276" y="20089"/>
                  <a:pt x="12512" y="19700"/>
                </a:cubicBezTo>
                <a:cubicBezTo>
                  <a:pt x="12684" y="19417"/>
                  <a:pt x="12733" y="18453"/>
                  <a:pt x="12698" y="17680"/>
                </a:cubicBezTo>
                <a:lnTo>
                  <a:pt x="12794" y="17526"/>
                </a:lnTo>
                <a:cubicBezTo>
                  <a:pt x="12987" y="18026"/>
                  <a:pt x="13271" y="18459"/>
                  <a:pt x="13451" y="18207"/>
                </a:cubicBezTo>
                <a:cubicBezTo>
                  <a:pt x="13717" y="17833"/>
                  <a:pt x="13787" y="16855"/>
                  <a:pt x="13658" y="16065"/>
                </a:cubicBezTo>
                <a:lnTo>
                  <a:pt x="12142" y="8093"/>
                </a:lnTo>
                <a:cubicBezTo>
                  <a:pt x="11903" y="8708"/>
                  <a:pt x="11637" y="9290"/>
                  <a:pt x="11367" y="9782"/>
                </a:cubicBezTo>
                <a:cubicBezTo>
                  <a:pt x="11231" y="10031"/>
                  <a:pt x="11009" y="10327"/>
                  <a:pt x="10774" y="10323"/>
                </a:cubicBezTo>
                <a:cubicBezTo>
                  <a:pt x="10610" y="10321"/>
                  <a:pt x="10451" y="10167"/>
                  <a:pt x="10318" y="9897"/>
                </a:cubicBezTo>
                <a:cubicBezTo>
                  <a:pt x="10036" y="9328"/>
                  <a:pt x="9892" y="8315"/>
                  <a:pt x="9923" y="7298"/>
                </a:cubicBezTo>
                <a:cubicBezTo>
                  <a:pt x="9939" y="6796"/>
                  <a:pt x="10000" y="6371"/>
                  <a:pt x="10046" y="6118"/>
                </a:cubicBezTo>
                <a:cubicBezTo>
                  <a:pt x="10109" y="5773"/>
                  <a:pt x="10191" y="5467"/>
                  <a:pt x="10283" y="5188"/>
                </a:cubicBezTo>
                <a:cubicBezTo>
                  <a:pt x="10422" y="4770"/>
                  <a:pt x="10581" y="4418"/>
                  <a:pt x="10740" y="4071"/>
                </a:cubicBezTo>
                <a:cubicBezTo>
                  <a:pt x="10894" y="3735"/>
                  <a:pt x="11049" y="3401"/>
                  <a:pt x="11204" y="3072"/>
                </a:cubicBezTo>
                <a:cubicBezTo>
                  <a:pt x="11017" y="2861"/>
                  <a:pt x="9320" y="2584"/>
                  <a:pt x="8235" y="3056"/>
                </a:cubicBezTo>
                <a:cubicBezTo>
                  <a:pt x="8200" y="3071"/>
                  <a:pt x="8164" y="3102"/>
                  <a:pt x="8129" y="3127"/>
                </a:cubicBezTo>
                <a:lnTo>
                  <a:pt x="6321" y="0"/>
                </a:lnTo>
                <a:lnTo>
                  <a:pt x="0" y="0"/>
                </a:lnTo>
                <a:close/>
                <a:moveTo>
                  <a:pt x="15279" y="0"/>
                </a:moveTo>
                <a:lnTo>
                  <a:pt x="13328" y="3375"/>
                </a:lnTo>
                <a:cubicBezTo>
                  <a:pt x="13311" y="3369"/>
                  <a:pt x="13295" y="3355"/>
                  <a:pt x="13277" y="3351"/>
                </a:cubicBezTo>
                <a:cubicBezTo>
                  <a:pt x="12874" y="3278"/>
                  <a:pt x="12403" y="3218"/>
                  <a:pt x="12048" y="3384"/>
                </a:cubicBezTo>
                <a:cubicBezTo>
                  <a:pt x="11922" y="3443"/>
                  <a:pt x="11796" y="3531"/>
                  <a:pt x="11677" y="3674"/>
                </a:cubicBezTo>
                <a:cubicBezTo>
                  <a:pt x="11529" y="3853"/>
                  <a:pt x="11397" y="4124"/>
                  <a:pt x="11268" y="4402"/>
                </a:cubicBezTo>
                <a:cubicBezTo>
                  <a:pt x="11059" y="4847"/>
                  <a:pt x="10856" y="5313"/>
                  <a:pt x="10654" y="5786"/>
                </a:cubicBezTo>
                <a:cubicBezTo>
                  <a:pt x="10569" y="5985"/>
                  <a:pt x="10495" y="6221"/>
                  <a:pt x="10436" y="6493"/>
                </a:cubicBezTo>
                <a:cubicBezTo>
                  <a:pt x="10394" y="6687"/>
                  <a:pt x="10360" y="6896"/>
                  <a:pt x="10337" y="7117"/>
                </a:cubicBezTo>
                <a:cubicBezTo>
                  <a:pt x="10272" y="7753"/>
                  <a:pt x="10303" y="8467"/>
                  <a:pt x="10475" y="8865"/>
                </a:cubicBezTo>
                <a:cubicBezTo>
                  <a:pt x="10632" y="9231"/>
                  <a:pt x="10852" y="9176"/>
                  <a:pt x="11041" y="8962"/>
                </a:cubicBezTo>
                <a:cubicBezTo>
                  <a:pt x="11338" y="8627"/>
                  <a:pt x="11573" y="7971"/>
                  <a:pt x="11820" y="7386"/>
                </a:cubicBezTo>
                <a:cubicBezTo>
                  <a:pt x="11965" y="7042"/>
                  <a:pt x="12115" y="6718"/>
                  <a:pt x="12271" y="6419"/>
                </a:cubicBezTo>
                <a:lnTo>
                  <a:pt x="14125" y="16269"/>
                </a:lnTo>
                <a:cubicBezTo>
                  <a:pt x="14253" y="15959"/>
                  <a:pt x="14696" y="15004"/>
                  <a:pt x="14698" y="14258"/>
                </a:cubicBezTo>
                <a:cubicBezTo>
                  <a:pt x="14700" y="13478"/>
                  <a:pt x="14715" y="12674"/>
                  <a:pt x="14732" y="11876"/>
                </a:cubicBezTo>
                <a:lnTo>
                  <a:pt x="21600" y="0"/>
                </a:lnTo>
                <a:lnTo>
                  <a:pt x="15279" y="0"/>
                </a:lnTo>
                <a:close/>
                <a:moveTo>
                  <a:pt x="8221" y="10921"/>
                </a:moveTo>
                <a:cubicBezTo>
                  <a:pt x="8174" y="10913"/>
                  <a:pt x="8127" y="10933"/>
                  <a:pt x="8082" y="10977"/>
                </a:cubicBezTo>
                <a:cubicBezTo>
                  <a:pt x="7993" y="11066"/>
                  <a:pt x="7919" y="11257"/>
                  <a:pt x="7874" y="11527"/>
                </a:cubicBezTo>
                <a:lnTo>
                  <a:pt x="7327" y="14790"/>
                </a:lnTo>
                <a:cubicBezTo>
                  <a:pt x="7281" y="15061"/>
                  <a:pt x="7277" y="15361"/>
                  <a:pt x="7306" y="15627"/>
                </a:cubicBezTo>
                <a:cubicBezTo>
                  <a:pt x="7335" y="15894"/>
                  <a:pt x="7398" y="16128"/>
                  <a:pt x="7489" y="16263"/>
                </a:cubicBezTo>
                <a:cubicBezTo>
                  <a:pt x="7669" y="16534"/>
                  <a:pt x="7889" y="16310"/>
                  <a:pt x="7979" y="15769"/>
                </a:cubicBezTo>
                <a:lnTo>
                  <a:pt x="8526" y="12506"/>
                </a:lnTo>
                <a:cubicBezTo>
                  <a:pt x="8617" y="11965"/>
                  <a:pt x="8542" y="11304"/>
                  <a:pt x="8362" y="11033"/>
                </a:cubicBezTo>
                <a:cubicBezTo>
                  <a:pt x="8316" y="10966"/>
                  <a:pt x="8269" y="10929"/>
                  <a:pt x="8221" y="10921"/>
                </a:cubicBezTo>
                <a:close/>
                <a:moveTo>
                  <a:pt x="9094" y="12228"/>
                </a:moveTo>
                <a:cubicBezTo>
                  <a:pt x="9047" y="12220"/>
                  <a:pt x="8999" y="12240"/>
                  <a:pt x="8955" y="12285"/>
                </a:cubicBezTo>
                <a:cubicBezTo>
                  <a:pt x="8866" y="12373"/>
                  <a:pt x="8788" y="12564"/>
                  <a:pt x="8743" y="12835"/>
                </a:cubicBezTo>
                <a:lnTo>
                  <a:pt x="8200" y="16097"/>
                </a:lnTo>
                <a:cubicBezTo>
                  <a:pt x="8109" y="16639"/>
                  <a:pt x="8181" y="17299"/>
                  <a:pt x="8362" y="17571"/>
                </a:cubicBezTo>
                <a:cubicBezTo>
                  <a:pt x="8542" y="17842"/>
                  <a:pt x="8762" y="17618"/>
                  <a:pt x="8852" y="17077"/>
                </a:cubicBezTo>
                <a:lnTo>
                  <a:pt x="9399" y="13814"/>
                </a:lnTo>
                <a:cubicBezTo>
                  <a:pt x="9490" y="13273"/>
                  <a:pt x="9415" y="12612"/>
                  <a:pt x="9234" y="12341"/>
                </a:cubicBezTo>
                <a:cubicBezTo>
                  <a:pt x="9189" y="12273"/>
                  <a:pt x="9141" y="12237"/>
                  <a:pt x="9094" y="12228"/>
                </a:cubicBezTo>
                <a:close/>
                <a:moveTo>
                  <a:pt x="9967" y="13536"/>
                </a:moveTo>
                <a:cubicBezTo>
                  <a:pt x="9920" y="13527"/>
                  <a:pt x="9872" y="13548"/>
                  <a:pt x="9828" y="13592"/>
                </a:cubicBezTo>
                <a:cubicBezTo>
                  <a:pt x="9739" y="13681"/>
                  <a:pt x="9661" y="13872"/>
                  <a:pt x="9616" y="14142"/>
                </a:cubicBezTo>
                <a:lnTo>
                  <a:pt x="9069" y="17405"/>
                </a:lnTo>
                <a:cubicBezTo>
                  <a:pt x="8978" y="17946"/>
                  <a:pt x="9054" y="18607"/>
                  <a:pt x="9234" y="18878"/>
                </a:cubicBezTo>
                <a:cubicBezTo>
                  <a:pt x="9415" y="19149"/>
                  <a:pt x="9635" y="18926"/>
                  <a:pt x="9725" y="18384"/>
                </a:cubicBezTo>
                <a:lnTo>
                  <a:pt x="10272" y="15121"/>
                </a:lnTo>
                <a:cubicBezTo>
                  <a:pt x="10363" y="14580"/>
                  <a:pt x="10287" y="13919"/>
                  <a:pt x="10106" y="13648"/>
                </a:cubicBezTo>
                <a:cubicBezTo>
                  <a:pt x="10061" y="13580"/>
                  <a:pt x="10014" y="13544"/>
                  <a:pt x="9967" y="13536"/>
                </a:cubicBezTo>
                <a:close/>
                <a:moveTo>
                  <a:pt x="10840" y="14843"/>
                </a:moveTo>
                <a:cubicBezTo>
                  <a:pt x="10793" y="14835"/>
                  <a:pt x="10745" y="14855"/>
                  <a:pt x="10701" y="14899"/>
                </a:cubicBezTo>
                <a:cubicBezTo>
                  <a:pt x="10612" y="14988"/>
                  <a:pt x="10534" y="15179"/>
                  <a:pt x="10488" y="15450"/>
                </a:cubicBezTo>
                <a:lnTo>
                  <a:pt x="9941" y="18712"/>
                </a:lnTo>
                <a:cubicBezTo>
                  <a:pt x="9851" y="19254"/>
                  <a:pt x="9925" y="19914"/>
                  <a:pt x="10106" y="20185"/>
                </a:cubicBezTo>
                <a:cubicBezTo>
                  <a:pt x="10287" y="20456"/>
                  <a:pt x="10508" y="20242"/>
                  <a:pt x="10598" y="19700"/>
                </a:cubicBezTo>
                <a:lnTo>
                  <a:pt x="11145" y="16429"/>
                </a:lnTo>
                <a:cubicBezTo>
                  <a:pt x="11236" y="15888"/>
                  <a:pt x="11160" y="15227"/>
                  <a:pt x="10979" y="14956"/>
                </a:cubicBezTo>
                <a:cubicBezTo>
                  <a:pt x="10934" y="14888"/>
                  <a:pt x="10887" y="14852"/>
                  <a:pt x="10840" y="1484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59914">
            <a:extLst>
              <a:ext uri="{FF2B5EF4-FFF2-40B4-BE49-F238E27FC236}">
                <a16:creationId xmlns:a16="http://schemas.microsoft.com/office/drawing/2014/main" id="{08E57A5A-5E51-204C-B3C0-07F3223E53B6}"/>
              </a:ext>
            </a:extLst>
          </p:cNvPr>
          <p:cNvSpPr/>
          <p:nvPr/>
        </p:nvSpPr>
        <p:spPr>
          <a:xfrm>
            <a:off x="2726029" y="3461203"/>
            <a:ext cx="5990002" cy="5990004"/>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59919">
            <a:extLst>
              <a:ext uri="{FF2B5EF4-FFF2-40B4-BE49-F238E27FC236}">
                <a16:creationId xmlns:a16="http://schemas.microsoft.com/office/drawing/2014/main" id="{BE2C3BC9-C47D-4347-921E-A75F4B94F043}"/>
              </a:ext>
            </a:extLst>
          </p:cNvPr>
          <p:cNvSpPr/>
          <p:nvPr/>
        </p:nvSpPr>
        <p:spPr>
          <a:xfrm>
            <a:off x="15661623" y="3461205"/>
            <a:ext cx="5990002" cy="5990004"/>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TextBox 18">
            <a:extLst>
              <a:ext uri="{FF2B5EF4-FFF2-40B4-BE49-F238E27FC236}">
                <a16:creationId xmlns:a16="http://schemas.microsoft.com/office/drawing/2014/main" id="{2781A1AC-1A98-0346-AB22-9C885AACCF4A}"/>
              </a:ext>
            </a:extLst>
          </p:cNvPr>
          <p:cNvSpPr txBox="1"/>
          <p:nvPr/>
        </p:nvSpPr>
        <p:spPr>
          <a:xfrm>
            <a:off x="6857105" y="613999"/>
            <a:ext cx="10663496" cy="1015534"/>
          </a:xfrm>
          <a:prstGeom prst="rect">
            <a:avLst/>
          </a:prstGeom>
          <a:noFill/>
        </p:spPr>
        <p:txBody>
          <a:bodyPr wrap="none" rtlCol="0">
            <a:spAutoFit/>
          </a:bodyPr>
          <a:lstStyle/>
          <a:p>
            <a:pPr algn="ctr"/>
            <a:r>
              <a:rPr lang="en-US" sz="5999" b="1" dirty="0">
                <a:solidFill>
                  <a:schemeClr val="tx2"/>
                </a:solidFill>
                <a:latin typeface="Poppins" pitchFamily="2" charset="77"/>
                <a:cs typeface="Poppins" pitchFamily="2" charset="77"/>
              </a:rPr>
              <a:t>BUSINESS UNDERSTANDING</a:t>
            </a:r>
          </a:p>
        </p:txBody>
      </p:sp>
      <p:sp>
        <p:nvSpPr>
          <p:cNvPr id="22" name="TextBox 21">
            <a:extLst>
              <a:ext uri="{FF2B5EF4-FFF2-40B4-BE49-F238E27FC236}">
                <a16:creationId xmlns:a16="http://schemas.microsoft.com/office/drawing/2014/main" id="{B4B9DE2D-16F4-EA45-AE8B-D0F806CF1C1F}"/>
              </a:ext>
            </a:extLst>
          </p:cNvPr>
          <p:cNvSpPr txBox="1"/>
          <p:nvPr/>
        </p:nvSpPr>
        <p:spPr>
          <a:xfrm>
            <a:off x="17506313" y="4725792"/>
            <a:ext cx="2300630" cy="584647"/>
          </a:xfrm>
          <a:prstGeom prst="rect">
            <a:avLst/>
          </a:prstGeom>
          <a:noFill/>
        </p:spPr>
        <p:txBody>
          <a:bodyPr wrap="none" rtlCol="0" anchor="ctr" anchorCtr="0">
            <a:spAutoFit/>
          </a:bodyPr>
          <a:lstStyle/>
          <a:p>
            <a:pPr algn="ctr"/>
            <a:r>
              <a:rPr lang="en-US" sz="3199" b="1" dirty="0">
                <a:solidFill>
                  <a:schemeClr val="bg1"/>
                </a:solidFill>
                <a:latin typeface="Poppins" pitchFamily="2" charset="77"/>
                <a:ea typeface="League Spartan" charset="0"/>
                <a:cs typeface="Poppins" pitchFamily="2" charset="77"/>
              </a:rPr>
              <a:t>STRATEGY</a:t>
            </a:r>
          </a:p>
        </p:txBody>
      </p:sp>
      <p:sp>
        <p:nvSpPr>
          <p:cNvPr id="23" name="Subtitle 2">
            <a:extLst>
              <a:ext uri="{FF2B5EF4-FFF2-40B4-BE49-F238E27FC236}">
                <a16:creationId xmlns:a16="http://schemas.microsoft.com/office/drawing/2014/main" id="{63B97383-F433-BF41-B5AC-79EAEF60F3DF}"/>
              </a:ext>
            </a:extLst>
          </p:cNvPr>
          <p:cNvSpPr txBox="1">
            <a:spLocks/>
          </p:cNvSpPr>
          <p:nvPr/>
        </p:nvSpPr>
        <p:spPr>
          <a:xfrm>
            <a:off x="15985684" y="5609311"/>
            <a:ext cx="5341879" cy="2475910"/>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3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Communicating straight to the customer via telephone calls.</a:t>
            </a:r>
          </a:p>
        </p:txBody>
      </p:sp>
      <p:grpSp>
        <p:nvGrpSpPr>
          <p:cNvPr id="29" name="Group 28">
            <a:extLst>
              <a:ext uri="{FF2B5EF4-FFF2-40B4-BE49-F238E27FC236}">
                <a16:creationId xmlns:a16="http://schemas.microsoft.com/office/drawing/2014/main" id="{DE2DCC29-697C-7143-B822-78E0511E8043}"/>
              </a:ext>
            </a:extLst>
          </p:cNvPr>
          <p:cNvGrpSpPr/>
          <p:nvPr/>
        </p:nvGrpSpPr>
        <p:grpSpPr>
          <a:xfrm>
            <a:off x="3281272" y="4725789"/>
            <a:ext cx="4879515" cy="3359432"/>
            <a:chOff x="3278950" y="4725234"/>
            <a:chExt cx="4880786" cy="3360307"/>
          </a:xfrm>
        </p:grpSpPr>
        <p:sp>
          <p:nvSpPr>
            <p:cNvPr id="25" name="TextBox 24">
              <a:extLst>
                <a:ext uri="{FF2B5EF4-FFF2-40B4-BE49-F238E27FC236}">
                  <a16:creationId xmlns:a16="http://schemas.microsoft.com/office/drawing/2014/main" id="{2B89FCEF-04C9-4D40-A8A4-85EE8520AFB6}"/>
                </a:ext>
              </a:extLst>
            </p:cNvPr>
            <p:cNvSpPr txBox="1"/>
            <p:nvPr/>
          </p:nvSpPr>
          <p:spPr>
            <a:xfrm>
              <a:off x="4173490" y="4725234"/>
              <a:ext cx="3091716" cy="584799"/>
            </a:xfrm>
            <a:prstGeom prst="rect">
              <a:avLst/>
            </a:prstGeom>
            <a:noFill/>
          </p:spPr>
          <p:txBody>
            <a:bodyPr wrap="none" rtlCol="0" anchor="ctr" anchorCtr="0">
              <a:spAutoFit/>
            </a:bodyPr>
            <a:lstStyle/>
            <a:p>
              <a:pPr algn="ctr"/>
              <a:r>
                <a:rPr lang="en-US" sz="3199" b="1" dirty="0">
                  <a:solidFill>
                    <a:schemeClr val="bg1"/>
                  </a:solidFill>
                  <a:latin typeface="Poppins" pitchFamily="2" charset="77"/>
                  <a:ea typeface="League Spartan" charset="0"/>
                  <a:cs typeface="Poppins" pitchFamily="2" charset="77"/>
                </a:rPr>
                <a:t>TERM DEPOSIT</a:t>
              </a:r>
            </a:p>
          </p:txBody>
        </p:sp>
        <p:sp>
          <p:nvSpPr>
            <p:cNvPr id="26" name="Subtitle 2">
              <a:extLst>
                <a:ext uri="{FF2B5EF4-FFF2-40B4-BE49-F238E27FC236}">
                  <a16:creationId xmlns:a16="http://schemas.microsoft.com/office/drawing/2014/main" id="{B600AB33-D556-8E41-9D65-2877288B2B62}"/>
                </a:ext>
              </a:extLst>
            </p:cNvPr>
            <p:cNvSpPr txBox="1">
              <a:spLocks/>
            </p:cNvSpPr>
            <p:nvPr/>
          </p:nvSpPr>
          <p:spPr>
            <a:xfrm>
              <a:off x="3278950" y="5608986"/>
              <a:ext cx="4880786" cy="2476555"/>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3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deposit held at a financial institution that has a fixed term.</a:t>
              </a:r>
            </a:p>
          </p:txBody>
        </p:sp>
      </p:grpSp>
      <p:sp>
        <p:nvSpPr>
          <p:cNvPr id="2" name="TextBox 1">
            <a:extLst>
              <a:ext uri="{FF2B5EF4-FFF2-40B4-BE49-F238E27FC236}">
                <a16:creationId xmlns:a16="http://schemas.microsoft.com/office/drawing/2014/main" id="{6CB049CE-17D8-9A5F-FB88-2C0045168253}"/>
              </a:ext>
            </a:extLst>
          </p:cNvPr>
          <p:cNvSpPr txBox="1"/>
          <p:nvPr/>
        </p:nvSpPr>
        <p:spPr>
          <a:xfrm>
            <a:off x="10863789" y="1575186"/>
            <a:ext cx="2650085"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THE INDUSTRY</a:t>
            </a:r>
          </a:p>
        </p:txBody>
      </p:sp>
    </p:spTree>
    <p:extLst>
      <p:ext uri="{BB962C8B-B14F-4D97-AF65-F5344CB8AC3E}">
        <p14:creationId xmlns:p14="http://schemas.microsoft.com/office/powerpoint/2010/main" val="2826716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Box 368">
            <a:extLst>
              <a:ext uri="{FF2B5EF4-FFF2-40B4-BE49-F238E27FC236}">
                <a16:creationId xmlns:a16="http://schemas.microsoft.com/office/drawing/2014/main" id="{2D9317E3-F3CC-8F4A-9A59-08BA85D20551}"/>
              </a:ext>
            </a:extLst>
          </p:cNvPr>
          <p:cNvSpPr txBox="1"/>
          <p:nvPr/>
        </p:nvSpPr>
        <p:spPr>
          <a:xfrm>
            <a:off x="6857102" y="612372"/>
            <a:ext cx="1066349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UNDERSTANDING</a:t>
            </a:r>
          </a:p>
        </p:txBody>
      </p:sp>
      <p:sp>
        <p:nvSpPr>
          <p:cNvPr id="372" name="Subtitle 2">
            <a:extLst>
              <a:ext uri="{FF2B5EF4-FFF2-40B4-BE49-F238E27FC236}">
                <a16:creationId xmlns:a16="http://schemas.microsoft.com/office/drawing/2014/main" id="{269CA96C-01DA-3042-AAA1-DBE6EC6898E0}"/>
              </a:ext>
            </a:extLst>
          </p:cNvPr>
          <p:cNvSpPr txBox="1">
            <a:spLocks/>
          </p:cNvSpPr>
          <p:nvPr/>
        </p:nvSpPr>
        <p:spPr>
          <a:xfrm>
            <a:off x="3663029" y="10857593"/>
            <a:ext cx="7133835" cy="47705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3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age, marital status, loan status, etc.</a:t>
            </a:r>
          </a:p>
        </p:txBody>
      </p:sp>
      <p:sp>
        <p:nvSpPr>
          <p:cNvPr id="374" name="TextBox 373">
            <a:extLst>
              <a:ext uri="{FF2B5EF4-FFF2-40B4-BE49-F238E27FC236}">
                <a16:creationId xmlns:a16="http://schemas.microsoft.com/office/drawing/2014/main" id="{67E31610-2868-9849-B7F2-CDF51549D8A3}"/>
              </a:ext>
            </a:extLst>
          </p:cNvPr>
          <p:cNvSpPr txBox="1"/>
          <p:nvPr/>
        </p:nvSpPr>
        <p:spPr>
          <a:xfrm>
            <a:off x="3642008" y="9966744"/>
            <a:ext cx="2839239" cy="646331"/>
          </a:xfrm>
          <a:prstGeom prst="rect">
            <a:avLst/>
          </a:prstGeom>
          <a:noFill/>
        </p:spPr>
        <p:txBody>
          <a:bodyPr wrap="none" rtlCol="0" anchor="ctr">
            <a:spAutoFit/>
          </a:bodyPr>
          <a:lstStyle/>
          <a:p>
            <a:r>
              <a:rPr lang="en-US" b="1" dirty="0">
                <a:solidFill>
                  <a:schemeClr val="accent1"/>
                </a:solidFill>
                <a:latin typeface="Poppins" pitchFamily="2" charset="77"/>
                <a:cs typeface="Poppins" pitchFamily="2" charset="77"/>
              </a:rPr>
              <a:t>Client Data</a:t>
            </a:r>
          </a:p>
        </p:txBody>
      </p:sp>
      <p:grpSp>
        <p:nvGrpSpPr>
          <p:cNvPr id="595" name="Group 594">
            <a:extLst>
              <a:ext uri="{FF2B5EF4-FFF2-40B4-BE49-F238E27FC236}">
                <a16:creationId xmlns:a16="http://schemas.microsoft.com/office/drawing/2014/main" id="{C0CC2756-7E84-A049-973B-97F12D8B357E}"/>
              </a:ext>
            </a:extLst>
          </p:cNvPr>
          <p:cNvGrpSpPr/>
          <p:nvPr/>
        </p:nvGrpSpPr>
        <p:grpSpPr>
          <a:xfrm>
            <a:off x="3679574" y="3259577"/>
            <a:ext cx="6733582" cy="5533437"/>
            <a:chOff x="3679574" y="3259577"/>
            <a:chExt cx="6733582" cy="5533437"/>
          </a:xfrm>
        </p:grpSpPr>
        <p:sp>
          <p:nvSpPr>
            <p:cNvPr id="173" name="Shape 53545">
              <a:extLst>
                <a:ext uri="{FF2B5EF4-FFF2-40B4-BE49-F238E27FC236}">
                  <a16:creationId xmlns:a16="http://schemas.microsoft.com/office/drawing/2014/main" id="{CD6618E3-DFA9-D14A-A9B9-0707FDED8326}"/>
                </a:ext>
              </a:extLst>
            </p:cNvPr>
            <p:cNvSpPr/>
            <p:nvPr/>
          </p:nvSpPr>
          <p:spPr>
            <a:xfrm>
              <a:off x="3814902" y="325957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5" name="Shape 53546">
              <a:extLst>
                <a:ext uri="{FF2B5EF4-FFF2-40B4-BE49-F238E27FC236}">
                  <a16:creationId xmlns:a16="http://schemas.microsoft.com/office/drawing/2014/main" id="{90E7FB31-CE9F-064B-963E-BB00D08324D7}"/>
                </a:ext>
              </a:extLst>
            </p:cNvPr>
            <p:cNvSpPr/>
            <p:nvPr/>
          </p:nvSpPr>
          <p:spPr>
            <a:xfrm rot="21000000">
              <a:off x="3697701" y="353554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6" name="Shape 53547">
              <a:extLst>
                <a:ext uri="{FF2B5EF4-FFF2-40B4-BE49-F238E27FC236}">
                  <a16:creationId xmlns:a16="http://schemas.microsoft.com/office/drawing/2014/main" id="{566784F4-6A43-FB41-9771-DF5214A06F62}"/>
                </a:ext>
              </a:extLst>
            </p:cNvPr>
            <p:cNvSpPr/>
            <p:nvPr/>
          </p:nvSpPr>
          <p:spPr>
            <a:xfrm rot="21000000">
              <a:off x="3679574" y="351735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9" name="Shape 53545">
              <a:extLst>
                <a:ext uri="{FF2B5EF4-FFF2-40B4-BE49-F238E27FC236}">
                  <a16:creationId xmlns:a16="http://schemas.microsoft.com/office/drawing/2014/main" id="{0ED204BF-999C-6140-B2CA-A619E0F2A722}"/>
                </a:ext>
              </a:extLst>
            </p:cNvPr>
            <p:cNvSpPr/>
            <p:nvPr/>
          </p:nvSpPr>
          <p:spPr>
            <a:xfrm>
              <a:off x="5159600" y="325957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1" name="Shape 53546">
              <a:extLst>
                <a:ext uri="{FF2B5EF4-FFF2-40B4-BE49-F238E27FC236}">
                  <a16:creationId xmlns:a16="http://schemas.microsoft.com/office/drawing/2014/main" id="{F2E8D9BF-16E5-654C-9149-B6E12BECA296}"/>
                </a:ext>
              </a:extLst>
            </p:cNvPr>
            <p:cNvSpPr/>
            <p:nvPr/>
          </p:nvSpPr>
          <p:spPr>
            <a:xfrm rot="21000000">
              <a:off x="5042399" y="353554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2" name="Shape 53547">
              <a:extLst>
                <a:ext uri="{FF2B5EF4-FFF2-40B4-BE49-F238E27FC236}">
                  <a16:creationId xmlns:a16="http://schemas.microsoft.com/office/drawing/2014/main" id="{B6251EF0-22C2-D649-9064-19FF2208936F}"/>
                </a:ext>
              </a:extLst>
            </p:cNvPr>
            <p:cNvSpPr/>
            <p:nvPr/>
          </p:nvSpPr>
          <p:spPr>
            <a:xfrm rot="21000000">
              <a:off x="5024272" y="351735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4" name="Shape 53545">
              <a:extLst>
                <a:ext uri="{FF2B5EF4-FFF2-40B4-BE49-F238E27FC236}">
                  <a16:creationId xmlns:a16="http://schemas.microsoft.com/office/drawing/2014/main" id="{43C80E8E-41FC-B54A-B0AC-0ECF4977845F}"/>
                </a:ext>
              </a:extLst>
            </p:cNvPr>
            <p:cNvSpPr/>
            <p:nvPr/>
          </p:nvSpPr>
          <p:spPr>
            <a:xfrm>
              <a:off x="6528902" y="325957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6" name="Shape 53546">
              <a:extLst>
                <a:ext uri="{FF2B5EF4-FFF2-40B4-BE49-F238E27FC236}">
                  <a16:creationId xmlns:a16="http://schemas.microsoft.com/office/drawing/2014/main" id="{E2B27F33-7919-1C4A-8B8D-9E36879BB41F}"/>
                </a:ext>
              </a:extLst>
            </p:cNvPr>
            <p:cNvSpPr/>
            <p:nvPr/>
          </p:nvSpPr>
          <p:spPr>
            <a:xfrm rot="21000000">
              <a:off x="6411701" y="353554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7" name="Shape 53547">
              <a:extLst>
                <a:ext uri="{FF2B5EF4-FFF2-40B4-BE49-F238E27FC236}">
                  <a16:creationId xmlns:a16="http://schemas.microsoft.com/office/drawing/2014/main" id="{8D471BE0-0CD4-EE49-9488-DAF929A9E861}"/>
                </a:ext>
              </a:extLst>
            </p:cNvPr>
            <p:cNvSpPr/>
            <p:nvPr/>
          </p:nvSpPr>
          <p:spPr>
            <a:xfrm rot="21000000">
              <a:off x="6393574" y="351735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9" name="Shape 53545">
              <a:extLst>
                <a:ext uri="{FF2B5EF4-FFF2-40B4-BE49-F238E27FC236}">
                  <a16:creationId xmlns:a16="http://schemas.microsoft.com/office/drawing/2014/main" id="{9419DA75-A414-F743-869B-5A6663B17B94}"/>
                </a:ext>
              </a:extLst>
            </p:cNvPr>
            <p:cNvSpPr/>
            <p:nvPr/>
          </p:nvSpPr>
          <p:spPr>
            <a:xfrm>
              <a:off x="7914392" y="325957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1" name="Shape 53546">
              <a:extLst>
                <a:ext uri="{FF2B5EF4-FFF2-40B4-BE49-F238E27FC236}">
                  <a16:creationId xmlns:a16="http://schemas.microsoft.com/office/drawing/2014/main" id="{006FE1FD-B096-C64F-AC45-DD395BD01E81}"/>
                </a:ext>
              </a:extLst>
            </p:cNvPr>
            <p:cNvSpPr/>
            <p:nvPr/>
          </p:nvSpPr>
          <p:spPr>
            <a:xfrm rot="21000000">
              <a:off x="7797191" y="353554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2" name="Shape 53547">
              <a:extLst>
                <a:ext uri="{FF2B5EF4-FFF2-40B4-BE49-F238E27FC236}">
                  <a16:creationId xmlns:a16="http://schemas.microsoft.com/office/drawing/2014/main" id="{4273D21B-B44D-CC4A-A710-21A72F366AEE}"/>
                </a:ext>
              </a:extLst>
            </p:cNvPr>
            <p:cNvSpPr/>
            <p:nvPr/>
          </p:nvSpPr>
          <p:spPr>
            <a:xfrm rot="21000000">
              <a:off x="7779064" y="351735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4" name="Shape 53545">
              <a:extLst>
                <a:ext uri="{FF2B5EF4-FFF2-40B4-BE49-F238E27FC236}">
                  <a16:creationId xmlns:a16="http://schemas.microsoft.com/office/drawing/2014/main" id="{932F4BD2-B1B2-F14C-9AD4-0B02F59AB132}"/>
                </a:ext>
              </a:extLst>
            </p:cNvPr>
            <p:cNvSpPr/>
            <p:nvPr/>
          </p:nvSpPr>
          <p:spPr>
            <a:xfrm>
              <a:off x="9299174" y="325957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6" name="Shape 53546">
              <a:extLst>
                <a:ext uri="{FF2B5EF4-FFF2-40B4-BE49-F238E27FC236}">
                  <a16:creationId xmlns:a16="http://schemas.microsoft.com/office/drawing/2014/main" id="{4845023D-DA7C-4F48-954D-DC9F28795BF2}"/>
                </a:ext>
              </a:extLst>
            </p:cNvPr>
            <p:cNvSpPr/>
            <p:nvPr/>
          </p:nvSpPr>
          <p:spPr>
            <a:xfrm rot="21000000">
              <a:off x="9181973" y="353554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7" name="Shape 53547">
              <a:extLst>
                <a:ext uri="{FF2B5EF4-FFF2-40B4-BE49-F238E27FC236}">
                  <a16:creationId xmlns:a16="http://schemas.microsoft.com/office/drawing/2014/main" id="{07EA4A87-88D6-824D-97C4-D48F1E1954BD}"/>
                </a:ext>
              </a:extLst>
            </p:cNvPr>
            <p:cNvSpPr/>
            <p:nvPr/>
          </p:nvSpPr>
          <p:spPr>
            <a:xfrm rot="21000000">
              <a:off x="9163846" y="351735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9" name="Shape 53545">
              <a:extLst>
                <a:ext uri="{FF2B5EF4-FFF2-40B4-BE49-F238E27FC236}">
                  <a16:creationId xmlns:a16="http://schemas.microsoft.com/office/drawing/2014/main" id="{67C68888-AEBB-CD4C-AB80-DC042DC73161}"/>
                </a:ext>
              </a:extLst>
            </p:cNvPr>
            <p:cNvSpPr/>
            <p:nvPr/>
          </p:nvSpPr>
          <p:spPr>
            <a:xfrm>
              <a:off x="3814902" y="412952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1" name="Shape 53546">
              <a:extLst>
                <a:ext uri="{FF2B5EF4-FFF2-40B4-BE49-F238E27FC236}">
                  <a16:creationId xmlns:a16="http://schemas.microsoft.com/office/drawing/2014/main" id="{F17AD864-8AD5-E94C-AFB7-C220FACF4755}"/>
                </a:ext>
              </a:extLst>
            </p:cNvPr>
            <p:cNvSpPr/>
            <p:nvPr/>
          </p:nvSpPr>
          <p:spPr>
            <a:xfrm rot="21000000">
              <a:off x="3697701" y="440548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2" name="Shape 53547">
              <a:extLst>
                <a:ext uri="{FF2B5EF4-FFF2-40B4-BE49-F238E27FC236}">
                  <a16:creationId xmlns:a16="http://schemas.microsoft.com/office/drawing/2014/main" id="{6C933EB8-4703-F240-949E-EE467E4CD6B4}"/>
                </a:ext>
              </a:extLst>
            </p:cNvPr>
            <p:cNvSpPr/>
            <p:nvPr/>
          </p:nvSpPr>
          <p:spPr>
            <a:xfrm rot="21000000">
              <a:off x="3679574" y="438730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4" name="Shape 53545">
              <a:extLst>
                <a:ext uri="{FF2B5EF4-FFF2-40B4-BE49-F238E27FC236}">
                  <a16:creationId xmlns:a16="http://schemas.microsoft.com/office/drawing/2014/main" id="{787DE0ED-9FE8-3D45-9FC9-44360450C11F}"/>
                </a:ext>
              </a:extLst>
            </p:cNvPr>
            <p:cNvSpPr/>
            <p:nvPr/>
          </p:nvSpPr>
          <p:spPr>
            <a:xfrm>
              <a:off x="5159600" y="412952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6" name="Shape 53546">
              <a:extLst>
                <a:ext uri="{FF2B5EF4-FFF2-40B4-BE49-F238E27FC236}">
                  <a16:creationId xmlns:a16="http://schemas.microsoft.com/office/drawing/2014/main" id="{B7A03C0C-8B6B-544A-B321-B695DC8FFF32}"/>
                </a:ext>
              </a:extLst>
            </p:cNvPr>
            <p:cNvSpPr/>
            <p:nvPr/>
          </p:nvSpPr>
          <p:spPr>
            <a:xfrm rot="21000000">
              <a:off x="5042399" y="440548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7" name="Shape 53547">
              <a:extLst>
                <a:ext uri="{FF2B5EF4-FFF2-40B4-BE49-F238E27FC236}">
                  <a16:creationId xmlns:a16="http://schemas.microsoft.com/office/drawing/2014/main" id="{4AE9C1DD-6DB5-4F48-8EC9-43A47ED7BAF3}"/>
                </a:ext>
              </a:extLst>
            </p:cNvPr>
            <p:cNvSpPr/>
            <p:nvPr/>
          </p:nvSpPr>
          <p:spPr>
            <a:xfrm rot="21000000">
              <a:off x="5024272" y="438730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9" name="Shape 53545">
              <a:extLst>
                <a:ext uri="{FF2B5EF4-FFF2-40B4-BE49-F238E27FC236}">
                  <a16:creationId xmlns:a16="http://schemas.microsoft.com/office/drawing/2014/main" id="{22BE3F98-9DD3-C14C-94B3-CF1120656F75}"/>
                </a:ext>
              </a:extLst>
            </p:cNvPr>
            <p:cNvSpPr/>
            <p:nvPr/>
          </p:nvSpPr>
          <p:spPr>
            <a:xfrm>
              <a:off x="6528902" y="412952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1" name="Shape 53546">
              <a:extLst>
                <a:ext uri="{FF2B5EF4-FFF2-40B4-BE49-F238E27FC236}">
                  <a16:creationId xmlns:a16="http://schemas.microsoft.com/office/drawing/2014/main" id="{D85A44C8-86B6-3248-B8D4-CC57D0EE5143}"/>
                </a:ext>
              </a:extLst>
            </p:cNvPr>
            <p:cNvSpPr/>
            <p:nvPr/>
          </p:nvSpPr>
          <p:spPr>
            <a:xfrm rot="21000000">
              <a:off x="6411701" y="440548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2" name="Shape 53547">
              <a:extLst>
                <a:ext uri="{FF2B5EF4-FFF2-40B4-BE49-F238E27FC236}">
                  <a16:creationId xmlns:a16="http://schemas.microsoft.com/office/drawing/2014/main" id="{3006FBF5-3BC4-C04D-A309-04FCAF478CF9}"/>
                </a:ext>
              </a:extLst>
            </p:cNvPr>
            <p:cNvSpPr/>
            <p:nvPr/>
          </p:nvSpPr>
          <p:spPr>
            <a:xfrm rot="21000000">
              <a:off x="6393574" y="438730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4" name="Shape 53545">
              <a:extLst>
                <a:ext uri="{FF2B5EF4-FFF2-40B4-BE49-F238E27FC236}">
                  <a16:creationId xmlns:a16="http://schemas.microsoft.com/office/drawing/2014/main" id="{E92A38FF-F798-9C4F-9CA3-6324214F0821}"/>
                </a:ext>
              </a:extLst>
            </p:cNvPr>
            <p:cNvSpPr/>
            <p:nvPr/>
          </p:nvSpPr>
          <p:spPr>
            <a:xfrm>
              <a:off x="7914392" y="412952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6" name="Shape 53546">
              <a:extLst>
                <a:ext uri="{FF2B5EF4-FFF2-40B4-BE49-F238E27FC236}">
                  <a16:creationId xmlns:a16="http://schemas.microsoft.com/office/drawing/2014/main" id="{C54C200D-EB15-2E49-8BF0-F55397E3B829}"/>
                </a:ext>
              </a:extLst>
            </p:cNvPr>
            <p:cNvSpPr/>
            <p:nvPr/>
          </p:nvSpPr>
          <p:spPr>
            <a:xfrm rot="21000000">
              <a:off x="7797191" y="440548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7" name="Shape 53547">
              <a:extLst>
                <a:ext uri="{FF2B5EF4-FFF2-40B4-BE49-F238E27FC236}">
                  <a16:creationId xmlns:a16="http://schemas.microsoft.com/office/drawing/2014/main" id="{AA7271F1-6A26-B44C-91B3-857C8C463DD1}"/>
                </a:ext>
              </a:extLst>
            </p:cNvPr>
            <p:cNvSpPr/>
            <p:nvPr/>
          </p:nvSpPr>
          <p:spPr>
            <a:xfrm rot="21000000">
              <a:off x="7779064" y="438730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9" name="Shape 53545">
              <a:extLst>
                <a:ext uri="{FF2B5EF4-FFF2-40B4-BE49-F238E27FC236}">
                  <a16:creationId xmlns:a16="http://schemas.microsoft.com/office/drawing/2014/main" id="{8FBB217D-15D3-8A48-A1A9-C3C359075958}"/>
                </a:ext>
              </a:extLst>
            </p:cNvPr>
            <p:cNvSpPr/>
            <p:nvPr/>
          </p:nvSpPr>
          <p:spPr>
            <a:xfrm>
              <a:off x="9299174" y="412952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1" name="Shape 53546">
              <a:extLst>
                <a:ext uri="{FF2B5EF4-FFF2-40B4-BE49-F238E27FC236}">
                  <a16:creationId xmlns:a16="http://schemas.microsoft.com/office/drawing/2014/main" id="{ED41D405-2D81-574E-8036-29B4FF017064}"/>
                </a:ext>
              </a:extLst>
            </p:cNvPr>
            <p:cNvSpPr/>
            <p:nvPr/>
          </p:nvSpPr>
          <p:spPr>
            <a:xfrm rot="21000000">
              <a:off x="9181973" y="440548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2" name="Shape 53547">
              <a:extLst>
                <a:ext uri="{FF2B5EF4-FFF2-40B4-BE49-F238E27FC236}">
                  <a16:creationId xmlns:a16="http://schemas.microsoft.com/office/drawing/2014/main" id="{F41E2EC8-947F-8A45-AB49-840263796547}"/>
                </a:ext>
              </a:extLst>
            </p:cNvPr>
            <p:cNvSpPr/>
            <p:nvPr/>
          </p:nvSpPr>
          <p:spPr>
            <a:xfrm rot="21000000">
              <a:off x="9163846" y="438730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4" name="Shape 53545">
              <a:extLst>
                <a:ext uri="{FF2B5EF4-FFF2-40B4-BE49-F238E27FC236}">
                  <a16:creationId xmlns:a16="http://schemas.microsoft.com/office/drawing/2014/main" id="{6F91D2FB-A042-224C-9FE7-D5FAAB3826B1}"/>
                </a:ext>
              </a:extLst>
            </p:cNvPr>
            <p:cNvSpPr/>
            <p:nvPr/>
          </p:nvSpPr>
          <p:spPr>
            <a:xfrm>
              <a:off x="3814902" y="504179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6" name="Shape 53546">
              <a:extLst>
                <a:ext uri="{FF2B5EF4-FFF2-40B4-BE49-F238E27FC236}">
                  <a16:creationId xmlns:a16="http://schemas.microsoft.com/office/drawing/2014/main" id="{AEBB8EBE-BEA9-1A4C-B790-06512092E208}"/>
                </a:ext>
              </a:extLst>
            </p:cNvPr>
            <p:cNvSpPr/>
            <p:nvPr/>
          </p:nvSpPr>
          <p:spPr>
            <a:xfrm rot="21000000">
              <a:off x="3697701" y="531776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7" name="Shape 53547">
              <a:extLst>
                <a:ext uri="{FF2B5EF4-FFF2-40B4-BE49-F238E27FC236}">
                  <a16:creationId xmlns:a16="http://schemas.microsoft.com/office/drawing/2014/main" id="{C65E9E90-F895-4C4D-A2A7-75516068F236}"/>
                </a:ext>
              </a:extLst>
            </p:cNvPr>
            <p:cNvSpPr/>
            <p:nvPr/>
          </p:nvSpPr>
          <p:spPr>
            <a:xfrm rot="21000000">
              <a:off x="3679574" y="529957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9" name="Shape 53545">
              <a:extLst>
                <a:ext uri="{FF2B5EF4-FFF2-40B4-BE49-F238E27FC236}">
                  <a16:creationId xmlns:a16="http://schemas.microsoft.com/office/drawing/2014/main" id="{D3AD843A-9E06-BB4B-B208-03248969958E}"/>
                </a:ext>
              </a:extLst>
            </p:cNvPr>
            <p:cNvSpPr/>
            <p:nvPr/>
          </p:nvSpPr>
          <p:spPr>
            <a:xfrm>
              <a:off x="5159600" y="504179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1" name="Shape 53546">
              <a:extLst>
                <a:ext uri="{FF2B5EF4-FFF2-40B4-BE49-F238E27FC236}">
                  <a16:creationId xmlns:a16="http://schemas.microsoft.com/office/drawing/2014/main" id="{802EBFE6-D258-A548-BA67-3FEFCF9383A8}"/>
                </a:ext>
              </a:extLst>
            </p:cNvPr>
            <p:cNvSpPr/>
            <p:nvPr/>
          </p:nvSpPr>
          <p:spPr>
            <a:xfrm rot="21000000">
              <a:off x="5042399" y="531776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2" name="Shape 53547">
              <a:extLst>
                <a:ext uri="{FF2B5EF4-FFF2-40B4-BE49-F238E27FC236}">
                  <a16:creationId xmlns:a16="http://schemas.microsoft.com/office/drawing/2014/main" id="{C882709B-9008-7748-8D63-81CD6BEB18FB}"/>
                </a:ext>
              </a:extLst>
            </p:cNvPr>
            <p:cNvSpPr/>
            <p:nvPr/>
          </p:nvSpPr>
          <p:spPr>
            <a:xfrm rot="21000000">
              <a:off x="5024272" y="529957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4" name="Shape 53545">
              <a:extLst>
                <a:ext uri="{FF2B5EF4-FFF2-40B4-BE49-F238E27FC236}">
                  <a16:creationId xmlns:a16="http://schemas.microsoft.com/office/drawing/2014/main" id="{0C1F183C-6E7F-134B-BA63-CD3B5777F6F7}"/>
                </a:ext>
              </a:extLst>
            </p:cNvPr>
            <p:cNvSpPr/>
            <p:nvPr/>
          </p:nvSpPr>
          <p:spPr>
            <a:xfrm>
              <a:off x="6528902" y="504179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6" name="Shape 53546">
              <a:extLst>
                <a:ext uri="{FF2B5EF4-FFF2-40B4-BE49-F238E27FC236}">
                  <a16:creationId xmlns:a16="http://schemas.microsoft.com/office/drawing/2014/main" id="{3B197956-55CE-AC49-AEBE-58DA7430862F}"/>
                </a:ext>
              </a:extLst>
            </p:cNvPr>
            <p:cNvSpPr/>
            <p:nvPr/>
          </p:nvSpPr>
          <p:spPr>
            <a:xfrm rot="21000000">
              <a:off x="6411701" y="531776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7" name="Shape 53547">
              <a:extLst>
                <a:ext uri="{FF2B5EF4-FFF2-40B4-BE49-F238E27FC236}">
                  <a16:creationId xmlns:a16="http://schemas.microsoft.com/office/drawing/2014/main" id="{3F660D51-4FFF-724E-9F05-BABFD1DC88C5}"/>
                </a:ext>
              </a:extLst>
            </p:cNvPr>
            <p:cNvSpPr/>
            <p:nvPr/>
          </p:nvSpPr>
          <p:spPr>
            <a:xfrm rot="21000000">
              <a:off x="6393574" y="529957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9" name="Shape 53545">
              <a:extLst>
                <a:ext uri="{FF2B5EF4-FFF2-40B4-BE49-F238E27FC236}">
                  <a16:creationId xmlns:a16="http://schemas.microsoft.com/office/drawing/2014/main" id="{3126C89B-A02E-2642-AEB5-4AC83B7E9130}"/>
                </a:ext>
              </a:extLst>
            </p:cNvPr>
            <p:cNvSpPr/>
            <p:nvPr/>
          </p:nvSpPr>
          <p:spPr>
            <a:xfrm>
              <a:off x="7914392" y="504179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1" name="Shape 53546">
              <a:extLst>
                <a:ext uri="{FF2B5EF4-FFF2-40B4-BE49-F238E27FC236}">
                  <a16:creationId xmlns:a16="http://schemas.microsoft.com/office/drawing/2014/main" id="{1ECE40CC-0CD1-F144-BFC8-958616744521}"/>
                </a:ext>
              </a:extLst>
            </p:cNvPr>
            <p:cNvSpPr/>
            <p:nvPr/>
          </p:nvSpPr>
          <p:spPr>
            <a:xfrm rot="21000000">
              <a:off x="7797191" y="531776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2" name="Shape 53547">
              <a:extLst>
                <a:ext uri="{FF2B5EF4-FFF2-40B4-BE49-F238E27FC236}">
                  <a16:creationId xmlns:a16="http://schemas.microsoft.com/office/drawing/2014/main" id="{813B52D5-05F0-D74D-9061-88B3CAB209E0}"/>
                </a:ext>
              </a:extLst>
            </p:cNvPr>
            <p:cNvSpPr/>
            <p:nvPr/>
          </p:nvSpPr>
          <p:spPr>
            <a:xfrm rot="21000000">
              <a:off x="7779064" y="529957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4" name="Shape 53545">
              <a:extLst>
                <a:ext uri="{FF2B5EF4-FFF2-40B4-BE49-F238E27FC236}">
                  <a16:creationId xmlns:a16="http://schemas.microsoft.com/office/drawing/2014/main" id="{1979B3E7-4392-5947-83D8-109808AF9A85}"/>
                </a:ext>
              </a:extLst>
            </p:cNvPr>
            <p:cNvSpPr/>
            <p:nvPr/>
          </p:nvSpPr>
          <p:spPr>
            <a:xfrm>
              <a:off x="9299174" y="504179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6" name="Shape 53546">
              <a:extLst>
                <a:ext uri="{FF2B5EF4-FFF2-40B4-BE49-F238E27FC236}">
                  <a16:creationId xmlns:a16="http://schemas.microsoft.com/office/drawing/2014/main" id="{4597752C-1510-DB4E-814E-798DE10D6392}"/>
                </a:ext>
              </a:extLst>
            </p:cNvPr>
            <p:cNvSpPr/>
            <p:nvPr/>
          </p:nvSpPr>
          <p:spPr>
            <a:xfrm rot="21000000">
              <a:off x="9181973" y="531776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7" name="Shape 53547">
              <a:extLst>
                <a:ext uri="{FF2B5EF4-FFF2-40B4-BE49-F238E27FC236}">
                  <a16:creationId xmlns:a16="http://schemas.microsoft.com/office/drawing/2014/main" id="{DA05CBA8-F4EB-8A44-ABD3-6B8B909B11A0}"/>
                </a:ext>
              </a:extLst>
            </p:cNvPr>
            <p:cNvSpPr/>
            <p:nvPr/>
          </p:nvSpPr>
          <p:spPr>
            <a:xfrm rot="21000000">
              <a:off x="9163846" y="529957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9" name="Shape 53545">
              <a:extLst>
                <a:ext uri="{FF2B5EF4-FFF2-40B4-BE49-F238E27FC236}">
                  <a16:creationId xmlns:a16="http://schemas.microsoft.com/office/drawing/2014/main" id="{C3FD14C7-FBFE-6345-A378-EE288FB26C32}"/>
                </a:ext>
              </a:extLst>
            </p:cNvPr>
            <p:cNvSpPr/>
            <p:nvPr/>
          </p:nvSpPr>
          <p:spPr>
            <a:xfrm>
              <a:off x="3814902" y="595388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1" name="Shape 53546">
              <a:extLst>
                <a:ext uri="{FF2B5EF4-FFF2-40B4-BE49-F238E27FC236}">
                  <a16:creationId xmlns:a16="http://schemas.microsoft.com/office/drawing/2014/main" id="{7A36A4C9-8404-5747-9E35-33539BB03F41}"/>
                </a:ext>
              </a:extLst>
            </p:cNvPr>
            <p:cNvSpPr/>
            <p:nvPr/>
          </p:nvSpPr>
          <p:spPr>
            <a:xfrm rot="21000000">
              <a:off x="3697701" y="622985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2" name="Shape 53547">
              <a:extLst>
                <a:ext uri="{FF2B5EF4-FFF2-40B4-BE49-F238E27FC236}">
                  <a16:creationId xmlns:a16="http://schemas.microsoft.com/office/drawing/2014/main" id="{8A1432CE-0018-B749-B456-7F6CC8FC9799}"/>
                </a:ext>
              </a:extLst>
            </p:cNvPr>
            <p:cNvSpPr/>
            <p:nvPr/>
          </p:nvSpPr>
          <p:spPr>
            <a:xfrm rot="21000000">
              <a:off x="3679574" y="621166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4" name="Shape 53545">
              <a:extLst>
                <a:ext uri="{FF2B5EF4-FFF2-40B4-BE49-F238E27FC236}">
                  <a16:creationId xmlns:a16="http://schemas.microsoft.com/office/drawing/2014/main" id="{4EB3B546-DF19-294A-B0F3-3F686384971B}"/>
                </a:ext>
              </a:extLst>
            </p:cNvPr>
            <p:cNvSpPr/>
            <p:nvPr/>
          </p:nvSpPr>
          <p:spPr>
            <a:xfrm>
              <a:off x="5159600" y="595388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6" name="Shape 53546">
              <a:extLst>
                <a:ext uri="{FF2B5EF4-FFF2-40B4-BE49-F238E27FC236}">
                  <a16:creationId xmlns:a16="http://schemas.microsoft.com/office/drawing/2014/main" id="{5F1C51FD-20D5-9340-83C0-3A0D4D48F58D}"/>
                </a:ext>
              </a:extLst>
            </p:cNvPr>
            <p:cNvSpPr/>
            <p:nvPr/>
          </p:nvSpPr>
          <p:spPr>
            <a:xfrm rot="21000000">
              <a:off x="5042399" y="622985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7" name="Shape 53547">
              <a:extLst>
                <a:ext uri="{FF2B5EF4-FFF2-40B4-BE49-F238E27FC236}">
                  <a16:creationId xmlns:a16="http://schemas.microsoft.com/office/drawing/2014/main" id="{8EF9B3BE-3CE8-9446-BE10-7AB52FC8DEB2}"/>
                </a:ext>
              </a:extLst>
            </p:cNvPr>
            <p:cNvSpPr/>
            <p:nvPr/>
          </p:nvSpPr>
          <p:spPr>
            <a:xfrm rot="21000000">
              <a:off x="5024272" y="621166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9" name="Shape 53545">
              <a:extLst>
                <a:ext uri="{FF2B5EF4-FFF2-40B4-BE49-F238E27FC236}">
                  <a16:creationId xmlns:a16="http://schemas.microsoft.com/office/drawing/2014/main" id="{64FC6C26-6596-FD49-AC55-FF88920B5146}"/>
                </a:ext>
              </a:extLst>
            </p:cNvPr>
            <p:cNvSpPr/>
            <p:nvPr/>
          </p:nvSpPr>
          <p:spPr>
            <a:xfrm>
              <a:off x="6528902" y="595388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1" name="Shape 53546">
              <a:extLst>
                <a:ext uri="{FF2B5EF4-FFF2-40B4-BE49-F238E27FC236}">
                  <a16:creationId xmlns:a16="http://schemas.microsoft.com/office/drawing/2014/main" id="{4C3EDDB3-59E0-4A43-85A0-09ED68CEF518}"/>
                </a:ext>
              </a:extLst>
            </p:cNvPr>
            <p:cNvSpPr/>
            <p:nvPr/>
          </p:nvSpPr>
          <p:spPr>
            <a:xfrm rot="21000000">
              <a:off x="6411701" y="622985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2" name="Shape 53547">
              <a:extLst>
                <a:ext uri="{FF2B5EF4-FFF2-40B4-BE49-F238E27FC236}">
                  <a16:creationId xmlns:a16="http://schemas.microsoft.com/office/drawing/2014/main" id="{1066CE22-70DC-2147-97C9-A1766D93C037}"/>
                </a:ext>
              </a:extLst>
            </p:cNvPr>
            <p:cNvSpPr/>
            <p:nvPr/>
          </p:nvSpPr>
          <p:spPr>
            <a:xfrm rot="21000000">
              <a:off x="6393574" y="621166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4" name="Shape 53545">
              <a:extLst>
                <a:ext uri="{FF2B5EF4-FFF2-40B4-BE49-F238E27FC236}">
                  <a16:creationId xmlns:a16="http://schemas.microsoft.com/office/drawing/2014/main" id="{5AB7ABEA-83F8-7B40-81DC-BD67EF307D0F}"/>
                </a:ext>
              </a:extLst>
            </p:cNvPr>
            <p:cNvSpPr/>
            <p:nvPr/>
          </p:nvSpPr>
          <p:spPr>
            <a:xfrm>
              <a:off x="7914392" y="595388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6" name="Shape 53546">
              <a:extLst>
                <a:ext uri="{FF2B5EF4-FFF2-40B4-BE49-F238E27FC236}">
                  <a16:creationId xmlns:a16="http://schemas.microsoft.com/office/drawing/2014/main" id="{9B6EEF7C-9B02-6443-B875-5A165329A6DF}"/>
                </a:ext>
              </a:extLst>
            </p:cNvPr>
            <p:cNvSpPr/>
            <p:nvPr/>
          </p:nvSpPr>
          <p:spPr>
            <a:xfrm rot="21000000">
              <a:off x="7797191" y="622985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7" name="Shape 53547">
              <a:extLst>
                <a:ext uri="{FF2B5EF4-FFF2-40B4-BE49-F238E27FC236}">
                  <a16:creationId xmlns:a16="http://schemas.microsoft.com/office/drawing/2014/main" id="{6874C93E-D925-7143-8201-FA602676D5BC}"/>
                </a:ext>
              </a:extLst>
            </p:cNvPr>
            <p:cNvSpPr/>
            <p:nvPr/>
          </p:nvSpPr>
          <p:spPr>
            <a:xfrm rot="21000000">
              <a:off x="7779064" y="621166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9" name="Shape 53545">
              <a:extLst>
                <a:ext uri="{FF2B5EF4-FFF2-40B4-BE49-F238E27FC236}">
                  <a16:creationId xmlns:a16="http://schemas.microsoft.com/office/drawing/2014/main" id="{787E4EB9-6027-B746-9E64-0FFB02CD991C}"/>
                </a:ext>
              </a:extLst>
            </p:cNvPr>
            <p:cNvSpPr/>
            <p:nvPr/>
          </p:nvSpPr>
          <p:spPr>
            <a:xfrm>
              <a:off x="9299174" y="595388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1" name="Shape 53546">
              <a:extLst>
                <a:ext uri="{FF2B5EF4-FFF2-40B4-BE49-F238E27FC236}">
                  <a16:creationId xmlns:a16="http://schemas.microsoft.com/office/drawing/2014/main" id="{64E37538-1E37-1242-A191-E3FDA15EE60A}"/>
                </a:ext>
              </a:extLst>
            </p:cNvPr>
            <p:cNvSpPr/>
            <p:nvPr/>
          </p:nvSpPr>
          <p:spPr>
            <a:xfrm rot="21000000">
              <a:off x="9181973" y="6229853"/>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2" name="Shape 53547">
              <a:extLst>
                <a:ext uri="{FF2B5EF4-FFF2-40B4-BE49-F238E27FC236}">
                  <a16:creationId xmlns:a16="http://schemas.microsoft.com/office/drawing/2014/main" id="{BF835C16-66CF-9140-900A-931244B4E88D}"/>
                </a:ext>
              </a:extLst>
            </p:cNvPr>
            <p:cNvSpPr/>
            <p:nvPr/>
          </p:nvSpPr>
          <p:spPr>
            <a:xfrm rot="21000000">
              <a:off x="9163846" y="621166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76" name="Shape 53545">
              <a:extLst>
                <a:ext uri="{FF2B5EF4-FFF2-40B4-BE49-F238E27FC236}">
                  <a16:creationId xmlns:a16="http://schemas.microsoft.com/office/drawing/2014/main" id="{CBDFC136-3C79-2946-A05A-ABC8210D0701}"/>
                </a:ext>
              </a:extLst>
            </p:cNvPr>
            <p:cNvSpPr/>
            <p:nvPr/>
          </p:nvSpPr>
          <p:spPr>
            <a:xfrm>
              <a:off x="3889181" y="682383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78" name="Shape 53546">
              <a:extLst>
                <a:ext uri="{FF2B5EF4-FFF2-40B4-BE49-F238E27FC236}">
                  <a16:creationId xmlns:a16="http://schemas.microsoft.com/office/drawing/2014/main" id="{BC2871C5-DF1B-874B-9CFD-54BA32140F1E}"/>
                </a:ext>
              </a:extLst>
            </p:cNvPr>
            <p:cNvSpPr/>
            <p:nvPr/>
          </p:nvSpPr>
          <p:spPr>
            <a:xfrm rot="21000000">
              <a:off x="3771980" y="709980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79" name="Shape 53547">
              <a:extLst>
                <a:ext uri="{FF2B5EF4-FFF2-40B4-BE49-F238E27FC236}">
                  <a16:creationId xmlns:a16="http://schemas.microsoft.com/office/drawing/2014/main" id="{B3CE3E14-24F2-2141-A329-A7375C6479ED}"/>
                </a:ext>
              </a:extLst>
            </p:cNvPr>
            <p:cNvSpPr/>
            <p:nvPr/>
          </p:nvSpPr>
          <p:spPr>
            <a:xfrm rot="21000000">
              <a:off x="3753853" y="708161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1" name="Shape 53545">
              <a:extLst>
                <a:ext uri="{FF2B5EF4-FFF2-40B4-BE49-F238E27FC236}">
                  <a16:creationId xmlns:a16="http://schemas.microsoft.com/office/drawing/2014/main" id="{192DB24E-49A8-B245-BC3E-AE01C54085B0}"/>
                </a:ext>
              </a:extLst>
            </p:cNvPr>
            <p:cNvSpPr/>
            <p:nvPr/>
          </p:nvSpPr>
          <p:spPr>
            <a:xfrm>
              <a:off x="5233879" y="682383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3" name="Shape 53546">
              <a:extLst>
                <a:ext uri="{FF2B5EF4-FFF2-40B4-BE49-F238E27FC236}">
                  <a16:creationId xmlns:a16="http://schemas.microsoft.com/office/drawing/2014/main" id="{4F0566B4-46D6-C945-BE16-5C4CA6041237}"/>
                </a:ext>
              </a:extLst>
            </p:cNvPr>
            <p:cNvSpPr/>
            <p:nvPr/>
          </p:nvSpPr>
          <p:spPr>
            <a:xfrm rot="21000000">
              <a:off x="5116678" y="709980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4" name="Shape 53547">
              <a:extLst>
                <a:ext uri="{FF2B5EF4-FFF2-40B4-BE49-F238E27FC236}">
                  <a16:creationId xmlns:a16="http://schemas.microsoft.com/office/drawing/2014/main" id="{9D6F64FB-32BC-4F49-9C02-DF2956D94C81}"/>
                </a:ext>
              </a:extLst>
            </p:cNvPr>
            <p:cNvSpPr/>
            <p:nvPr/>
          </p:nvSpPr>
          <p:spPr>
            <a:xfrm rot="21000000">
              <a:off x="5098551" y="708161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6" name="Shape 53545">
              <a:extLst>
                <a:ext uri="{FF2B5EF4-FFF2-40B4-BE49-F238E27FC236}">
                  <a16:creationId xmlns:a16="http://schemas.microsoft.com/office/drawing/2014/main" id="{38134F45-4410-0348-9BA7-785B1905F079}"/>
                </a:ext>
              </a:extLst>
            </p:cNvPr>
            <p:cNvSpPr/>
            <p:nvPr/>
          </p:nvSpPr>
          <p:spPr>
            <a:xfrm>
              <a:off x="6603181" y="682383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8" name="Shape 53546">
              <a:extLst>
                <a:ext uri="{FF2B5EF4-FFF2-40B4-BE49-F238E27FC236}">
                  <a16:creationId xmlns:a16="http://schemas.microsoft.com/office/drawing/2014/main" id="{443F20D3-2F93-FE42-A381-3D9572A66DEA}"/>
                </a:ext>
              </a:extLst>
            </p:cNvPr>
            <p:cNvSpPr/>
            <p:nvPr/>
          </p:nvSpPr>
          <p:spPr>
            <a:xfrm rot="21000000">
              <a:off x="6485980" y="709980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9" name="Shape 53547">
              <a:extLst>
                <a:ext uri="{FF2B5EF4-FFF2-40B4-BE49-F238E27FC236}">
                  <a16:creationId xmlns:a16="http://schemas.microsoft.com/office/drawing/2014/main" id="{60483184-351F-C642-A5F4-B9C3B36597EE}"/>
                </a:ext>
              </a:extLst>
            </p:cNvPr>
            <p:cNvSpPr/>
            <p:nvPr/>
          </p:nvSpPr>
          <p:spPr>
            <a:xfrm rot="21000000">
              <a:off x="6467853" y="708161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1" name="Shape 53545">
              <a:extLst>
                <a:ext uri="{FF2B5EF4-FFF2-40B4-BE49-F238E27FC236}">
                  <a16:creationId xmlns:a16="http://schemas.microsoft.com/office/drawing/2014/main" id="{79BF94B1-559F-1143-8B76-CE629710AF3C}"/>
                </a:ext>
              </a:extLst>
            </p:cNvPr>
            <p:cNvSpPr/>
            <p:nvPr/>
          </p:nvSpPr>
          <p:spPr>
            <a:xfrm>
              <a:off x="7988671" y="682383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3" name="Shape 53546">
              <a:extLst>
                <a:ext uri="{FF2B5EF4-FFF2-40B4-BE49-F238E27FC236}">
                  <a16:creationId xmlns:a16="http://schemas.microsoft.com/office/drawing/2014/main" id="{51B69841-8764-004D-92E3-8C9251E53442}"/>
                </a:ext>
              </a:extLst>
            </p:cNvPr>
            <p:cNvSpPr/>
            <p:nvPr/>
          </p:nvSpPr>
          <p:spPr>
            <a:xfrm rot="21000000">
              <a:off x="7871470" y="709980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4" name="Shape 53547">
              <a:extLst>
                <a:ext uri="{FF2B5EF4-FFF2-40B4-BE49-F238E27FC236}">
                  <a16:creationId xmlns:a16="http://schemas.microsoft.com/office/drawing/2014/main" id="{9965AE32-B470-284F-B371-74301A356735}"/>
                </a:ext>
              </a:extLst>
            </p:cNvPr>
            <p:cNvSpPr/>
            <p:nvPr/>
          </p:nvSpPr>
          <p:spPr>
            <a:xfrm rot="21000000">
              <a:off x="7853343" y="708161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6" name="Shape 53545">
              <a:extLst>
                <a:ext uri="{FF2B5EF4-FFF2-40B4-BE49-F238E27FC236}">
                  <a16:creationId xmlns:a16="http://schemas.microsoft.com/office/drawing/2014/main" id="{DC372B20-9C98-BD4D-BBD2-1A0201C92DED}"/>
                </a:ext>
              </a:extLst>
            </p:cNvPr>
            <p:cNvSpPr/>
            <p:nvPr/>
          </p:nvSpPr>
          <p:spPr>
            <a:xfrm>
              <a:off x="9373453" y="682383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8" name="Shape 53546">
              <a:extLst>
                <a:ext uri="{FF2B5EF4-FFF2-40B4-BE49-F238E27FC236}">
                  <a16:creationId xmlns:a16="http://schemas.microsoft.com/office/drawing/2014/main" id="{371E0C84-C031-A94D-9ADE-DE0594B2971F}"/>
                </a:ext>
              </a:extLst>
            </p:cNvPr>
            <p:cNvSpPr/>
            <p:nvPr/>
          </p:nvSpPr>
          <p:spPr>
            <a:xfrm rot="21000000">
              <a:off x="9256252" y="709980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9" name="Shape 53547">
              <a:extLst>
                <a:ext uri="{FF2B5EF4-FFF2-40B4-BE49-F238E27FC236}">
                  <a16:creationId xmlns:a16="http://schemas.microsoft.com/office/drawing/2014/main" id="{BE142074-A57C-8041-8517-28A142E84999}"/>
                </a:ext>
              </a:extLst>
            </p:cNvPr>
            <p:cNvSpPr/>
            <p:nvPr/>
          </p:nvSpPr>
          <p:spPr>
            <a:xfrm rot="21000000">
              <a:off x="9238125" y="708161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1" name="Shape 53545">
              <a:extLst>
                <a:ext uri="{FF2B5EF4-FFF2-40B4-BE49-F238E27FC236}">
                  <a16:creationId xmlns:a16="http://schemas.microsoft.com/office/drawing/2014/main" id="{B2E24037-E623-EB42-ADEE-08C75D9257EF}"/>
                </a:ext>
              </a:extLst>
            </p:cNvPr>
            <p:cNvSpPr/>
            <p:nvPr/>
          </p:nvSpPr>
          <p:spPr>
            <a:xfrm>
              <a:off x="3889181" y="774181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3" name="Shape 53546">
              <a:extLst>
                <a:ext uri="{FF2B5EF4-FFF2-40B4-BE49-F238E27FC236}">
                  <a16:creationId xmlns:a16="http://schemas.microsoft.com/office/drawing/2014/main" id="{B6C1150D-5282-144E-88CB-8E96E1F61755}"/>
                </a:ext>
              </a:extLst>
            </p:cNvPr>
            <p:cNvSpPr/>
            <p:nvPr/>
          </p:nvSpPr>
          <p:spPr>
            <a:xfrm rot="21000000">
              <a:off x="3771980" y="801777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4" name="Shape 53547">
              <a:extLst>
                <a:ext uri="{FF2B5EF4-FFF2-40B4-BE49-F238E27FC236}">
                  <a16:creationId xmlns:a16="http://schemas.microsoft.com/office/drawing/2014/main" id="{C123918F-324E-1845-BD54-1A301C078638}"/>
                </a:ext>
              </a:extLst>
            </p:cNvPr>
            <p:cNvSpPr/>
            <p:nvPr/>
          </p:nvSpPr>
          <p:spPr>
            <a:xfrm rot="21000000">
              <a:off x="3753853" y="799959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6" name="Shape 53545">
              <a:extLst>
                <a:ext uri="{FF2B5EF4-FFF2-40B4-BE49-F238E27FC236}">
                  <a16:creationId xmlns:a16="http://schemas.microsoft.com/office/drawing/2014/main" id="{847A9A05-A1EE-3744-AF8D-A47CD457AEAF}"/>
                </a:ext>
              </a:extLst>
            </p:cNvPr>
            <p:cNvSpPr/>
            <p:nvPr/>
          </p:nvSpPr>
          <p:spPr>
            <a:xfrm>
              <a:off x="5233879" y="774181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8" name="Shape 53546">
              <a:extLst>
                <a:ext uri="{FF2B5EF4-FFF2-40B4-BE49-F238E27FC236}">
                  <a16:creationId xmlns:a16="http://schemas.microsoft.com/office/drawing/2014/main" id="{5AB99065-BA4C-9D43-9617-3C0576BCD9D6}"/>
                </a:ext>
              </a:extLst>
            </p:cNvPr>
            <p:cNvSpPr/>
            <p:nvPr/>
          </p:nvSpPr>
          <p:spPr>
            <a:xfrm rot="21000000">
              <a:off x="5116678" y="801777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9" name="Shape 53547">
              <a:extLst>
                <a:ext uri="{FF2B5EF4-FFF2-40B4-BE49-F238E27FC236}">
                  <a16:creationId xmlns:a16="http://schemas.microsoft.com/office/drawing/2014/main" id="{0113B127-7F25-1E4B-8E4A-79CFD1852A17}"/>
                </a:ext>
              </a:extLst>
            </p:cNvPr>
            <p:cNvSpPr/>
            <p:nvPr/>
          </p:nvSpPr>
          <p:spPr>
            <a:xfrm rot="21000000">
              <a:off x="5098551" y="799959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1" name="Shape 53545">
              <a:extLst>
                <a:ext uri="{FF2B5EF4-FFF2-40B4-BE49-F238E27FC236}">
                  <a16:creationId xmlns:a16="http://schemas.microsoft.com/office/drawing/2014/main" id="{7EEFA7FF-4E6F-4D4C-BAAC-6E0229E5C49C}"/>
                </a:ext>
              </a:extLst>
            </p:cNvPr>
            <p:cNvSpPr/>
            <p:nvPr/>
          </p:nvSpPr>
          <p:spPr>
            <a:xfrm>
              <a:off x="6603181" y="774181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3" name="Shape 53546">
              <a:extLst>
                <a:ext uri="{FF2B5EF4-FFF2-40B4-BE49-F238E27FC236}">
                  <a16:creationId xmlns:a16="http://schemas.microsoft.com/office/drawing/2014/main" id="{A10C2E08-7451-7A47-8E52-5C517AB33CA5}"/>
                </a:ext>
              </a:extLst>
            </p:cNvPr>
            <p:cNvSpPr/>
            <p:nvPr/>
          </p:nvSpPr>
          <p:spPr>
            <a:xfrm rot="21000000">
              <a:off x="6485980" y="801777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4" name="Shape 53547">
              <a:extLst>
                <a:ext uri="{FF2B5EF4-FFF2-40B4-BE49-F238E27FC236}">
                  <a16:creationId xmlns:a16="http://schemas.microsoft.com/office/drawing/2014/main" id="{60FB1C2E-B266-A948-9DB8-4795428AB58B}"/>
                </a:ext>
              </a:extLst>
            </p:cNvPr>
            <p:cNvSpPr/>
            <p:nvPr/>
          </p:nvSpPr>
          <p:spPr>
            <a:xfrm rot="21000000">
              <a:off x="6467853" y="799959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6" name="Shape 53545">
              <a:extLst>
                <a:ext uri="{FF2B5EF4-FFF2-40B4-BE49-F238E27FC236}">
                  <a16:creationId xmlns:a16="http://schemas.microsoft.com/office/drawing/2014/main" id="{B57A6B57-06B6-A94E-A26D-F734229B0807}"/>
                </a:ext>
              </a:extLst>
            </p:cNvPr>
            <p:cNvSpPr/>
            <p:nvPr/>
          </p:nvSpPr>
          <p:spPr>
            <a:xfrm>
              <a:off x="7988671" y="774181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8" name="Shape 53546">
              <a:extLst>
                <a:ext uri="{FF2B5EF4-FFF2-40B4-BE49-F238E27FC236}">
                  <a16:creationId xmlns:a16="http://schemas.microsoft.com/office/drawing/2014/main" id="{5567322D-19E2-8547-9FE9-4CFA2F9502BA}"/>
                </a:ext>
              </a:extLst>
            </p:cNvPr>
            <p:cNvSpPr/>
            <p:nvPr/>
          </p:nvSpPr>
          <p:spPr>
            <a:xfrm rot="21000000">
              <a:off x="7871470" y="801777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9" name="Shape 53547">
              <a:extLst>
                <a:ext uri="{FF2B5EF4-FFF2-40B4-BE49-F238E27FC236}">
                  <a16:creationId xmlns:a16="http://schemas.microsoft.com/office/drawing/2014/main" id="{CCC03CFE-9685-3E40-87CC-0EA3E4159061}"/>
                </a:ext>
              </a:extLst>
            </p:cNvPr>
            <p:cNvSpPr/>
            <p:nvPr/>
          </p:nvSpPr>
          <p:spPr>
            <a:xfrm rot="21000000">
              <a:off x="7853343" y="799959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21" name="Shape 53545">
              <a:extLst>
                <a:ext uri="{FF2B5EF4-FFF2-40B4-BE49-F238E27FC236}">
                  <a16:creationId xmlns:a16="http://schemas.microsoft.com/office/drawing/2014/main" id="{E67A5074-6648-8F45-9EC3-59EF5E1691EA}"/>
                </a:ext>
              </a:extLst>
            </p:cNvPr>
            <p:cNvSpPr/>
            <p:nvPr/>
          </p:nvSpPr>
          <p:spPr>
            <a:xfrm>
              <a:off x="9373453" y="774181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23" name="Shape 53546">
              <a:extLst>
                <a:ext uri="{FF2B5EF4-FFF2-40B4-BE49-F238E27FC236}">
                  <a16:creationId xmlns:a16="http://schemas.microsoft.com/office/drawing/2014/main" id="{34B4512E-240D-B549-8604-BC7E8A99ED75}"/>
                </a:ext>
              </a:extLst>
            </p:cNvPr>
            <p:cNvSpPr/>
            <p:nvPr/>
          </p:nvSpPr>
          <p:spPr>
            <a:xfrm rot="21000000">
              <a:off x="9256252" y="801777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24" name="Shape 53547">
              <a:extLst>
                <a:ext uri="{FF2B5EF4-FFF2-40B4-BE49-F238E27FC236}">
                  <a16:creationId xmlns:a16="http://schemas.microsoft.com/office/drawing/2014/main" id="{ECB53463-1A04-864A-8A97-6B783EC9D67D}"/>
                </a:ext>
              </a:extLst>
            </p:cNvPr>
            <p:cNvSpPr/>
            <p:nvPr/>
          </p:nvSpPr>
          <p:spPr>
            <a:xfrm rot="21000000">
              <a:off x="9238125" y="799959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596" name="Group 595">
            <a:extLst>
              <a:ext uri="{FF2B5EF4-FFF2-40B4-BE49-F238E27FC236}">
                <a16:creationId xmlns:a16="http://schemas.microsoft.com/office/drawing/2014/main" id="{B8E9B5A0-D14A-8947-9F03-AD0CE7A04572}"/>
              </a:ext>
            </a:extLst>
          </p:cNvPr>
          <p:cNvGrpSpPr/>
          <p:nvPr/>
        </p:nvGrpSpPr>
        <p:grpSpPr>
          <a:xfrm>
            <a:off x="14517062" y="3259576"/>
            <a:ext cx="6698361" cy="5563217"/>
            <a:chOff x="14517062" y="3259576"/>
            <a:chExt cx="6698361" cy="5563217"/>
          </a:xfrm>
        </p:grpSpPr>
        <p:sp>
          <p:nvSpPr>
            <p:cNvPr id="59" name="Shape 53661">
              <a:extLst>
                <a:ext uri="{FF2B5EF4-FFF2-40B4-BE49-F238E27FC236}">
                  <a16:creationId xmlns:a16="http://schemas.microsoft.com/office/drawing/2014/main" id="{5364FE2F-624C-3B4B-BF3B-06F57E2B6C7C}"/>
                </a:ext>
              </a:extLst>
            </p:cNvPr>
            <p:cNvSpPr/>
            <p:nvPr/>
          </p:nvSpPr>
          <p:spPr>
            <a:xfrm>
              <a:off x="14652390" y="325957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0" name="Shape 53662">
              <a:extLst>
                <a:ext uri="{FF2B5EF4-FFF2-40B4-BE49-F238E27FC236}">
                  <a16:creationId xmlns:a16="http://schemas.microsoft.com/office/drawing/2014/main" id="{C541A0A5-2404-7545-AF21-120FE014F3FA}"/>
                </a:ext>
              </a:extLst>
            </p:cNvPr>
            <p:cNvSpPr/>
            <p:nvPr/>
          </p:nvSpPr>
          <p:spPr>
            <a:xfrm rot="21000000">
              <a:off x="14535190" y="353554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1" name="Shape 53663">
              <a:extLst>
                <a:ext uri="{FF2B5EF4-FFF2-40B4-BE49-F238E27FC236}">
                  <a16:creationId xmlns:a16="http://schemas.microsoft.com/office/drawing/2014/main" id="{0C9DA4F6-F8CB-E54F-9E2B-E0C3A1AE9B65}"/>
                </a:ext>
              </a:extLst>
            </p:cNvPr>
            <p:cNvSpPr/>
            <p:nvPr/>
          </p:nvSpPr>
          <p:spPr>
            <a:xfrm rot="21000000">
              <a:off x="14517062" y="351735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4" name="Shape 53661">
              <a:extLst>
                <a:ext uri="{FF2B5EF4-FFF2-40B4-BE49-F238E27FC236}">
                  <a16:creationId xmlns:a16="http://schemas.microsoft.com/office/drawing/2014/main" id="{143BCA27-45B3-2145-9143-936A3F25B906}"/>
                </a:ext>
              </a:extLst>
            </p:cNvPr>
            <p:cNvSpPr/>
            <p:nvPr/>
          </p:nvSpPr>
          <p:spPr>
            <a:xfrm>
              <a:off x="16033103" y="325957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5" name="Shape 53662">
              <a:extLst>
                <a:ext uri="{FF2B5EF4-FFF2-40B4-BE49-F238E27FC236}">
                  <a16:creationId xmlns:a16="http://schemas.microsoft.com/office/drawing/2014/main" id="{27281C71-77AF-964E-B030-724009515ECC}"/>
                </a:ext>
              </a:extLst>
            </p:cNvPr>
            <p:cNvSpPr/>
            <p:nvPr/>
          </p:nvSpPr>
          <p:spPr>
            <a:xfrm rot="21000000">
              <a:off x="15915903" y="353554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6" name="Shape 53663">
              <a:extLst>
                <a:ext uri="{FF2B5EF4-FFF2-40B4-BE49-F238E27FC236}">
                  <a16:creationId xmlns:a16="http://schemas.microsoft.com/office/drawing/2014/main" id="{8DC95C1E-57D5-9742-88AC-6B38936DFF5E}"/>
                </a:ext>
              </a:extLst>
            </p:cNvPr>
            <p:cNvSpPr/>
            <p:nvPr/>
          </p:nvSpPr>
          <p:spPr>
            <a:xfrm rot="21000000">
              <a:off x="15897775" y="351735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8" name="Shape 53661">
              <a:extLst>
                <a:ext uri="{FF2B5EF4-FFF2-40B4-BE49-F238E27FC236}">
                  <a16:creationId xmlns:a16="http://schemas.microsoft.com/office/drawing/2014/main" id="{80764DFD-3E27-964C-BABF-BBB140CF3545}"/>
                </a:ext>
              </a:extLst>
            </p:cNvPr>
            <p:cNvSpPr/>
            <p:nvPr/>
          </p:nvSpPr>
          <p:spPr>
            <a:xfrm>
              <a:off x="17413472" y="325957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9" name="Shape 53662">
              <a:extLst>
                <a:ext uri="{FF2B5EF4-FFF2-40B4-BE49-F238E27FC236}">
                  <a16:creationId xmlns:a16="http://schemas.microsoft.com/office/drawing/2014/main" id="{34B57FB0-7CDC-4748-93C1-2869D7B46606}"/>
                </a:ext>
              </a:extLst>
            </p:cNvPr>
            <p:cNvSpPr/>
            <p:nvPr/>
          </p:nvSpPr>
          <p:spPr>
            <a:xfrm rot="21000000">
              <a:off x="17296272" y="353554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0" name="Shape 53663">
              <a:extLst>
                <a:ext uri="{FF2B5EF4-FFF2-40B4-BE49-F238E27FC236}">
                  <a16:creationId xmlns:a16="http://schemas.microsoft.com/office/drawing/2014/main" id="{8527222A-3781-DE46-B9AB-79BB1FCFD63B}"/>
                </a:ext>
              </a:extLst>
            </p:cNvPr>
            <p:cNvSpPr/>
            <p:nvPr/>
          </p:nvSpPr>
          <p:spPr>
            <a:xfrm rot="21000000">
              <a:off x="17278144" y="351735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2" name="Shape 53661">
              <a:extLst>
                <a:ext uri="{FF2B5EF4-FFF2-40B4-BE49-F238E27FC236}">
                  <a16:creationId xmlns:a16="http://schemas.microsoft.com/office/drawing/2014/main" id="{43C73DE1-A20E-FF4E-B648-7C541E301C0F}"/>
                </a:ext>
              </a:extLst>
            </p:cNvPr>
            <p:cNvSpPr/>
            <p:nvPr/>
          </p:nvSpPr>
          <p:spPr>
            <a:xfrm>
              <a:off x="18793497" y="325957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3" name="Shape 53662">
              <a:extLst>
                <a:ext uri="{FF2B5EF4-FFF2-40B4-BE49-F238E27FC236}">
                  <a16:creationId xmlns:a16="http://schemas.microsoft.com/office/drawing/2014/main" id="{E645DE39-7AD2-A24D-BC5B-AF8A1F48E70B}"/>
                </a:ext>
              </a:extLst>
            </p:cNvPr>
            <p:cNvSpPr/>
            <p:nvPr/>
          </p:nvSpPr>
          <p:spPr>
            <a:xfrm rot="21000000">
              <a:off x="18676297" y="353554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4" name="Shape 53663">
              <a:extLst>
                <a:ext uri="{FF2B5EF4-FFF2-40B4-BE49-F238E27FC236}">
                  <a16:creationId xmlns:a16="http://schemas.microsoft.com/office/drawing/2014/main" id="{B8B566BD-7100-E744-831D-4505A55D446A}"/>
                </a:ext>
              </a:extLst>
            </p:cNvPr>
            <p:cNvSpPr/>
            <p:nvPr/>
          </p:nvSpPr>
          <p:spPr>
            <a:xfrm rot="21000000">
              <a:off x="18658169" y="351735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6" name="Shape 53661">
              <a:extLst>
                <a:ext uri="{FF2B5EF4-FFF2-40B4-BE49-F238E27FC236}">
                  <a16:creationId xmlns:a16="http://schemas.microsoft.com/office/drawing/2014/main" id="{865E0913-84F1-B74B-B9DF-F9124630271B}"/>
                </a:ext>
              </a:extLst>
            </p:cNvPr>
            <p:cNvSpPr/>
            <p:nvPr/>
          </p:nvSpPr>
          <p:spPr>
            <a:xfrm>
              <a:off x="20175719" y="325957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7" name="Shape 53662">
              <a:extLst>
                <a:ext uri="{FF2B5EF4-FFF2-40B4-BE49-F238E27FC236}">
                  <a16:creationId xmlns:a16="http://schemas.microsoft.com/office/drawing/2014/main" id="{152DF536-2C4B-C24A-94E5-0D0EC3EF34DF}"/>
                </a:ext>
              </a:extLst>
            </p:cNvPr>
            <p:cNvSpPr/>
            <p:nvPr/>
          </p:nvSpPr>
          <p:spPr>
            <a:xfrm rot="21000000">
              <a:off x="20058519" y="353554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8" name="Shape 53663">
              <a:extLst>
                <a:ext uri="{FF2B5EF4-FFF2-40B4-BE49-F238E27FC236}">
                  <a16:creationId xmlns:a16="http://schemas.microsoft.com/office/drawing/2014/main" id="{5551AB67-BF34-9940-B4E7-2410972C1FC8}"/>
                </a:ext>
              </a:extLst>
            </p:cNvPr>
            <p:cNvSpPr/>
            <p:nvPr/>
          </p:nvSpPr>
          <p:spPr>
            <a:xfrm rot="21000000">
              <a:off x="20040391" y="351735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0" name="Shape 53661">
              <a:extLst>
                <a:ext uri="{FF2B5EF4-FFF2-40B4-BE49-F238E27FC236}">
                  <a16:creationId xmlns:a16="http://schemas.microsoft.com/office/drawing/2014/main" id="{24129D1F-1FEA-B240-82C4-F30E11973D2D}"/>
                </a:ext>
              </a:extLst>
            </p:cNvPr>
            <p:cNvSpPr/>
            <p:nvPr/>
          </p:nvSpPr>
          <p:spPr>
            <a:xfrm>
              <a:off x="14652390" y="412952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1" name="Shape 53662">
              <a:extLst>
                <a:ext uri="{FF2B5EF4-FFF2-40B4-BE49-F238E27FC236}">
                  <a16:creationId xmlns:a16="http://schemas.microsoft.com/office/drawing/2014/main" id="{777D3259-71C0-7E4D-9A67-5D398C2CA99F}"/>
                </a:ext>
              </a:extLst>
            </p:cNvPr>
            <p:cNvSpPr/>
            <p:nvPr/>
          </p:nvSpPr>
          <p:spPr>
            <a:xfrm rot="21000000">
              <a:off x="14535190" y="440549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2" name="Shape 53663">
              <a:extLst>
                <a:ext uri="{FF2B5EF4-FFF2-40B4-BE49-F238E27FC236}">
                  <a16:creationId xmlns:a16="http://schemas.microsoft.com/office/drawing/2014/main" id="{8B93E51C-1F37-724A-AE5B-E23E180C2056}"/>
                </a:ext>
              </a:extLst>
            </p:cNvPr>
            <p:cNvSpPr/>
            <p:nvPr/>
          </p:nvSpPr>
          <p:spPr>
            <a:xfrm rot="21000000">
              <a:off x="14517062" y="438730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4" name="Shape 53661">
              <a:extLst>
                <a:ext uri="{FF2B5EF4-FFF2-40B4-BE49-F238E27FC236}">
                  <a16:creationId xmlns:a16="http://schemas.microsoft.com/office/drawing/2014/main" id="{02F1A564-181E-2D4E-96D3-F0E8814DA62E}"/>
                </a:ext>
              </a:extLst>
            </p:cNvPr>
            <p:cNvSpPr/>
            <p:nvPr/>
          </p:nvSpPr>
          <p:spPr>
            <a:xfrm>
              <a:off x="16033103" y="412952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5" name="Shape 53662">
              <a:extLst>
                <a:ext uri="{FF2B5EF4-FFF2-40B4-BE49-F238E27FC236}">
                  <a16:creationId xmlns:a16="http://schemas.microsoft.com/office/drawing/2014/main" id="{BA57A6BB-392F-944D-8832-933491D92F09}"/>
                </a:ext>
              </a:extLst>
            </p:cNvPr>
            <p:cNvSpPr/>
            <p:nvPr/>
          </p:nvSpPr>
          <p:spPr>
            <a:xfrm rot="21000000">
              <a:off x="15915903" y="440549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6" name="Shape 53663">
              <a:extLst>
                <a:ext uri="{FF2B5EF4-FFF2-40B4-BE49-F238E27FC236}">
                  <a16:creationId xmlns:a16="http://schemas.microsoft.com/office/drawing/2014/main" id="{AFFA0ED6-FBE0-6347-BDDD-FC0FA7559890}"/>
                </a:ext>
              </a:extLst>
            </p:cNvPr>
            <p:cNvSpPr/>
            <p:nvPr/>
          </p:nvSpPr>
          <p:spPr>
            <a:xfrm rot="21000000">
              <a:off x="15897775" y="438730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8" name="Shape 53661">
              <a:extLst>
                <a:ext uri="{FF2B5EF4-FFF2-40B4-BE49-F238E27FC236}">
                  <a16:creationId xmlns:a16="http://schemas.microsoft.com/office/drawing/2014/main" id="{A11C4667-34FD-2E43-BDF8-44CAFC483F20}"/>
                </a:ext>
              </a:extLst>
            </p:cNvPr>
            <p:cNvSpPr/>
            <p:nvPr/>
          </p:nvSpPr>
          <p:spPr>
            <a:xfrm>
              <a:off x="17413472" y="412952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9" name="Shape 53662">
              <a:extLst>
                <a:ext uri="{FF2B5EF4-FFF2-40B4-BE49-F238E27FC236}">
                  <a16:creationId xmlns:a16="http://schemas.microsoft.com/office/drawing/2014/main" id="{BFB5CAB0-495F-1043-9A20-2D8BBE171389}"/>
                </a:ext>
              </a:extLst>
            </p:cNvPr>
            <p:cNvSpPr/>
            <p:nvPr/>
          </p:nvSpPr>
          <p:spPr>
            <a:xfrm rot="21000000">
              <a:off x="17296272" y="440549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0" name="Shape 53663">
              <a:extLst>
                <a:ext uri="{FF2B5EF4-FFF2-40B4-BE49-F238E27FC236}">
                  <a16:creationId xmlns:a16="http://schemas.microsoft.com/office/drawing/2014/main" id="{5E48D85F-FB7F-3A46-A299-13382BCD7D2B}"/>
                </a:ext>
              </a:extLst>
            </p:cNvPr>
            <p:cNvSpPr/>
            <p:nvPr/>
          </p:nvSpPr>
          <p:spPr>
            <a:xfrm rot="21000000">
              <a:off x="17278144" y="438730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2" name="Shape 53661">
              <a:extLst>
                <a:ext uri="{FF2B5EF4-FFF2-40B4-BE49-F238E27FC236}">
                  <a16:creationId xmlns:a16="http://schemas.microsoft.com/office/drawing/2014/main" id="{5E3F4448-DC4D-BE45-91AC-40A49327748A}"/>
                </a:ext>
              </a:extLst>
            </p:cNvPr>
            <p:cNvSpPr/>
            <p:nvPr/>
          </p:nvSpPr>
          <p:spPr>
            <a:xfrm>
              <a:off x="18793497" y="412952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3" name="Shape 53662">
              <a:extLst>
                <a:ext uri="{FF2B5EF4-FFF2-40B4-BE49-F238E27FC236}">
                  <a16:creationId xmlns:a16="http://schemas.microsoft.com/office/drawing/2014/main" id="{46B1E6EC-86FA-7147-87C5-8280504E9D31}"/>
                </a:ext>
              </a:extLst>
            </p:cNvPr>
            <p:cNvSpPr/>
            <p:nvPr/>
          </p:nvSpPr>
          <p:spPr>
            <a:xfrm rot="21000000">
              <a:off x="18676297" y="440549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4" name="Shape 53663">
              <a:extLst>
                <a:ext uri="{FF2B5EF4-FFF2-40B4-BE49-F238E27FC236}">
                  <a16:creationId xmlns:a16="http://schemas.microsoft.com/office/drawing/2014/main" id="{0B8948D4-6F14-E74F-928D-B0A7E668B259}"/>
                </a:ext>
              </a:extLst>
            </p:cNvPr>
            <p:cNvSpPr/>
            <p:nvPr/>
          </p:nvSpPr>
          <p:spPr>
            <a:xfrm rot="21000000">
              <a:off x="18658169" y="438730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6" name="Shape 53661">
              <a:extLst>
                <a:ext uri="{FF2B5EF4-FFF2-40B4-BE49-F238E27FC236}">
                  <a16:creationId xmlns:a16="http://schemas.microsoft.com/office/drawing/2014/main" id="{1E81CCDF-ED40-CB42-8321-F19A2D6AE1AA}"/>
                </a:ext>
              </a:extLst>
            </p:cNvPr>
            <p:cNvSpPr/>
            <p:nvPr/>
          </p:nvSpPr>
          <p:spPr>
            <a:xfrm>
              <a:off x="20175719" y="412952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7" name="Shape 53662">
              <a:extLst>
                <a:ext uri="{FF2B5EF4-FFF2-40B4-BE49-F238E27FC236}">
                  <a16:creationId xmlns:a16="http://schemas.microsoft.com/office/drawing/2014/main" id="{2C8D9EBC-0D54-D84B-9E63-0A52CD1644C3}"/>
                </a:ext>
              </a:extLst>
            </p:cNvPr>
            <p:cNvSpPr/>
            <p:nvPr/>
          </p:nvSpPr>
          <p:spPr>
            <a:xfrm rot="21000000">
              <a:off x="20058519" y="440549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8" name="Shape 53663">
              <a:extLst>
                <a:ext uri="{FF2B5EF4-FFF2-40B4-BE49-F238E27FC236}">
                  <a16:creationId xmlns:a16="http://schemas.microsoft.com/office/drawing/2014/main" id="{C83DA814-DFE8-4744-8BA5-520B73BE1E5F}"/>
                </a:ext>
              </a:extLst>
            </p:cNvPr>
            <p:cNvSpPr/>
            <p:nvPr/>
          </p:nvSpPr>
          <p:spPr>
            <a:xfrm rot="21000000">
              <a:off x="20040391" y="438730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0" name="Shape 53661">
              <a:extLst>
                <a:ext uri="{FF2B5EF4-FFF2-40B4-BE49-F238E27FC236}">
                  <a16:creationId xmlns:a16="http://schemas.microsoft.com/office/drawing/2014/main" id="{CC241660-C69D-174C-8EDF-1B9203894571}"/>
                </a:ext>
              </a:extLst>
            </p:cNvPr>
            <p:cNvSpPr/>
            <p:nvPr/>
          </p:nvSpPr>
          <p:spPr>
            <a:xfrm>
              <a:off x="14652390" y="5041798"/>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1" name="Shape 53662">
              <a:extLst>
                <a:ext uri="{FF2B5EF4-FFF2-40B4-BE49-F238E27FC236}">
                  <a16:creationId xmlns:a16="http://schemas.microsoft.com/office/drawing/2014/main" id="{C48D7CED-4BA4-4744-BF8B-E6F463C0EF49}"/>
                </a:ext>
              </a:extLst>
            </p:cNvPr>
            <p:cNvSpPr/>
            <p:nvPr/>
          </p:nvSpPr>
          <p:spPr>
            <a:xfrm rot="21000000">
              <a:off x="14535190" y="5317762"/>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2" name="Shape 53663">
              <a:extLst>
                <a:ext uri="{FF2B5EF4-FFF2-40B4-BE49-F238E27FC236}">
                  <a16:creationId xmlns:a16="http://schemas.microsoft.com/office/drawing/2014/main" id="{309629E2-DABE-5940-985A-3826D79D5AD6}"/>
                </a:ext>
              </a:extLst>
            </p:cNvPr>
            <p:cNvSpPr/>
            <p:nvPr/>
          </p:nvSpPr>
          <p:spPr>
            <a:xfrm rot="21000000">
              <a:off x="14517062" y="5299578"/>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4" name="Shape 53661">
              <a:extLst>
                <a:ext uri="{FF2B5EF4-FFF2-40B4-BE49-F238E27FC236}">
                  <a16:creationId xmlns:a16="http://schemas.microsoft.com/office/drawing/2014/main" id="{63A941EE-7CA1-BC4F-8BB3-5C1386F52806}"/>
                </a:ext>
              </a:extLst>
            </p:cNvPr>
            <p:cNvSpPr/>
            <p:nvPr/>
          </p:nvSpPr>
          <p:spPr>
            <a:xfrm>
              <a:off x="16033103" y="5041798"/>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5" name="Shape 53662">
              <a:extLst>
                <a:ext uri="{FF2B5EF4-FFF2-40B4-BE49-F238E27FC236}">
                  <a16:creationId xmlns:a16="http://schemas.microsoft.com/office/drawing/2014/main" id="{5665B571-DAF0-CD4C-98C2-8E9085529215}"/>
                </a:ext>
              </a:extLst>
            </p:cNvPr>
            <p:cNvSpPr/>
            <p:nvPr/>
          </p:nvSpPr>
          <p:spPr>
            <a:xfrm rot="21000000">
              <a:off x="15915903" y="5317762"/>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6" name="Shape 53663">
              <a:extLst>
                <a:ext uri="{FF2B5EF4-FFF2-40B4-BE49-F238E27FC236}">
                  <a16:creationId xmlns:a16="http://schemas.microsoft.com/office/drawing/2014/main" id="{E303BA52-79C5-5341-9D4D-1BB83395EC4A}"/>
                </a:ext>
              </a:extLst>
            </p:cNvPr>
            <p:cNvSpPr/>
            <p:nvPr/>
          </p:nvSpPr>
          <p:spPr>
            <a:xfrm rot="21000000">
              <a:off x="15897775" y="5299578"/>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8" name="Shape 53661">
              <a:extLst>
                <a:ext uri="{FF2B5EF4-FFF2-40B4-BE49-F238E27FC236}">
                  <a16:creationId xmlns:a16="http://schemas.microsoft.com/office/drawing/2014/main" id="{C4F0E59D-A0AF-1D46-885C-C6377B1A9167}"/>
                </a:ext>
              </a:extLst>
            </p:cNvPr>
            <p:cNvSpPr/>
            <p:nvPr/>
          </p:nvSpPr>
          <p:spPr>
            <a:xfrm>
              <a:off x="17413472" y="5041798"/>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9" name="Shape 53662">
              <a:extLst>
                <a:ext uri="{FF2B5EF4-FFF2-40B4-BE49-F238E27FC236}">
                  <a16:creationId xmlns:a16="http://schemas.microsoft.com/office/drawing/2014/main" id="{5257D6B5-FE9C-AD4B-853A-9FD5CE5F435F}"/>
                </a:ext>
              </a:extLst>
            </p:cNvPr>
            <p:cNvSpPr/>
            <p:nvPr/>
          </p:nvSpPr>
          <p:spPr>
            <a:xfrm rot="21000000">
              <a:off x="17296272" y="5317762"/>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0" name="Shape 53663">
              <a:extLst>
                <a:ext uri="{FF2B5EF4-FFF2-40B4-BE49-F238E27FC236}">
                  <a16:creationId xmlns:a16="http://schemas.microsoft.com/office/drawing/2014/main" id="{F3EFCC79-FB19-0249-8891-5E7CC1D9ACF0}"/>
                </a:ext>
              </a:extLst>
            </p:cNvPr>
            <p:cNvSpPr/>
            <p:nvPr/>
          </p:nvSpPr>
          <p:spPr>
            <a:xfrm rot="21000000">
              <a:off x="17278144" y="5299578"/>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2" name="Shape 53661">
              <a:extLst>
                <a:ext uri="{FF2B5EF4-FFF2-40B4-BE49-F238E27FC236}">
                  <a16:creationId xmlns:a16="http://schemas.microsoft.com/office/drawing/2014/main" id="{93728297-D385-2646-B6D6-695E7AC15DBE}"/>
                </a:ext>
              </a:extLst>
            </p:cNvPr>
            <p:cNvSpPr/>
            <p:nvPr/>
          </p:nvSpPr>
          <p:spPr>
            <a:xfrm>
              <a:off x="18793497" y="5041798"/>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3" name="Shape 53662">
              <a:extLst>
                <a:ext uri="{FF2B5EF4-FFF2-40B4-BE49-F238E27FC236}">
                  <a16:creationId xmlns:a16="http://schemas.microsoft.com/office/drawing/2014/main" id="{C5F9D74C-5914-BC4F-9A87-6DE41B1FBBB8}"/>
                </a:ext>
              </a:extLst>
            </p:cNvPr>
            <p:cNvSpPr/>
            <p:nvPr/>
          </p:nvSpPr>
          <p:spPr>
            <a:xfrm rot="21000000">
              <a:off x="18676297" y="5317762"/>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4" name="Shape 53663">
              <a:extLst>
                <a:ext uri="{FF2B5EF4-FFF2-40B4-BE49-F238E27FC236}">
                  <a16:creationId xmlns:a16="http://schemas.microsoft.com/office/drawing/2014/main" id="{02923119-E866-E44D-8CEB-48A12196ED5E}"/>
                </a:ext>
              </a:extLst>
            </p:cNvPr>
            <p:cNvSpPr/>
            <p:nvPr/>
          </p:nvSpPr>
          <p:spPr>
            <a:xfrm rot="21000000">
              <a:off x="18658169" y="5299578"/>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6" name="Shape 53661">
              <a:extLst>
                <a:ext uri="{FF2B5EF4-FFF2-40B4-BE49-F238E27FC236}">
                  <a16:creationId xmlns:a16="http://schemas.microsoft.com/office/drawing/2014/main" id="{208D9D9A-78C8-8B4E-96A5-33DBE2FD4767}"/>
                </a:ext>
              </a:extLst>
            </p:cNvPr>
            <p:cNvSpPr/>
            <p:nvPr/>
          </p:nvSpPr>
          <p:spPr>
            <a:xfrm>
              <a:off x="20175719" y="5041798"/>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7" name="Shape 53662">
              <a:extLst>
                <a:ext uri="{FF2B5EF4-FFF2-40B4-BE49-F238E27FC236}">
                  <a16:creationId xmlns:a16="http://schemas.microsoft.com/office/drawing/2014/main" id="{294CBE00-1EE8-C441-8CF2-D2E2BD741AAE}"/>
                </a:ext>
              </a:extLst>
            </p:cNvPr>
            <p:cNvSpPr/>
            <p:nvPr/>
          </p:nvSpPr>
          <p:spPr>
            <a:xfrm rot="21000000">
              <a:off x="20058519" y="5317762"/>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8" name="Shape 53663">
              <a:extLst>
                <a:ext uri="{FF2B5EF4-FFF2-40B4-BE49-F238E27FC236}">
                  <a16:creationId xmlns:a16="http://schemas.microsoft.com/office/drawing/2014/main" id="{C31A6BE7-55D3-1445-8404-578EC267FC57}"/>
                </a:ext>
              </a:extLst>
            </p:cNvPr>
            <p:cNvSpPr/>
            <p:nvPr/>
          </p:nvSpPr>
          <p:spPr>
            <a:xfrm rot="21000000">
              <a:off x="20040391" y="5299578"/>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0" name="Shape 53661">
              <a:extLst>
                <a:ext uri="{FF2B5EF4-FFF2-40B4-BE49-F238E27FC236}">
                  <a16:creationId xmlns:a16="http://schemas.microsoft.com/office/drawing/2014/main" id="{3C744FEC-7739-314B-94BD-E0706C8EB729}"/>
                </a:ext>
              </a:extLst>
            </p:cNvPr>
            <p:cNvSpPr/>
            <p:nvPr/>
          </p:nvSpPr>
          <p:spPr>
            <a:xfrm>
              <a:off x="14652390" y="5953890"/>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1" name="Shape 53662">
              <a:extLst>
                <a:ext uri="{FF2B5EF4-FFF2-40B4-BE49-F238E27FC236}">
                  <a16:creationId xmlns:a16="http://schemas.microsoft.com/office/drawing/2014/main" id="{7FB11BD1-3223-254E-A630-ED8F5E1B94C9}"/>
                </a:ext>
              </a:extLst>
            </p:cNvPr>
            <p:cNvSpPr/>
            <p:nvPr/>
          </p:nvSpPr>
          <p:spPr>
            <a:xfrm rot="21000000">
              <a:off x="14535190" y="6229854"/>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2" name="Shape 53663">
              <a:extLst>
                <a:ext uri="{FF2B5EF4-FFF2-40B4-BE49-F238E27FC236}">
                  <a16:creationId xmlns:a16="http://schemas.microsoft.com/office/drawing/2014/main" id="{881EA749-CE8A-D343-A2E8-7FCE98488AF7}"/>
                </a:ext>
              </a:extLst>
            </p:cNvPr>
            <p:cNvSpPr/>
            <p:nvPr/>
          </p:nvSpPr>
          <p:spPr>
            <a:xfrm rot="21000000">
              <a:off x="14517062" y="6211670"/>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4" name="Shape 53661">
              <a:extLst>
                <a:ext uri="{FF2B5EF4-FFF2-40B4-BE49-F238E27FC236}">
                  <a16:creationId xmlns:a16="http://schemas.microsoft.com/office/drawing/2014/main" id="{D0E90461-6BA5-4842-BB46-46AFB7BB9418}"/>
                </a:ext>
              </a:extLst>
            </p:cNvPr>
            <p:cNvSpPr/>
            <p:nvPr/>
          </p:nvSpPr>
          <p:spPr>
            <a:xfrm>
              <a:off x="16033103" y="5953890"/>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5" name="Shape 53662">
              <a:extLst>
                <a:ext uri="{FF2B5EF4-FFF2-40B4-BE49-F238E27FC236}">
                  <a16:creationId xmlns:a16="http://schemas.microsoft.com/office/drawing/2014/main" id="{056EEFDC-E9C7-1D42-AD73-51F0E84A580E}"/>
                </a:ext>
              </a:extLst>
            </p:cNvPr>
            <p:cNvSpPr/>
            <p:nvPr/>
          </p:nvSpPr>
          <p:spPr>
            <a:xfrm rot="21000000">
              <a:off x="15915903" y="6229854"/>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6" name="Shape 53663">
              <a:extLst>
                <a:ext uri="{FF2B5EF4-FFF2-40B4-BE49-F238E27FC236}">
                  <a16:creationId xmlns:a16="http://schemas.microsoft.com/office/drawing/2014/main" id="{B15F103E-9CC5-E747-B47F-7229CA2B5B2C}"/>
                </a:ext>
              </a:extLst>
            </p:cNvPr>
            <p:cNvSpPr/>
            <p:nvPr/>
          </p:nvSpPr>
          <p:spPr>
            <a:xfrm rot="21000000">
              <a:off x="15897775" y="6211670"/>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8" name="Shape 53661">
              <a:extLst>
                <a:ext uri="{FF2B5EF4-FFF2-40B4-BE49-F238E27FC236}">
                  <a16:creationId xmlns:a16="http://schemas.microsoft.com/office/drawing/2014/main" id="{79908489-36C9-714E-83E1-71DE2ED66755}"/>
                </a:ext>
              </a:extLst>
            </p:cNvPr>
            <p:cNvSpPr/>
            <p:nvPr/>
          </p:nvSpPr>
          <p:spPr>
            <a:xfrm>
              <a:off x="17413472" y="5953890"/>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9" name="Shape 53662">
              <a:extLst>
                <a:ext uri="{FF2B5EF4-FFF2-40B4-BE49-F238E27FC236}">
                  <a16:creationId xmlns:a16="http://schemas.microsoft.com/office/drawing/2014/main" id="{7D7EE359-D655-494F-A063-C3A65AE000CE}"/>
                </a:ext>
              </a:extLst>
            </p:cNvPr>
            <p:cNvSpPr/>
            <p:nvPr/>
          </p:nvSpPr>
          <p:spPr>
            <a:xfrm rot="21000000">
              <a:off x="17296272" y="6229854"/>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0" name="Shape 53663">
              <a:extLst>
                <a:ext uri="{FF2B5EF4-FFF2-40B4-BE49-F238E27FC236}">
                  <a16:creationId xmlns:a16="http://schemas.microsoft.com/office/drawing/2014/main" id="{2DF3A3D0-2C8B-8949-BF14-65B8C222E857}"/>
                </a:ext>
              </a:extLst>
            </p:cNvPr>
            <p:cNvSpPr/>
            <p:nvPr/>
          </p:nvSpPr>
          <p:spPr>
            <a:xfrm rot="21000000">
              <a:off x="17278144" y="6211670"/>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2" name="Shape 53661">
              <a:extLst>
                <a:ext uri="{FF2B5EF4-FFF2-40B4-BE49-F238E27FC236}">
                  <a16:creationId xmlns:a16="http://schemas.microsoft.com/office/drawing/2014/main" id="{8C636167-7241-0F4D-8130-8835F5A0DE1D}"/>
                </a:ext>
              </a:extLst>
            </p:cNvPr>
            <p:cNvSpPr/>
            <p:nvPr/>
          </p:nvSpPr>
          <p:spPr>
            <a:xfrm>
              <a:off x="18793497" y="5953890"/>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3" name="Shape 53662">
              <a:extLst>
                <a:ext uri="{FF2B5EF4-FFF2-40B4-BE49-F238E27FC236}">
                  <a16:creationId xmlns:a16="http://schemas.microsoft.com/office/drawing/2014/main" id="{9A2DDDE5-8338-4648-9884-2FB1492CEBBB}"/>
                </a:ext>
              </a:extLst>
            </p:cNvPr>
            <p:cNvSpPr/>
            <p:nvPr/>
          </p:nvSpPr>
          <p:spPr>
            <a:xfrm rot="21000000">
              <a:off x="18676297" y="6229854"/>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4" name="Shape 53663">
              <a:extLst>
                <a:ext uri="{FF2B5EF4-FFF2-40B4-BE49-F238E27FC236}">
                  <a16:creationId xmlns:a16="http://schemas.microsoft.com/office/drawing/2014/main" id="{35BD1A45-CF12-5C44-9CD8-DADEE5AECC0B}"/>
                </a:ext>
              </a:extLst>
            </p:cNvPr>
            <p:cNvSpPr/>
            <p:nvPr/>
          </p:nvSpPr>
          <p:spPr>
            <a:xfrm rot="21000000">
              <a:off x="18658169" y="6211670"/>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6" name="Shape 53661">
              <a:extLst>
                <a:ext uri="{FF2B5EF4-FFF2-40B4-BE49-F238E27FC236}">
                  <a16:creationId xmlns:a16="http://schemas.microsoft.com/office/drawing/2014/main" id="{81EE9BA6-465B-8F48-AC22-6B3D119DA3F3}"/>
                </a:ext>
              </a:extLst>
            </p:cNvPr>
            <p:cNvSpPr/>
            <p:nvPr/>
          </p:nvSpPr>
          <p:spPr>
            <a:xfrm>
              <a:off x="20175719" y="5953890"/>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7" name="Shape 53662">
              <a:extLst>
                <a:ext uri="{FF2B5EF4-FFF2-40B4-BE49-F238E27FC236}">
                  <a16:creationId xmlns:a16="http://schemas.microsoft.com/office/drawing/2014/main" id="{AC5D92A7-3FDC-4A45-BFF1-332B255D43B6}"/>
                </a:ext>
              </a:extLst>
            </p:cNvPr>
            <p:cNvSpPr/>
            <p:nvPr/>
          </p:nvSpPr>
          <p:spPr>
            <a:xfrm rot="21000000">
              <a:off x="20058519" y="6229854"/>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8" name="Shape 53663">
              <a:extLst>
                <a:ext uri="{FF2B5EF4-FFF2-40B4-BE49-F238E27FC236}">
                  <a16:creationId xmlns:a16="http://schemas.microsoft.com/office/drawing/2014/main" id="{716CB3DD-0F0C-544A-96CB-3CA5A629D021}"/>
                </a:ext>
              </a:extLst>
            </p:cNvPr>
            <p:cNvSpPr/>
            <p:nvPr/>
          </p:nvSpPr>
          <p:spPr>
            <a:xfrm rot="21000000">
              <a:off x="20040391" y="6211670"/>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0" name="Shape 53661">
              <a:extLst>
                <a:ext uri="{FF2B5EF4-FFF2-40B4-BE49-F238E27FC236}">
                  <a16:creationId xmlns:a16="http://schemas.microsoft.com/office/drawing/2014/main" id="{DC2FC2F0-B3AD-D449-BF99-729FB2A99C45}"/>
                </a:ext>
              </a:extLst>
            </p:cNvPr>
            <p:cNvSpPr/>
            <p:nvPr/>
          </p:nvSpPr>
          <p:spPr>
            <a:xfrm>
              <a:off x="14652390" y="6865801"/>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1" name="Shape 53662">
              <a:extLst>
                <a:ext uri="{FF2B5EF4-FFF2-40B4-BE49-F238E27FC236}">
                  <a16:creationId xmlns:a16="http://schemas.microsoft.com/office/drawing/2014/main" id="{95BD9C05-665D-884B-9085-717F361C98E6}"/>
                </a:ext>
              </a:extLst>
            </p:cNvPr>
            <p:cNvSpPr/>
            <p:nvPr/>
          </p:nvSpPr>
          <p:spPr>
            <a:xfrm rot="21000000">
              <a:off x="14535190" y="7141765"/>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2" name="Shape 53663">
              <a:extLst>
                <a:ext uri="{FF2B5EF4-FFF2-40B4-BE49-F238E27FC236}">
                  <a16:creationId xmlns:a16="http://schemas.microsoft.com/office/drawing/2014/main" id="{63DCBCDE-1ACD-A04F-931C-8FE4BDEEE6A6}"/>
                </a:ext>
              </a:extLst>
            </p:cNvPr>
            <p:cNvSpPr/>
            <p:nvPr/>
          </p:nvSpPr>
          <p:spPr>
            <a:xfrm rot="21000000">
              <a:off x="14517062" y="7123581"/>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4" name="Shape 53661">
              <a:extLst>
                <a:ext uri="{FF2B5EF4-FFF2-40B4-BE49-F238E27FC236}">
                  <a16:creationId xmlns:a16="http://schemas.microsoft.com/office/drawing/2014/main" id="{53DCE8E7-325C-FD45-B33E-C0D79AAFD30E}"/>
                </a:ext>
              </a:extLst>
            </p:cNvPr>
            <p:cNvSpPr/>
            <p:nvPr/>
          </p:nvSpPr>
          <p:spPr>
            <a:xfrm>
              <a:off x="16033103" y="6865801"/>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5" name="Shape 53662">
              <a:extLst>
                <a:ext uri="{FF2B5EF4-FFF2-40B4-BE49-F238E27FC236}">
                  <a16:creationId xmlns:a16="http://schemas.microsoft.com/office/drawing/2014/main" id="{0077CFD0-80E9-C545-92EB-1451F5599944}"/>
                </a:ext>
              </a:extLst>
            </p:cNvPr>
            <p:cNvSpPr/>
            <p:nvPr/>
          </p:nvSpPr>
          <p:spPr>
            <a:xfrm rot="21000000">
              <a:off x="15915903" y="7141765"/>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6" name="Shape 53663">
              <a:extLst>
                <a:ext uri="{FF2B5EF4-FFF2-40B4-BE49-F238E27FC236}">
                  <a16:creationId xmlns:a16="http://schemas.microsoft.com/office/drawing/2014/main" id="{C3C4BFA8-035D-114F-B0B4-FB25BC081946}"/>
                </a:ext>
              </a:extLst>
            </p:cNvPr>
            <p:cNvSpPr/>
            <p:nvPr/>
          </p:nvSpPr>
          <p:spPr>
            <a:xfrm rot="21000000">
              <a:off x="15897775" y="7123581"/>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8" name="Shape 53661">
              <a:extLst>
                <a:ext uri="{FF2B5EF4-FFF2-40B4-BE49-F238E27FC236}">
                  <a16:creationId xmlns:a16="http://schemas.microsoft.com/office/drawing/2014/main" id="{EF03C08F-241D-7546-9829-F0D09F71190B}"/>
                </a:ext>
              </a:extLst>
            </p:cNvPr>
            <p:cNvSpPr/>
            <p:nvPr/>
          </p:nvSpPr>
          <p:spPr>
            <a:xfrm>
              <a:off x="17413472" y="6865801"/>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9" name="Shape 53662">
              <a:extLst>
                <a:ext uri="{FF2B5EF4-FFF2-40B4-BE49-F238E27FC236}">
                  <a16:creationId xmlns:a16="http://schemas.microsoft.com/office/drawing/2014/main" id="{32D386FF-8BCA-9345-9A89-C8316F44D974}"/>
                </a:ext>
              </a:extLst>
            </p:cNvPr>
            <p:cNvSpPr/>
            <p:nvPr/>
          </p:nvSpPr>
          <p:spPr>
            <a:xfrm rot="21000000">
              <a:off x="17296272" y="7141765"/>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0" name="Shape 53663">
              <a:extLst>
                <a:ext uri="{FF2B5EF4-FFF2-40B4-BE49-F238E27FC236}">
                  <a16:creationId xmlns:a16="http://schemas.microsoft.com/office/drawing/2014/main" id="{9E345601-09C2-AA44-B5E7-7DD2FA54DD6B}"/>
                </a:ext>
              </a:extLst>
            </p:cNvPr>
            <p:cNvSpPr/>
            <p:nvPr/>
          </p:nvSpPr>
          <p:spPr>
            <a:xfrm rot="21000000">
              <a:off x="17278144" y="7123581"/>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2" name="Shape 53661">
              <a:extLst>
                <a:ext uri="{FF2B5EF4-FFF2-40B4-BE49-F238E27FC236}">
                  <a16:creationId xmlns:a16="http://schemas.microsoft.com/office/drawing/2014/main" id="{C5114867-4072-264F-A488-25DED99DE80C}"/>
                </a:ext>
              </a:extLst>
            </p:cNvPr>
            <p:cNvSpPr/>
            <p:nvPr/>
          </p:nvSpPr>
          <p:spPr>
            <a:xfrm>
              <a:off x="18793497" y="6865801"/>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3" name="Shape 53662">
              <a:extLst>
                <a:ext uri="{FF2B5EF4-FFF2-40B4-BE49-F238E27FC236}">
                  <a16:creationId xmlns:a16="http://schemas.microsoft.com/office/drawing/2014/main" id="{BF6048F4-E4F5-1149-9261-70C2BE80A717}"/>
                </a:ext>
              </a:extLst>
            </p:cNvPr>
            <p:cNvSpPr/>
            <p:nvPr/>
          </p:nvSpPr>
          <p:spPr>
            <a:xfrm rot="21000000">
              <a:off x="18676297" y="7141765"/>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4" name="Shape 53663">
              <a:extLst>
                <a:ext uri="{FF2B5EF4-FFF2-40B4-BE49-F238E27FC236}">
                  <a16:creationId xmlns:a16="http://schemas.microsoft.com/office/drawing/2014/main" id="{250C2A33-C21E-8E45-91D4-835444BEC633}"/>
                </a:ext>
              </a:extLst>
            </p:cNvPr>
            <p:cNvSpPr/>
            <p:nvPr/>
          </p:nvSpPr>
          <p:spPr>
            <a:xfrm rot="21000000">
              <a:off x="18658169" y="7123581"/>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6" name="Shape 53661">
              <a:extLst>
                <a:ext uri="{FF2B5EF4-FFF2-40B4-BE49-F238E27FC236}">
                  <a16:creationId xmlns:a16="http://schemas.microsoft.com/office/drawing/2014/main" id="{2B62BFA1-3A65-944E-8086-BA019A294CB2}"/>
                </a:ext>
              </a:extLst>
            </p:cNvPr>
            <p:cNvSpPr/>
            <p:nvPr/>
          </p:nvSpPr>
          <p:spPr>
            <a:xfrm>
              <a:off x="20175719" y="6865801"/>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7" name="Shape 53662">
              <a:extLst>
                <a:ext uri="{FF2B5EF4-FFF2-40B4-BE49-F238E27FC236}">
                  <a16:creationId xmlns:a16="http://schemas.microsoft.com/office/drawing/2014/main" id="{DB0E7E91-F8B6-354B-99EC-05A6DAD132D8}"/>
                </a:ext>
              </a:extLst>
            </p:cNvPr>
            <p:cNvSpPr/>
            <p:nvPr/>
          </p:nvSpPr>
          <p:spPr>
            <a:xfrm rot="21000000">
              <a:off x="20058519" y="7141765"/>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8" name="Shape 53663">
              <a:extLst>
                <a:ext uri="{FF2B5EF4-FFF2-40B4-BE49-F238E27FC236}">
                  <a16:creationId xmlns:a16="http://schemas.microsoft.com/office/drawing/2014/main" id="{8A0C476B-9A98-B942-B77D-25F920E6DC97}"/>
                </a:ext>
              </a:extLst>
            </p:cNvPr>
            <p:cNvSpPr/>
            <p:nvPr/>
          </p:nvSpPr>
          <p:spPr>
            <a:xfrm rot="21000000">
              <a:off x="20040391" y="7123581"/>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1" name="Shape 53661">
              <a:extLst>
                <a:ext uri="{FF2B5EF4-FFF2-40B4-BE49-F238E27FC236}">
                  <a16:creationId xmlns:a16="http://schemas.microsoft.com/office/drawing/2014/main" id="{436D6767-9D48-B347-83D0-05541D62DFB8}"/>
                </a:ext>
              </a:extLst>
            </p:cNvPr>
            <p:cNvSpPr/>
            <p:nvPr/>
          </p:nvSpPr>
          <p:spPr>
            <a:xfrm>
              <a:off x="14652390" y="7771594"/>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2" name="Shape 53662">
              <a:extLst>
                <a:ext uri="{FF2B5EF4-FFF2-40B4-BE49-F238E27FC236}">
                  <a16:creationId xmlns:a16="http://schemas.microsoft.com/office/drawing/2014/main" id="{985803CA-E885-B849-8159-650835B5A0BB}"/>
                </a:ext>
              </a:extLst>
            </p:cNvPr>
            <p:cNvSpPr/>
            <p:nvPr/>
          </p:nvSpPr>
          <p:spPr>
            <a:xfrm rot="21000000">
              <a:off x="14535190" y="8047558"/>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3" name="Shape 53663">
              <a:extLst>
                <a:ext uri="{FF2B5EF4-FFF2-40B4-BE49-F238E27FC236}">
                  <a16:creationId xmlns:a16="http://schemas.microsoft.com/office/drawing/2014/main" id="{FEFC411A-5632-B947-B393-3918E679E1EF}"/>
                </a:ext>
              </a:extLst>
            </p:cNvPr>
            <p:cNvSpPr/>
            <p:nvPr/>
          </p:nvSpPr>
          <p:spPr>
            <a:xfrm rot="21000000">
              <a:off x="14517062" y="8029374"/>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5" name="Shape 53661">
              <a:extLst>
                <a:ext uri="{FF2B5EF4-FFF2-40B4-BE49-F238E27FC236}">
                  <a16:creationId xmlns:a16="http://schemas.microsoft.com/office/drawing/2014/main" id="{78903AF7-B690-6A41-987D-52108A7AA610}"/>
                </a:ext>
              </a:extLst>
            </p:cNvPr>
            <p:cNvSpPr/>
            <p:nvPr/>
          </p:nvSpPr>
          <p:spPr>
            <a:xfrm>
              <a:off x="16033103" y="7771594"/>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6" name="Shape 53662">
              <a:extLst>
                <a:ext uri="{FF2B5EF4-FFF2-40B4-BE49-F238E27FC236}">
                  <a16:creationId xmlns:a16="http://schemas.microsoft.com/office/drawing/2014/main" id="{7E0298E7-99C2-C245-B549-4DC9F2F59E5A}"/>
                </a:ext>
              </a:extLst>
            </p:cNvPr>
            <p:cNvSpPr/>
            <p:nvPr/>
          </p:nvSpPr>
          <p:spPr>
            <a:xfrm rot="21000000">
              <a:off x="15915903" y="8047558"/>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7" name="Shape 53663">
              <a:extLst>
                <a:ext uri="{FF2B5EF4-FFF2-40B4-BE49-F238E27FC236}">
                  <a16:creationId xmlns:a16="http://schemas.microsoft.com/office/drawing/2014/main" id="{FB1FEB84-0F47-5546-B38A-23F490F6371E}"/>
                </a:ext>
              </a:extLst>
            </p:cNvPr>
            <p:cNvSpPr/>
            <p:nvPr/>
          </p:nvSpPr>
          <p:spPr>
            <a:xfrm rot="21000000">
              <a:off x="15897775" y="8029374"/>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9" name="Shape 53661">
              <a:extLst>
                <a:ext uri="{FF2B5EF4-FFF2-40B4-BE49-F238E27FC236}">
                  <a16:creationId xmlns:a16="http://schemas.microsoft.com/office/drawing/2014/main" id="{D4B4C49A-3C70-CF4F-8242-051EB699F29F}"/>
                </a:ext>
              </a:extLst>
            </p:cNvPr>
            <p:cNvSpPr/>
            <p:nvPr/>
          </p:nvSpPr>
          <p:spPr>
            <a:xfrm>
              <a:off x="17413472" y="7771594"/>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0" name="Shape 53662">
              <a:extLst>
                <a:ext uri="{FF2B5EF4-FFF2-40B4-BE49-F238E27FC236}">
                  <a16:creationId xmlns:a16="http://schemas.microsoft.com/office/drawing/2014/main" id="{8407903B-78EE-644A-88D1-A7A25A8BB650}"/>
                </a:ext>
              </a:extLst>
            </p:cNvPr>
            <p:cNvSpPr/>
            <p:nvPr/>
          </p:nvSpPr>
          <p:spPr>
            <a:xfrm rot="21000000">
              <a:off x="17296272" y="8047558"/>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1" name="Shape 53663">
              <a:extLst>
                <a:ext uri="{FF2B5EF4-FFF2-40B4-BE49-F238E27FC236}">
                  <a16:creationId xmlns:a16="http://schemas.microsoft.com/office/drawing/2014/main" id="{BA279499-D594-8447-843E-6A667C1CA0A3}"/>
                </a:ext>
              </a:extLst>
            </p:cNvPr>
            <p:cNvSpPr/>
            <p:nvPr/>
          </p:nvSpPr>
          <p:spPr>
            <a:xfrm rot="21000000">
              <a:off x="17278144" y="8029374"/>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3" name="Shape 53661">
              <a:extLst>
                <a:ext uri="{FF2B5EF4-FFF2-40B4-BE49-F238E27FC236}">
                  <a16:creationId xmlns:a16="http://schemas.microsoft.com/office/drawing/2014/main" id="{CAB17DE5-C481-0446-B733-DF65D8FB8CE2}"/>
                </a:ext>
              </a:extLst>
            </p:cNvPr>
            <p:cNvSpPr/>
            <p:nvPr/>
          </p:nvSpPr>
          <p:spPr>
            <a:xfrm>
              <a:off x="18793497" y="7771594"/>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4" name="Shape 53662">
              <a:extLst>
                <a:ext uri="{FF2B5EF4-FFF2-40B4-BE49-F238E27FC236}">
                  <a16:creationId xmlns:a16="http://schemas.microsoft.com/office/drawing/2014/main" id="{E8D40C7D-5EE5-1C44-8459-4520CC81636A}"/>
                </a:ext>
              </a:extLst>
            </p:cNvPr>
            <p:cNvSpPr/>
            <p:nvPr/>
          </p:nvSpPr>
          <p:spPr>
            <a:xfrm rot="21000000">
              <a:off x="18676297" y="8047558"/>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5" name="Shape 53663">
              <a:extLst>
                <a:ext uri="{FF2B5EF4-FFF2-40B4-BE49-F238E27FC236}">
                  <a16:creationId xmlns:a16="http://schemas.microsoft.com/office/drawing/2014/main" id="{AEDFA2E3-9CEF-D34C-8B88-7AF67F702961}"/>
                </a:ext>
              </a:extLst>
            </p:cNvPr>
            <p:cNvSpPr/>
            <p:nvPr/>
          </p:nvSpPr>
          <p:spPr>
            <a:xfrm rot="21000000">
              <a:off x="18658169" y="8029374"/>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7" name="Shape 53661">
              <a:extLst>
                <a:ext uri="{FF2B5EF4-FFF2-40B4-BE49-F238E27FC236}">
                  <a16:creationId xmlns:a16="http://schemas.microsoft.com/office/drawing/2014/main" id="{C47F4FC9-0BBC-CF4A-8667-A0C6A659C4B3}"/>
                </a:ext>
              </a:extLst>
            </p:cNvPr>
            <p:cNvSpPr/>
            <p:nvPr/>
          </p:nvSpPr>
          <p:spPr>
            <a:xfrm>
              <a:off x="20175719" y="7771594"/>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8" name="Shape 53662">
              <a:extLst>
                <a:ext uri="{FF2B5EF4-FFF2-40B4-BE49-F238E27FC236}">
                  <a16:creationId xmlns:a16="http://schemas.microsoft.com/office/drawing/2014/main" id="{C0BC935B-B632-DE4B-8F28-46C69DE8D75B}"/>
                </a:ext>
              </a:extLst>
            </p:cNvPr>
            <p:cNvSpPr/>
            <p:nvPr/>
          </p:nvSpPr>
          <p:spPr>
            <a:xfrm rot="21000000">
              <a:off x="20058519" y="8047558"/>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9" name="Shape 53663">
              <a:extLst>
                <a:ext uri="{FF2B5EF4-FFF2-40B4-BE49-F238E27FC236}">
                  <a16:creationId xmlns:a16="http://schemas.microsoft.com/office/drawing/2014/main" id="{AE1E9AED-D609-6A42-9703-3B51539EE67C}"/>
                </a:ext>
              </a:extLst>
            </p:cNvPr>
            <p:cNvSpPr/>
            <p:nvPr/>
          </p:nvSpPr>
          <p:spPr>
            <a:xfrm rot="21000000">
              <a:off x="20040391" y="8029374"/>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593" name="Subtitle 2">
            <a:extLst>
              <a:ext uri="{FF2B5EF4-FFF2-40B4-BE49-F238E27FC236}">
                <a16:creationId xmlns:a16="http://schemas.microsoft.com/office/drawing/2014/main" id="{898664FD-BB14-C146-9D71-E8426CEE6E9B}"/>
              </a:ext>
            </a:extLst>
          </p:cNvPr>
          <p:cNvSpPr txBox="1">
            <a:spLocks/>
          </p:cNvSpPr>
          <p:nvPr/>
        </p:nvSpPr>
        <p:spPr>
          <a:xfrm>
            <a:off x="14493101" y="10869681"/>
            <a:ext cx="7629674" cy="47705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3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last contact, preferred contact type, etc.</a:t>
            </a:r>
          </a:p>
        </p:txBody>
      </p:sp>
      <p:sp>
        <p:nvSpPr>
          <p:cNvPr id="594" name="TextBox 593">
            <a:extLst>
              <a:ext uri="{FF2B5EF4-FFF2-40B4-BE49-F238E27FC236}">
                <a16:creationId xmlns:a16="http://schemas.microsoft.com/office/drawing/2014/main" id="{8380ADD5-C576-F341-A910-C109FC173153}"/>
              </a:ext>
            </a:extLst>
          </p:cNvPr>
          <p:cNvSpPr txBox="1"/>
          <p:nvPr/>
        </p:nvSpPr>
        <p:spPr>
          <a:xfrm>
            <a:off x="14439261" y="9974192"/>
            <a:ext cx="7683514" cy="646331"/>
          </a:xfrm>
          <a:prstGeom prst="rect">
            <a:avLst/>
          </a:prstGeom>
          <a:noFill/>
        </p:spPr>
        <p:txBody>
          <a:bodyPr wrap="none" rtlCol="0" anchor="ctr">
            <a:spAutoFit/>
          </a:bodyPr>
          <a:lstStyle/>
          <a:p>
            <a:r>
              <a:rPr lang="en-US" b="1" dirty="0">
                <a:solidFill>
                  <a:schemeClr val="accent3"/>
                </a:solidFill>
                <a:latin typeface="Poppins" pitchFamily="2" charset="77"/>
                <a:cs typeface="Poppins" pitchFamily="2" charset="77"/>
              </a:rPr>
              <a:t>Campaign Contact Information</a:t>
            </a:r>
          </a:p>
        </p:txBody>
      </p:sp>
      <p:sp>
        <p:nvSpPr>
          <p:cNvPr id="2" name="TextBox 1">
            <a:extLst>
              <a:ext uri="{FF2B5EF4-FFF2-40B4-BE49-F238E27FC236}">
                <a16:creationId xmlns:a16="http://schemas.microsoft.com/office/drawing/2014/main" id="{378E2C2B-079D-C68A-2EB1-91FAB957C187}"/>
              </a:ext>
            </a:extLst>
          </p:cNvPr>
          <p:cNvSpPr txBox="1"/>
          <p:nvPr/>
        </p:nvSpPr>
        <p:spPr>
          <a:xfrm>
            <a:off x="9998967" y="1575186"/>
            <a:ext cx="4379725"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CLASSIFICATION MODEL</a:t>
            </a:r>
          </a:p>
        </p:txBody>
      </p:sp>
    </p:spTree>
    <p:extLst>
      <p:ext uri="{BB962C8B-B14F-4D97-AF65-F5344CB8AC3E}">
        <p14:creationId xmlns:p14="http://schemas.microsoft.com/office/powerpoint/2010/main" val="174003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a:extLst>
              <a:ext uri="{FF2B5EF4-FFF2-40B4-BE49-F238E27FC236}">
                <a16:creationId xmlns:a16="http://schemas.microsoft.com/office/drawing/2014/main" id="{965D9587-4050-E74F-8BD8-B766903BFD7B}"/>
              </a:ext>
            </a:extLst>
          </p:cNvPr>
          <p:cNvSpPr/>
          <p:nvPr/>
        </p:nvSpPr>
        <p:spPr>
          <a:xfrm>
            <a:off x="14276130" y="3124877"/>
            <a:ext cx="1315833" cy="6574296"/>
          </a:xfrm>
          <a:prstGeom prst="rect">
            <a:avLst/>
          </a:prstGeom>
          <a:solidFill>
            <a:schemeClr val="tx1">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Rounded Rectangle">
            <a:extLst>
              <a:ext uri="{FF2B5EF4-FFF2-40B4-BE49-F238E27FC236}">
                <a16:creationId xmlns:a16="http://schemas.microsoft.com/office/drawing/2014/main" id="{B2FF6050-76F5-9342-9121-5954D00D71B3}"/>
              </a:ext>
            </a:extLst>
          </p:cNvPr>
          <p:cNvSpPr/>
          <p:nvPr/>
        </p:nvSpPr>
        <p:spPr>
          <a:xfrm>
            <a:off x="8745075" y="5775174"/>
            <a:ext cx="1315835" cy="3924000"/>
          </a:xfrm>
          <a:prstGeom prst="rect">
            <a:avLst/>
          </a:prstGeom>
          <a:solidFill>
            <a:schemeClr val="tx1">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Rounded Rectangle">
            <a:extLst>
              <a:ext uri="{FF2B5EF4-FFF2-40B4-BE49-F238E27FC236}">
                <a16:creationId xmlns:a16="http://schemas.microsoft.com/office/drawing/2014/main" id="{04646AA4-3F46-9D47-8CD5-7E01B39F58CD}"/>
              </a:ext>
            </a:extLst>
          </p:cNvPr>
          <p:cNvSpPr/>
          <p:nvPr/>
        </p:nvSpPr>
        <p:spPr>
          <a:xfrm>
            <a:off x="6887854" y="6593307"/>
            <a:ext cx="1315835" cy="3105868"/>
          </a:xfrm>
          <a:prstGeom prst="rect">
            <a:avLst/>
          </a:prstGeom>
          <a:solidFill>
            <a:schemeClr val="tx1">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Rounded Rectangle">
            <a:extLst>
              <a:ext uri="{FF2B5EF4-FFF2-40B4-BE49-F238E27FC236}">
                <a16:creationId xmlns:a16="http://schemas.microsoft.com/office/drawing/2014/main" id="{BA811CD1-0A0E-244E-91E0-8EA4F57D2070}"/>
              </a:ext>
            </a:extLst>
          </p:cNvPr>
          <p:cNvSpPr/>
          <p:nvPr/>
        </p:nvSpPr>
        <p:spPr>
          <a:xfrm>
            <a:off x="3173411" y="8169279"/>
            <a:ext cx="1315833" cy="1529896"/>
          </a:xfrm>
          <a:prstGeom prst="rect">
            <a:avLst/>
          </a:prstGeom>
          <a:solidFill>
            <a:schemeClr val="tx1">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Rounded Rectangle">
            <a:extLst>
              <a:ext uri="{FF2B5EF4-FFF2-40B4-BE49-F238E27FC236}">
                <a16:creationId xmlns:a16="http://schemas.microsoft.com/office/drawing/2014/main" id="{4D05A43F-3AC1-094B-8259-826FFD9B1DB1}"/>
              </a:ext>
            </a:extLst>
          </p:cNvPr>
          <p:cNvSpPr/>
          <p:nvPr/>
        </p:nvSpPr>
        <p:spPr>
          <a:xfrm>
            <a:off x="5030632" y="7506230"/>
            <a:ext cx="1315835" cy="2192945"/>
          </a:xfrm>
          <a:prstGeom prst="rect">
            <a:avLst/>
          </a:prstGeom>
          <a:solidFill>
            <a:schemeClr val="tx1">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Rounded Rectangle">
            <a:extLst>
              <a:ext uri="{FF2B5EF4-FFF2-40B4-BE49-F238E27FC236}">
                <a16:creationId xmlns:a16="http://schemas.microsoft.com/office/drawing/2014/main" id="{998A2018-7AE1-A342-895A-4C2FF4499081}"/>
              </a:ext>
            </a:extLst>
          </p:cNvPr>
          <p:cNvSpPr/>
          <p:nvPr/>
        </p:nvSpPr>
        <p:spPr>
          <a:xfrm flipH="1">
            <a:off x="16173962" y="6412025"/>
            <a:ext cx="1315835" cy="3287150"/>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Rounded Rectangle">
            <a:extLst>
              <a:ext uri="{FF2B5EF4-FFF2-40B4-BE49-F238E27FC236}">
                <a16:creationId xmlns:a16="http://schemas.microsoft.com/office/drawing/2014/main" id="{BC85BBC5-8A0D-5846-89A5-DCEC2178BCC4}"/>
              </a:ext>
            </a:extLst>
          </p:cNvPr>
          <p:cNvSpPr/>
          <p:nvPr/>
        </p:nvSpPr>
        <p:spPr>
          <a:xfrm flipH="1">
            <a:off x="19888406" y="8169279"/>
            <a:ext cx="1315833" cy="1529896"/>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Rounded Rectangle">
            <a:extLst>
              <a:ext uri="{FF2B5EF4-FFF2-40B4-BE49-F238E27FC236}">
                <a16:creationId xmlns:a16="http://schemas.microsoft.com/office/drawing/2014/main" id="{960E439A-7C3B-0849-8D23-CD96B39758D7}"/>
              </a:ext>
            </a:extLst>
          </p:cNvPr>
          <p:cNvSpPr/>
          <p:nvPr/>
        </p:nvSpPr>
        <p:spPr>
          <a:xfrm flipH="1">
            <a:off x="18031185" y="7506230"/>
            <a:ext cx="1315835" cy="2192945"/>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TextBox 28">
            <a:extLst>
              <a:ext uri="{FF2B5EF4-FFF2-40B4-BE49-F238E27FC236}">
                <a16:creationId xmlns:a16="http://schemas.microsoft.com/office/drawing/2014/main" id="{F59E942C-0A95-3B44-AD6B-111FCAB2B53D}"/>
              </a:ext>
            </a:extLst>
          </p:cNvPr>
          <p:cNvSpPr txBox="1"/>
          <p:nvPr/>
        </p:nvSpPr>
        <p:spPr>
          <a:xfrm>
            <a:off x="7940729" y="612372"/>
            <a:ext cx="849623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INITIAL OBSERVATION</a:t>
            </a:r>
          </a:p>
        </p:txBody>
      </p:sp>
      <p:sp>
        <p:nvSpPr>
          <p:cNvPr id="30" name="TextBox 29">
            <a:extLst>
              <a:ext uri="{FF2B5EF4-FFF2-40B4-BE49-F238E27FC236}">
                <a16:creationId xmlns:a16="http://schemas.microsoft.com/office/drawing/2014/main" id="{6F3109A9-58E3-0244-A542-877DED043647}"/>
              </a:ext>
            </a:extLst>
          </p:cNvPr>
          <p:cNvSpPr txBox="1"/>
          <p:nvPr/>
        </p:nvSpPr>
        <p:spPr>
          <a:xfrm>
            <a:off x="9901989" y="1575186"/>
            <a:ext cx="4573689"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OVERALL RESPONSE RATE</a:t>
            </a:r>
          </a:p>
        </p:txBody>
      </p:sp>
      <p:sp>
        <p:nvSpPr>
          <p:cNvPr id="31" name="Oval 30">
            <a:extLst>
              <a:ext uri="{FF2B5EF4-FFF2-40B4-BE49-F238E27FC236}">
                <a16:creationId xmlns:a16="http://schemas.microsoft.com/office/drawing/2014/main" id="{0BB539E2-3B97-904F-8C52-77F9CF81FF73}"/>
              </a:ext>
            </a:extLst>
          </p:cNvPr>
          <p:cNvSpPr/>
          <p:nvPr/>
        </p:nvSpPr>
        <p:spPr>
          <a:xfrm>
            <a:off x="2606447" y="10717255"/>
            <a:ext cx="1748848" cy="174884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Freeform 891">
            <a:extLst>
              <a:ext uri="{FF2B5EF4-FFF2-40B4-BE49-F238E27FC236}">
                <a16:creationId xmlns:a16="http://schemas.microsoft.com/office/drawing/2014/main" id="{30373390-C48F-B143-B386-E65947DAD60D}"/>
              </a:ext>
            </a:extLst>
          </p:cNvPr>
          <p:cNvSpPr>
            <a:spLocks noChangeArrowheads="1"/>
          </p:cNvSpPr>
          <p:nvPr/>
        </p:nvSpPr>
        <p:spPr bwMode="auto">
          <a:xfrm>
            <a:off x="3062976" y="11173784"/>
            <a:ext cx="835790" cy="835790"/>
          </a:xfrm>
          <a:custGeom>
            <a:avLst/>
            <a:gdLst>
              <a:gd name="T0" fmla="*/ 1335924 w 306027"/>
              <a:gd name="T1" fmla="*/ 3224229 h 306028"/>
              <a:gd name="T2" fmla="*/ 1990171 w 306027"/>
              <a:gd name="T3" fmla="*/ 2973500 h 306028"/>
              <a:gd name="T4" fmla="*/ 1652396 w 306027"/>
              <a:gd name="T5" fmla="*/ 2657092 h 306028"/>
              <a:gd name="T6" fmla="*/ 1652396 w 306027"/>
              <a:gd name="T7" fmla="*/ 2756777 h 306028"/>
              <a:gd name="T8" fmla="*/ 1652396 w 306027"/>
              <a:gd name="T9" fmla="*/ 2657092 h 306028"/>
              <a:gd name="T10" fmla="*/ 2252260 w 306027"/>
              <a:gd name="T11" fmla="*/ 1542595 h 306028"/>
              <a:gd name="T12" fmla="*/ 2092047 w 306027"/>
              <a:gd name="T13" fmla="*/ 2290854 h 306028"/>
              <a:gd name="T14" fmla="*/ 2039984 w 306027"/>
              <a:gd name="T15" fmla="*/ 2232088 h 306028"/>
              <a:gd name="T16" fmla="*/ 2212209 w 306027"/>
              <a:gd name="T17" fmla="*/ 1483830 h 306028"/>
              <a:gd name="T18" fmla="*/ 1704166 w 306027"/>
              <a:gd name="T19" fmla="*/ 1534763 h 306028"/>
              <a:gd name="T20" fmla="*/ 1652396 w 306027"/>
              <a:gd name="T21" fmla="*/ 2290854 h 306028"/>
              <a:gd name="T22" fmla="*/ 1604618 w 306027"/>
              <a:gd name="T23" fmla="*/ 1534763 h 306028"/>
              <a:gd name="T24" fmla="*/ 1120905 w 306027"/>
              <a:gd name="T25" fmla="*/ 1483830 h 306028"/>
              <a:gd name="T26" fmla="*/ 1286175 w 306027"/>
              <a:gd name="T27" fmla="*/ 2232088 h 306028"/>
              <a:gd name="T28" fmla="*/ 1238954 w 306027"/>
              <a:gd name="T29" fmla="*/ 2290854 h 306028"/>
              <a:gd name="T30" fmla="*/ 1077616 w 306027"/>
              <a:gd name="T31" fmla="*/ 1542595 h 306028"/>
              <a:gd name="T32" fmla="*/ 608060 w 306027"/>
              <a:gd name="T33" fmla="*/ 1308165 h 306028"/>
              <a:gd name="T34" fmla="*/ 2380029 w 306027"/>
              <a:gd name="T35" fmla="*/ 2464957 h 306028"/>
              <a:gd name="T36" fmla="*/ 608060 w 306027"/>
              <a:gd name="T37" fmla="*/ 1308165 h 306028"/>
              <a:gd name="T38" fmla="*/ 498535 w 306027"/>
              <a:gd name="T39" fmla="*/ 1155229 h 306028"/>
              <a:gd name="T40" fmla="*/ 2759457 w 306027"/>
              <a:gd name="T41" fmla="*/ 1206206 h 306028"/>
              <a:gd name="T42" fmla="*/ 2810310 w 306027"/>
              <a:gd name="T43" fmla="*/ 1002296 h 306028"/>
              <a:gd name="T44" fmla="*/ 1186979 w 306027"/>
              <a:gd name="T45" fmla="*/ 347435 h 306028"/>
              <a:gd name="T46" fmla="*/ 741060 w 306027"/>
              <a:gd name="T47" fmla="*/ 900342 h 306028"/>
              <a:gd name="T48" fmla="*/ 2117957 w 306027"/>
              <a:gd name="T49" fmla="*/ 421940 h 306028"/>
              <a:gd name="T50" fmla="*/ 2188367 w 306027"/>
              <a:gd name="T51" fmla="*/ 351361 h 306028"/>
              <a:gd name="T52" fmla="*/ 2861167 w 306027"/>
              <a:gd name="T53" fmla="*/ 900342 h 306028"/>
              <a:gd name="T54" fmla="*/ 2912008 w 306027"/>
              <a:gd name="T55" fmla="*/ 1155229 h 306028"/>
              <a:gd name="T56" fmla="*/ 2470004 w 306027"/>
              <a:gd name="T57" fmla="*/ 2531617 h 306028"/>
              <a:gd name="T58" fmla="*/ 881875 w 306027"/>
              <a:gd name="T59" fmla="*/ 2566905 h 306028"/>
              <a:gd name="T60" fmla="*/ 502449 w 306027"/>
              <a:gd name="T61" fmla="*/ 1300318 h 306028"/>
              <a:gd name="T62" fmla="*/ 396837 w 306027"/>
              <a:gd name="T63" fmla="*/ 951317 h 306028"/>
              <a:gd name="T64" fmla="*/ 604160 w 306027"/>
              <a:gd name="T65" fmla="*/ 900342 h 306028"/>
              <a:gd name="T66" fmla="*/ 1186979 w 306027"/>
              <a:gd name="T67" fmla="*/ 347435 h 306028"/>
              <a:gd name="T68" fmla="*/ 101859 w 306027"/>
              <a:gd name="T69" fmla="*/ 203721 h 306028"/>
              <a:gd name="T70" fmla="*/ 544553 w 306027"/>
              <a:gd name="T71" fmla="*/ 2468124 h 306028"/>
              <a:gd name="T72" fmla="*/ 544553 w 306027"/>
              <a:gd name="T73" fmla="*/ 2569981 h 306028"/>
              <a:gd name="T74" fmla="*/ 101859 w 306027"/>
              <a:gd name="T75" fmla="*/ 2769779 h 306028"/>
              <a:gd name="T76" fmla="*/ 1284993 w 306027"/>
              <a:gd name="T77" fmla="*/ 2871641 h 306028"/>
              <a:gd name="T78" fmla="*/ 3122382 w 306027"/>
              <a:gd name="T79" fmla="*/ 2871641 h 306028"/>
              <a:gd name="T80" fmla="*/ 3224247 w 306027"/>
              <a:gd name="T81" fmla="*/ 2569981 h 306028"/>
              <a:gd name="T82" fmla="*/ 2734536 w 306027"/>
              <a:gd name="T83" fmla="*/ 2519051 h 306028"/>
              <a:gd name="T84" fmla="*/ 3224247 w 306027"/>
              <a:gd name="T85" fmla="*/ 2468124 h 306028"/>
              <a:gd name="T86" fmla="*/ 3122382 w 306027"/>
              <a:gd name="T87" fmla="*/ 101859 h 306028"/>
              <a:gd name="T88" fmla="*/ 199797 w 306027"/>
              <a:gd name="T89" fmla="*/ 0 h 306028"/>
              <a:gd name="T90" fmla="*/ 3326106 w 306027"/>
              <a:gd name="T91" fmla="*/ 203721 h 306028"/>
              <a:gd name="T92" fmla="*/ 3326106 w 306027"/>
              <a:gd name="T93" fmla="*/ 2769779 h 306028"/>
              <a:gd name="T94" fmla="*/ 2092038 w 306027"/>
              <a:gd name="T95" fmla="*/ 2973500 h 306028"/>
              <a:gd name="T96" fmla="*/ 2421129 w 306027"/>
              <a:gd name="T97" fmla="*/ 3224229 h 306028"/>
              <a:gd name="T98" fmla="*/ 2421129 w 306027"/>
              <a:gd name="T99" fmla="*/ 3326088 h 306028"/>
              <a:gd name="T100" fmla="*/ 1284993 w 306027"/>
              <a:gd name="T101" fmla="*/ 3326088 h 306028"/>
              <a:gd name="T102" fmla="*/ 857973 w 306027"/>
              <a:gd name="T103" fmla="*/ 3275155 h 306028"/>
              <a:gd name="T104" fmla="*/ 1234060 w 306027"/>
              <a:gd name="T105" fmla="*/ 3224229 h 306028"/>
              <a:gd name="T106" fmla="*/ 199797 w 306027"/>
              <a:gd name="T107" fmla="*/ 2973500 h 306028"/>
              <a:gd name="T108" fmla="*/ 0 w 306027"/>
              <a:gd name="T109" fmla="*/ 2519051 h 306028"/>
              <a:gd name="T110" fmla="*/ 199797 w 306027"/>
              <a:gd name="T111" fmla="*/ 0 h 30602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06027" h="306028">
                <a:moveTo>
                  <a:pt x="122915" y="273587"/>
                </a:moveTo>
                <a:lnTo>
                  <a:pt x="122915" y="296656"/>
                </a:lnTo>
                <a:lnTo>
                  <a:pt x="183111" y="296656"/>
                </a:lnTo>
                <a:lnTo>
                  <a:pt x="183111" y="273587"/>
                </a:lnTo>
                <a:lnTo>
                  <a:pt x="122915" y="273587"/>
                </a:lnTo>
                <a:close/>
                <a:moveTo>
                  <a:pt x="152033" y="244475"/>
                </a:moveTo>
                <a:cubicBezTo>
                  <a:pt x="154964" y="244475"/>
                  <a:pt x="156796" y="246592"/>
                  <a:pt x="156796" y="249061"/>
                </a:cubicBezTo>
                <a:cubicBezTo>
                  <a:pt x="156796" y="251531"/>
                  <a:pt x="154964" y="253647"/>
                  <a:pt x="152033" y="253647"/>
                </a:cubicBezTo>
                <a:cubicBezTo>
                  <a:pt x="149469" y="253647"/>
                  <a:pt x="147637" y="251531"/>
                  <a:pt x="147637" y="249061"/>
                </a:cubicBezTo>
                <a:cubicBezTo>
                  <a:pt x="147637" y="246592"/>
                  <a:pt x="149469" y="244475"/>
                  <a:pt x="152033" y="244475"/>
                </a:cubicBezTo>
                <a:close/>
                <a:moveTo>
                  <a:pt x="203540" y="136525"/>
                </a:moveTo>
                <a:cubicBezTo>
                  <a:pt x="206120" y="136886"/>
                  <a:pt x="207594" y="139409"/>
                  <a:pt x="207225" y="141932"/>
                </a:cubicBezTo>
                <a:lnTo>
                  <a:pt x="197275" y="206813"/>
                </a:lnTo>
                <a:cubicBezTo>
                  <a:pt x="196538" y="209336"/>
                  <a:pt x="194695" y="210778"/>
                  <a:pt x="192484" y="210778"/>
                </a:cubicBezTo>
                <a:cubicBezTo>
                  <a:pt x="192116" y="210778"/>
                  <a:pt x="192116" y="210778"/>
                  <a:pt x="191747" y="210778"/>
                </a:cubicBezTo>
                <a:cubicBezTo>
                  <a:pt x="189168" y="210417"/>
                  <a:pt x="187325" y="207894"/>
                  <a:pt x="187694" y="205371"/>
                </a:cubicBezTo>
                <a:lnTo>
                  <a:pt x="198012" y="140490"/>
                </a:lnTo>
                <a:cubicBezTo>
                  <a:pt x="198381" y="138327"/>
                  <a:pt x="200960" y="136525"/>
                  <a:pt x="203540" y="136525"/>
                </a:cubicBezTo>
                <a:close/>
                <a:moveTo>
                  <a:pt x="152033" y="136525"/>
                </a:moveTo>
                <a:cubicBezTo>
                  <a:pt x="154964" y="136525"/>
                  <a:pt x="156796" y="138688"/>
                  <a:pt x="156796" y="141211"/>
                </a:cubicBezTo>
                <a:lnTo>
                  <a:pt x="156796" y="206092"/>
                </a:lnTo>
                <a:cubicBezTo>
                  <a:pt x="156796" y="208975"/>
                  <a:pt x="154964" y="210778"/>
                  <a:pt x="152033" y="210778"/>
                </a:cubicBezTo>
                <a:cubicBezTo>
                  <a:pt x="149469" y="210778"/>
                  <a:pt x="147637" y="208975"/>
                  <a:pt x="147637" y="206092"/>
                </a:cubicBezTo>
                <a:lnTo>
                  <a:pt x="147637" y="141211"/>
                </a:lnTo>
                <a:cubicBezTo>
                  <a:pt x="147637" y="138688"/>
                  <a:pt x="149469" y="136525"/>
                  <a:pt x="152033" y="136525"/>
                </a:cubicBezTo>
                <a:close/>
                <a:moveTo>
                  <a:pt x="103132" y="136525"/>
                </a:moveTo>
                <a:cubicBezTo>
                  <a:pt x="105304" y="136525"/>
                  <a:pt x="107838" y="138327"/>
                  <a:pt x="108562" y="140490"/>
                </a:cubicBezTo>
                <a:lnTo>
                  <a:pt x="118338" y="205371"/>
                </a:lnTo>
                <a:cubicBezTo>
                  <a:pt x="118700" y="207894"/>
                  <a:pt x="117252" y="210417"/>
                  <a:pt x="114355" y="210778"/>
                </a:cubicBezTo>
                <a:lnTo>
                  <a:pt x="113993" y="210778"/>
                </a:lnTo>
                <a:cubicBezTo>
                  <a:pt x="111459" y="210778"/>
                  <a:pt x="109649" y="209336"/>
                  <a:pt x="109286" y="206813"/>
                </a:cubicBezTo>
                <a:lnTo>
                  <a:pt x="99149" y="141932"/>
                </a:lnTo>
                <a:cubicBezTo>
                  <a:pt x="98425" y="139409"/>
                  <a:pt x="100597" y="136886"/>
                  <a:pt x="103132" y="136525"/>
                </a:cubicBezTo>
                <a:close/>
                <a:moveTo>
                  <a:pt x="55946" y="120362"/>
                </a:moveTo>
                <a:lnTo>
                  <a:pt x="84738" y="226797"/>
                </a:lnTo>
                <a:lnTo>
                  <a:pt x="218981" y="226797"/>
                </a:lnTo>
                <a:lnTo>
                  <a:pt x="247773" y="120362"/>
                </a:lnTo>
                <a:lnTo>
                  <a:pt x="55946" y="120362"/>
                </a:lnTo>
                <a:close/>
                <a:moveTo>
                  <a:pt x="45869" y="92220"/>
                </a:moveTo>
                <a:lnTo>
                  <a:pt x="45869" y="106291"/>
                </a:lnTo>
                <a:cubicBezTo>
                  <a:pt x="45869" y="108816"/>
                  <a:pt x="47669" y="110981"/>
                  <a:pt x="50188" y="110981"/>
                </a:cubicBezTo>
                <a:lnTo>
                  <a:pt x="253891" y="110981"/>
                </a:lnTo>
                <a:cubicBezTo>
                  <a:pt x="256410" y="110981"/>
                  <a:pt x="258570" y="108816"/>
                  <a:pt x="258570" y="106291"/>
                </a:cubicBezTo>
                <a:lnTo>
                  <a:pt x="258570" y="92220"/>
                </a:lnTo>
                <a:lnTo>
                  <a:pt x="45869" y="92220"/>
                </a:lnTo>
                <a:close/>
                <a:moveTo>
                  <a:pt x="109211" y="31967"/>
                </a:moveTo>
                <a:cubicBezTo>
                  <a:pt x="111011" y="33771"/>
                  <a:pt x="111011" y="36657"/>
                  <a:pt x="109211" y="38822"/>
                </a:cubicBezTo>
                <a:lnTo>
                  <a:pt x="68183" y="82839"/>
                </a:lnTo>
                <a:lnTo>
                  <a:pt x="236256" y="82839"/>
                </a:lnTo>
                <a:lnTo>
                  <a:pt x="194868" y="38822"/>
                </a:lnTo>
                <a:cubicBezTo>
                  <a:pt x="193068" y="36657"/>
                  <a:pt x="193068" y="33771"/>
                  <a:pt x="194868" y="31967"/>
                </a:cubicBezTo>
                <a:cubicBezTo>
                  <a:pt x="196667" y="30163"/>
                  <a:pt x="199906" y="30524"/>
                  <a:pt x="201346" y="32328"/>
                </a:cubicBezTo>
                <a:lnTo>
                  <a:pt x="248853" y="82839"/>
                </a:lnTo>
                <a:lnTo>
                  <a:pt x="263249" y="82839"/>
                </a:lnTo>
                <a:cubicBezTo>
                  <a:pt x="265768" y="82839"/>
                  <a:pt x="267927" y="85004"/>
                  <a:pt x="267927" y="87529"/>
                </a:cubicBezTo>
                <a:lnTo>
                  <a:pt x="267927" y="106291"/>
                </a:lnTo>
                <a:cubicBezTo>
                  <a:pt x="267927" y="112785"/>
                  <a:pt x="263608" y="118197"/>
                  <a:pt x="257490" y="119640"/>
                </a:cubicBezTo>
                <a:lnTo>
                  <a:pt x="227259" y="232930"/>
                </a:lnTo>
                <a:cubicBezTo>
                  <a:pt x="226539" y="234734"/>
                  <a:pt x="224739" y="236177"/>
                  <a:pt x="222220" y="236177"/>
                </a:cubicBezTo>
                <a:lnTo>
                  <a:pt x="81139" y="236177"/>
                </a:lnTo>
                <a:cubicBezTo>
                  <a:pt x="78980" y="236177"/>
                  <a:pt x="77540" y="234734"/>
                  <a:pt x="76821" y="232930"/>
                </a:cubicBezTo>
                <a:lnTo>
                  <a:pt x="46229" y="119640"/>
                </a:lnTo>
                <a:cubicBezTo>
                  <a:pt x="40471" y="117836"/>
                  <a:pt x="36512" y="112785"/>
                  <a:pt x="36512" y="106291"/>
                </a:cubicBezTo>
                <a:lnTo>
                  <a:pt x="36512" y="87529"/>
                </a:lnTo>
                <a:cubicBezTo>
                  <a:pt x="36512" y="85004"/>
                  <a:pt x="38671" y="82839"/>
                  <a:pt x="41191" y="82839"/>
                </a:cubicBezTo>
                <a:lnTo>
                  <a:pt x="55587" y="82839"/>
                </a:lnTo>
                <a:lnTo>
                  <a:pt x="102733" y="32328"/>
                </a:lnTo>
                <a:cubicBezTo>
                  <a:pt x="104173" y="30524"/>
                  <a:pt x="107412" y="30163"/>
                  <a:pt x="109211" y="31967"/>
                </a:cubicBezTo>
                <a:close/>
                <a:moveTo>
                  <a:pt x="18383" y="9372"/>
                </a:moveTo>
                <a:cubicBezTo>
                  <a:pt x="13337" y="9372"/>
                  <a:pt x="9372" y="13337"/>
                  <a:pt x="9372" y="18744"/>
                </a:cubicBezTo>
                <a:lnTo>
                  <a:pt x="9372" y="227088"/>
                </a:lnTo>
                <a:lnTo>
                  <a:pt x="50103" y="227088"/>
                </a:lnTo>
                <a:cubicBezTo>
                  <a:pt x="52266" y="227088"/>
                  <a:pt x="54429" y="229250"/>
                  <a:pt x="54429" y="231774"/>
                </a:cubicBezTo>
                <a:cubicBezTo>
                  <a:pt x="54429" y="234297"/>
                  <a:pt x="52266" y="236460"/>
                  <a:pt x="50103" y="236460"/>
                </a:cubicBezTo>
                <a:lnTo>
                  <a:pt x="9372" y="236460"/>
                </a:lnTo>
                <a:lnTo>
                  <a:pt x="9372" y="254843"/>
                </a:lnTo>
                <a:cubicBezTo>
                  <a:pt x="9372" y="259889"/>
                  <a:pt x="13337" y="264215"/>
                  <a:pt x="18383" y="264215"/>
                </a:cubicBezTo>
                <a:lnTo>
                  <a:pt x="118229" y="264215"/>
                </a:lnTo>
                <a:lnTo>
                  <a:pt x="187797" y="264215"/>
                </a:lnTo>
                <a:lnTo>
                  <a:pt x="287283" y="264215"/>
                </a:lnTo>
                <a:cubicBezTo>
                  <a:pt x="292690" y="264215"/>
                  <a:pt x="296655" y="259889"/>
                  <a:pt x="296655" y="254843"/>
                </a:cubicBezTo>
                <a:lnTo>
                  <a:pt x="296655" y="236460"/>
                </a:lnTo>
                <a:lnTo>
                  <a:pt x="256284" y="236460"/>
                </a:lnTo>
                <a:cubicBezTo>
                  <a:pt x="253761" y="236460"/>
                  <a:pt x="251598" y="234297"/>
                  <a:pt x="251598" y="231774"/>
                </a:cubicBezTo>
                <a:cubicBezTo>
                  <a:pt x="251598" y="229250"/>
                  <a:pt x="253761" y="227088"/>
                  <a:pt x="256284" y="227088"/>
                </a:cubicBezTo>
                <a:lnTo>
                  <a:pt x="296655" y="227088"/>
                </a:lnTo>
                <a:lnTo>
                  <a:pt x="296655" y="18744"/>
                </a:lnTo>
                <a:cubicBezTo>
                  <a:pt x="296655" y="13337"/>
                  <a:pt x="292690" y="9372"/>
                  <a:pt x="287283" y="9372"/>
                </a:cubicBezTo>
                <a:lnTo>
                  <a:pt x="18383" y="9372"/>
                </a:lnTo>
                <a:close/>
                <a:moveTo>
                  <a:pt x="18383" y="0"/>
                </a:moveTo>
                <a:lnTo>
                  <a:pt x="287283" y="0"/>
                </a:lnTo>
                <a:cubicBezTo>
                  <a:pt x="297736" y="0"/>
                  <a:pt x="306027" y="8290"/>
                  <a:pt x="306027" y="18744"/>
                </a:cubicBezTo>
                <a:lnTo>
                  <a:pt x="306027" y="231774"/>
                </a:lnTo>
                <a:lnTo>
                  <a:pt x="306027" y="254843"/>
                </a:lnTo>
                <a:cubicBezTo>
                  <a:pt x="306027" y="265296"/>
                  <a:pt x="297736" y="273587"/>
                  <a:pt x="287283" y="273587"/>
                </a:cubicBezTo>
                <a:lnTo>
                  <a:pt x="192483" y="273587"/>
                </a:lnTo>
                <a:lnTo>
                  <a:pt x="192483" y="296656"/>
                </a:lnTo>
                <a:lnTo>
                  <a:pt x="222762" y="296656"/>
                </a:lnTo>
                <a:cubicBezTo>
                  <a:pt x="225285" y="296656"/>
                  <a:pt x="227087" y="298819"/>
                  <a:pt x="227087" y="301342"/>
                </a:cubicBezTo>
                <a:cubicBezTo>
                  <a:pt x="227087" y="303865"/>
                  <a:pt x="225285" y="306028"/>
                  <a:pt x="222762" y="306028"/>
                </a:cubicBezTo>
                <a:lnTo>
                  <a:pt x="187797" y="306028"/>
                </a:lnTo>
                <a:lnTo>
                  <a:pt x="118229" y="306028"/>
                </a:lnTo>
                <a:lnTo>
                  <a:pt x="83625" y="306028"/>
                </a:lnTo>
                <a:cubicBezTo>
                  <a:pt x="81102" y="306028"/>
                  <a:pt x="78940" y="303865"/>
                  <a:pt x="78940" y="301342"/>
                </a:cubicBezTo>
                <a:cubicBezTo>
                  <a:pt x="78940" y="298819"/>
                  <a:pt x="81102" y="296656"/>
                  <a:pt x="83625" y="296656"/>
                </a:cubicBezTo>
                <a:lnTo>
                  <a:pt x="113543" y="296656"/>
                </a:lnTo>
                <a:lnTo>
                  <a:pt x="113543" y="273587"/>
                </a:lnTo>
                <a:lnTo>
                  <a:pt x="18383" y="273587"/>
                </a:lnTo>
                <a:cubicBezTo>
                  <a:pt x="8290" y="273587"/>
                  <a:pt x="0" y="265296"/>
                  <a:pt x="0" y="254843"/>
                </a:cubicBezTo>
                <a:lnTo>
                  <a:pt x="0" y="231774"/>
                </a:lnTo>
                <a:lnTo>
                  <a:pt x="0" y="18744"/>
                </a:lnTo>
                <a:cubicBezTo>
                  <a:pt x="0" y="8290"/>
                  <a:pt x="8290" y="0"/>
                  <a:pt x="1838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TextBox 32">
            <a:extLst>
              <a:ext uri="{FF2B5EF4-FFF2-40B4-BE49-F238E27FC236}">
                <a16:creationId xmlns:a16="http://schemas.microsoft.com/office/drawing/2014/main" id="{685A699F-9225-5E47-896A-26E11AF536B2}"/>
              </a:ext>
            </a:extLst>
          </p:cNvPr>
          <p:cNvSpPr txBox="1"/>
          <p:nvPr/>
        </p:nvSpPr>
        <p:spPr>
          <a:xfrm>
            <a:off x="4904927" y="10681067"/>
            <a:ext cx="1059906" cy="584775"/>
          </a:xfrm>
          <a:prstGeom prst="rect">
            <a:avLst/>
          </a:prstGeom>
          <a:noFill/>
        </p:spPr>
        <p:txBody>
          <a:bodyPr wrap="none" rtlCol="0" anchor="ctr" anchorCtr="0">
            <a:spAutoFit/>
          </a:bodyPr>
          <a:lstStyle/>
          <a:p>
            <a:r>
              <a:rPr lang="en-US" sz="3200" b="1" dirty="0">
                <a:solidFill>
                  <a:schemeClr val="tx2">
                    <a:lumMod val="50000"/>
                    <a:lumOff val="50000"/>
                  </a:schemeClr>
                </a:solidFill>
                <a:latin typeface="Poppins" pitchFamily="2" charset="77"/>
                <a:ea typeface="League Spartan" charset="0"/>
                <a:cs typeface="Poppins" pitchFamily="2" charset="77"/>
              </a:rPr>
              <a:t>89%</a:t>
            </a:r>
          </a:p>
        </p:txBody>
      </p:sp>
      <p:sp>
        <p:nvSpPr>
          <p:cNvPr id="34" name="Subtitle 2">
            <a:extLst>
              <a:ext uri="{FF2B5EF4-FFF2-40B4-BE49-F238E27FC236}">
                <a16:creationId xmlns:a16="http://schemas.microsoft.com/office/drawing/2014/main" id="{16D1305B-9E2B-1D47-864C-2B3A12D03FF9}"/>
              </a:ext>
            </a:extLst>
          </p:cNvPr>
          <p:cNvSpPr txBox="1">
            <a:spLocks/>
          </p:cNvSpPr>
          <p:nvPr/>
        </p:nvSpPr>
        <p:spPr>
          <a:xfrm>
            <a:off x="4904927" y="11297345"/>
            <a:ext cx="6454248" cy="47705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8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Client non-subscription of term deposit</a:t>
            </a:r>
          </a:p>
        </p:txBody>
      </p:sp>
      <p:sp>
        <p:nvSpPr>
          <p:cNvPr id="35" name="Oval 34">
            <a:extLst>
              <a:ext uri="{FF2B5EF4-FFF2-40B4-BE49-F238E27FC236}">
                <a16:creationId xmlns:a16="http://schemas.microsoft.com/office/drawing/2014/main" id="{ABDA1D26-B1A6-B946-8BFC-006844925883}"/>
              </a:ext>
            </a:extLst>
          </p:cNvPr>
          <p:cNvSpPr/>
          <p:nvPr/>
        </p:nvSpPr>
        <p:spPr>
          <a:xfrm>
            <a:off x="13042668" y="10717255"/>
            <a:ext cx="1748848" cy="17488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TextBox 35">
            <a:extLst>
              <a:ext uri="{FF2B5EF4-FFF2-40B4-BE49-F238E27FC236}">
                <a16:creationId xmlns:a16="http://schemas.microsoft.com/office/drawing/2014/main" id="{11AA6F08-78A9-C94C-80D9-285C30117784}"/>
              </a:ext>
            </a:extLst>
          </p:cNvPr>
          <p:cNvSpPr txBox="1"/>
          <p:nvPr/>
        </p:nvSpPr>
        <p:spPr>
          <a:xfrm>
            <a:off x="15341148" y="10681067"/>
            <a:ext cx="849913"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11%</a:t>
            </a:r>
          </a:p>
        </p:txBody>
      </p:sp>
      <p:sp>
        <p:nvSpPr>
          <p:cNvPr id="37" name="Subtitle 2">
            <a:extLst>
              <a:ext uri="{FF2B5EF4-FFF2-40B4-BE49-F238E27FC236}">
                <a16:creationId xmlns:a16="http://schemas.microsoft.com/office/drawing/2014/main" id="{B461A992-C3B8-BE4F-806F-562F575BCF6E}"/>
              </a:ext>
            </a:extLst>
          </p:cNvPr>
          <p:cNvSpPr txBox="1">
            <a:spLocks/>
          </p:cNvSpPr>
          <p:nvPr/>
        </p:nvSpPr>
        <p:spPr>
          <a:xfrm>
            <a:off x="15341147" y="11297345"/>
            <a:ext cx="7230095" cy="47705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8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Client subscription of term deposit </a:t>
            </a:r>
          </a:p>
        </p:txBody>
      </p:sp>
      <p:sp>
        <p:nvSpPr>
          <p:cNvPr id="38" name="Freeform 858">
            <a:extLst>
              <a:ext uri="{FF2B5EF4-FFF2-40B4-BE49-F238E27FC236}">
                <a16:creationId xmlns:a16="http://schemas.microsoft.com/office/drawing/2014/main" id="{C569CDD3-EF57-A14A-8F62-548C0A3A0D1F}"/>
              </a:ext>
            </a:extLst>
          </p:cNvPr>
          <p:cNvSpPr>
            <a:spLocks noChangeArrowheads="1"/>
          </p:cNvSpPr>
          <p:nvPr/>
        </p:nvSpPr>
        <p:spPr bwMode="auto">
          <a:xfrm>
            <a:off x="13438406" y="11112993"/>
            <a:ext cx="957371" cy="957371"/>
          </a:xfrm>
          <a:custGeom>
            <a:avLst/>
            <a:gdLst>
              <a:gd name="T0" fmla="*/ 1186685 w 306027"/>
              <a:gd name="T1" fmla="*/ 2104589 h 306028"/>
              <a:gd name="T2" fmla="*/ 1136843 w 306027"/>
              <a:gd name="T3" fmla="*/ 2756659 h 306028"/>
              <a:gd name="T4" fmla="*/ 1086995 w 306027"/>
              <a:gd name="T5" fmla="*/ 2104589 h 306028"/>
              <a:gd name="T6" fmla="*/ 2170014 w 306027"/>
              <a:gd name="T7" fmla="*/ 1828910 h 306028"/>
              <a:gd name="T8" fmla="*/ 2221785 w 306027"/>
              <a:gd name="T9" fmla="*/ 2480991 h 306028"/>
              <a:gd name="T10" fmla="*/ 2122237 w 306027"/>
              <a:gd name="T11" fmla="*/ 2480991 h 306028"/>
              <a:gd name="T12" fmla="*/ 2170014 w 306027"/>
              <a:gd name="T13" fmla="*/ 1828910 h 306028"/>
              <a:gd name="T14" fmla="*/ 1598410 w 306027"/>
              <a:gd name="T15" fmla="*/ 1759024 h 306028"/>
              <a:gd name="T16" fmla="*/ 1864814 w 306027"/>
              <a:gd name="T17" fmla="*/ 2679669 h 306028"/>
              <a:gd name="T18" fmla="*/ 1469128 w 306027"/>
              <a:gd name="T19" fmla="*/ 2679669 h 306028"/>
              <a:gd name="T20" fmla="*/ 1520061 w 306027"/>
              <a:gd name="T21" fmla="*/ 2092027 h 306028"/>
              <a:gd name="T22" fmla="*/ 1570991 w 306027"/>
              <a:gd name="T23" fmla="*/ 2679669 h 306028"/>
              <a:gd name="T24" fmla="*/ 1762955 w 306027"/>
              <a:gd name="T25" fmla="*/ 2679669 h 306028"/>
              <a:gd name="T26" fmla="*/ 1520061 w 306027"/>
              <a:gd name="T27" fmla="*/ 1849121 h 306028"/>
              <a:gd name="T28" fmla="*/ 1198800 w 306027"/>
              <a:gd name="T29" fmla="*/ 1907889 h 306028"/>
              <a:gd name="T30" fmla="*/ 1096954 w 306027"/>
              <a:gd name="T31" fmla="*/ 1907889 h 306028"/>
              <a:gd name="T32" fmla="*/ 775697 w 306027"/>
              <a:gd name="T33" fmla="*/ 1849121 h 306028"/>
              <a:gd name="T34" fmla="*/ 536719 w 306027"/>
              <a:gd name="T35" fmla="*/ 2421105 h 306028"/>
              <a:gd name="T36" fmla="*/ 724771 w 306027"/>
              <a:gd name="T37" fmla="*/ 2142953 h 306028"/>
              <a:gd name="T38" fmla="*/ 826626 w 306027"/>
              <a:gd name="T39" fmla="*/ 2142953 h 306028"/>
              <a:gd name="T40" fmla="*/ 1661092 w 306027"/>
              <a:gd name="T41" fmla="*/ 3024420 h 306028"/>
              <a:gd name="T42" fmla="*/ 2503393 w 306027"/>
              <a:gd name="T43" fmla="*/ 1919649 h 306028"/>
              <a:gd name="T44" fmla="*/ 2605252 w 306027"/>
              <a:gd name="T45" fmla="*/ 1919649 h 306028"/>
              <a:gd name="T46" fmla="*/ 2797216 w 306027"/>
              <a:gd name="T47" fmla="*/ 2413265 h 306028"/>
              <a:gd name="T48" fmla="*/ 2554319 w 306027"/>
              <a:gd name="T49" fmla="*/ 1625815 h 306028"/>
              <a:gd name="T50" fmla="*/ 2233078 w 306027"/>
              <a:gd name="T51" fmla="*/ 1684584 h 306028"/>
              <a:gd name="T52" fmla="*/ 2135128 w 306027"/>
              <a:gd name="T53" fmla="*/ 1684584 h 306028"/>
              <a:gd name="T54" fmla="*/ 1813881 w 306027"/>
              <a:gd name="T55" fmla="*/ 1625815 h 306028"/>
              <a:gd name="T56" fmla="*/ 931055 w 306027"/>
              <a:gd name="T57" fmla="*/ 1309314 h 306028"/>
              <a:gd name="T58" fmla="*/ 1346477 w 306027"/>
              <a:gd name="T59" fmla="*/ 1309314 h 306028"/>
              <a:gd name="T60" fmla="*/ 1136785 w 306027"/>
              <a:gd name="T61" fmla="*/ 1000723 h 306028"/>
              <a:gd name="T62" fmla="*/ 1136785 w 306027"/>
              <a:gd name="T63" fmla="*/ 1617905 h 306028"/>
              <a:gd name="T64" fmla="*/ 1136785 w 306027"/>
              <a:gd name="T65" fmla="*/ 1000723 h 306028"/>
              <a:gd name="T66" fmla="*/ 1966298 w 306027"/>
              <a:gd name="T67" fmla="*/ 1085020 h 306028"/>
              <a:gd name="T68" fmla="*/ 2381718 w 306027"/>
              <a:gd name="T69" fmla="*/ 1085020 h 306028"/>
              <a:gd name="T70" fmla="*/ 2172026 w 306027"/>
              <a:gd name="T71" fmla="*/ 776429 h 306028"/>
              <a:gd name="T72" fmla="*/ 2172026 w 306027"/>
              <a:gd name="T73" fmla="*/ 1393614 h 306028"/>
              <a:gd name="T74" fmla="*/ 2172026 w 306027"/>
              <a:gd name="T75" fmla="*/ 776429 h 306028"/>
              <a:gd name="T76" fmla="*/ 301656 w 306027"/>
              <a:gd name="T77" fmla="*/ 1664999 h 306028"/>
              <a:gd name="T78" fmla="*/ 434856 w 306027"/>
              <a:gd name="T79" fmla="*/ 2092027 h 306028"/>
              <a:gd name="T80" fmla="*/ 1492637 w 306027"/>
              <a:gd name="T81" fmla="*/ 1751188 h 306028"/>
              <a:gd name="T82" fmla="*/ 2554319 w 306027"/>
              <a:gd name="T83" fmla="*/ 1527885 h 306028"/>
              <a:gd name="T84" fmla="*/ 2899077 w 306027"/>
              <a:gd name="T85" fmla="*/ 2236978 h 306028"/>
              <a:gd name="T86" fmla="*/ 1661092 w 306027"/>
              <a:gd name="T87" fmla="*/ 301655 h 306028"/>
              <a:gd name="T88" fmla="*/ 1712022 w 306027"/>
              <a:gd name="T89" fmla="*/ 50933 h 306028"/>
              <a:gd name="T90" fmla="*/ 3122382 w 306027"/>
              <a:gd name="T91" fmla="*/ 1614068 h 306028"/>
              <a:gd name="T92" fmla="*/ 3326106 w 306027"/>
              <a:gd name="T93" fmla="*/ 1664999 h 306028"/>
              <a:gd name="T94" fmla="*/ 3122382 w 306027"/>
              <a:gd name="T95" fmla="*/ 1715933 h 306028"/>
              <a:gd name="T96" fmla="*/ 1712022 w 306027"/>
              <a:gd name="T97" fmla="*/ 3275155 h 306028"/>
              <a:gd name="T98" fmla="*/ 1614084 w 306027"/>
              <a:gd name="T99" fmla="*/ 3275155 h 306028"/>
              <a:gd name="T100" fmla="*/ 203722 w 306027"/>
              <a:gd name="T101" fmla="*/ 1715933 h 306028"/>
              <a:gd name="T102" fmla="*/ 0 w 306027"/>
              <a:gd name="T103" fmla="*/ 1664999 h 306028"/>
              <a:gd name="T104" fmla="*/ 203722 w 306027"/>
              <a:gd name="T105" fmla="*/ 1614068 h 306028"/>
              <a:gd name="T106" fmla="*/ 1614084 w 306027"/>
              <a:gd name="T107" fmla="*/ 50933 h 3060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06027" h="306028">
                <a:moveTo>
                  <a:pt x="104598" y="188913"/>
                </a:moveTo>
                <a:cubicBezTo>
                  <a:pt x="107068" y="188913"/>
                  <a:pt x="109184" y="191095"/>
                  <a:pt x="109184" y="193640"/>
                </a:cubicBezTo>
                <a:lnTo>
                  <a:pt x="109184" y="248909"/>
                </a:lnTo>
                <a:cubicBezTo>
                  <a:pt x="109184" y="251455"/>
                  <a:pt x="107068" y="253636"/>
                  <a:pt x="104598" y="253636"/>
                </a:cubicBezTo>
                <a:cubicBezTo>
                  <a:pt x="102129" y="253636"/>
                  <a:pt x="100012" y="251455"/>
                  <a:pt x="100012" y="248909"/>
                </a:cubicBezTo>
                <a:lnTo>
                  <a:pt x="100012" y="193640"/>
                </a:lnTo>
                <a:cubicBezTo>
                  <a:pt x="100012" y="191095"/>
                  <a:pt x="102129" y="188913"/>
                  <a:pt x="104598" y="188913"/>
                </a:cubicBezTo>
                <a:close/>
                <a:moveTo>
                  <a:pt x="199658" y="168275"/>
                </a:moveTo>
                <a:cubicBezTo>
                  <a:pt x="202223" y="168275"/>
                  <a:pt x="204421" y="170457"/>
                  <a:pt x="204421" y="173002"/>
                </a:cubicBezTo>
                <a:lnTo>
                  <a:pt x="204421" y="228272"/>
                </a:lnTo>
                <a:cubicBezTo>
                  <a:pt x="204421" y="230818"/>
                  <a:pt x="202223" y="232999"/>
                  <a:pt x="199658" y="232999"/>
                </a:cubicBezTo>
                <a:cubicBezTo>
                  <a:pt x="197094" y="232999"/>
                  <a:pt x="195262" y="230818"/>
                  <a:pt x="195262" y="228272"/>
                </a:cubicBezTo>
                <a:lnTo>
                  <a:pt x="195262" y="173002"/>
                </a:lnTo>
                <a:cubicBezTo>
                  <a:pt x="195262" y="170457"/>
                  <a:pt x="197094" y="168275"/>
                  <a:pt x="199658" y="168275"/>
                </a:cubicBezTo>
                <a:close/>
                <a:moveTo>
                  <a:pt x="166891" y="149589"/>
                </a:moveTo>
                <a:cubicBezTo>
                  <a:pt x="158240" y="149589"/>
                  <a:pt x="150670" y="154275"/>
                  <a:pt x="147066" y="161845"/>
                </a:cubicBezTo>
                <a:cubicBezTo>
                  <a:pt x="160763" y="165089"/>
                  <a:pt x="171577" y="177345"/>
                  <a:pt x="171577" y="192484"/>
                </a:cubicBezTo>
                <a:lnTo>
                  <a:pt x="171577" y="246552"/>
                </a:lnTo>
                <a:cubicBezTo>
                  <a:pt x="171216" y="256645"/>
                  <a:pt x="163286" y="264575"/>
                  <a:pt x="153194" y="264575"/>
                </a:cubicBezTo>
                <a:cubicBezTo>
                  <a:pt x="143101" y="264575"/>
                  <a:pt x="135171" y="256645"/>
                  <a:pt x="135171" y="246552"/>
                </a:cubicBezTo>
                <a:lnTo>
                  <a:pt x="135171" y="197170"/>
                </a:lnTo>
                <a:cubicBezTo>
                  <a:pt x="135171" y="194647"/>
                  <a:pt x="137334" y="192484"/>
                  <a:pt x="139857" y="192484"/>
                </a:cubicBezTo>
                <a:cubicBezTo>
                  <a:pt x="142380" y="192484"/>
                  <a:pt x="144543" y="194647"/>
                  <a:pt x="144543" y="197170"/>
                </a:cubicBezTo>
                <a:lnTo>
                  <a:pt x="144543" y="246552"/>
                </a:lnTo>
                <a:cubicBezTo>
                  <a:pt x="144543" y="251238"/>
                  <a:pt x="148508" y="255203"/>
                  <a:pt x="153194" y="255203"/>
                </a:cubicBezTo>
                <a:cubicBezTo>
                  <a:pt x="157880" y="255203"/>
                  <a:pt x="162205" y="251238"/>
                  <a:pt x="162205" y="246552"/>
                </a:cubicBezTo>
                <a:lnTo>
                  <a:pt x="162205" y="192484"/>
                </a:lnTo>
                <a:cubicBezTo>
                  <a:pt x="162205" y="180228"/>
                  <a:pt x="152112" y="170135"/>
                  <a:pt x="139857" y="170135"/>
                </a:cubicBezTo>
                <a:lnTo>
                  <a:pt x="110299" y="170135"/>
                </a:lnTo>
                <a:lnTo>
                  <a:pt x="110299" y="175542"/>
                </a:lnTo>
                <a:cubicBezTo>
                  <a:pt x="110299" y="178426"/>
                  <a:pt x="108137" y="180228"/>
                  <a:pt x="105614" y="180228"/>
                </a:cubicBezTo>
                <a:cubicBezTo>
                  <a:pt x="103090" y="180228"/>
                  <a:pt x="100928" y="178426"/>
                  <a:pt x="100928" y="175542"/>
                </a:cubicBezTo>
                <a:lnTo>
                  <a:pt x="100928" y="170135"/>
                </a:lnTo>
                <a:lnTo>
                  <a:pt x="71370" y="170135"/>
                </a:lnTo>
                <a:cubicBezTo>
                  <a:pt x="59115" y="170135"/>
                  <a:pt x="49382" y="180228"/>
                  <a:pt x="49382" y="192484"/>
                </a:cubicBezTo>
                <a:lnTo>
                  <a:pt x="49382" y="222762"/>
                </a:lnTo>
                <a:cubicBezTo>
                  <a:pt x="54429" y="230332"/>
                  <a:pt x="60196" y="237541"/>
                  <a:pt x="66684" y="243308"/>
                </a:cubicBezTo>
                <a:lnTo>
                  <a:pt x="66684" y="197170"/>
                </a:lnTo>
                <a:cubicBezTo>
                  <a:pt x="66684" y="194647"/>
                  <a:pt x="68847" y="192484"/>
                  <a:pt x="71370" y="192484"/>
                </a:cubicBezTo>
                <a:cubicBezTo>
                  <a:pt x="73893" y="192484"/>
                  <a:pt x="76056" y="194647"/>
                  <a:pt x="76056" y="197170"/>
                </a:cubicBezTo>
                <a:lnTo>
                  <a:pt x="76056" y="251599"/>
                </a:lnTo>
                <a:cubicBezTo>
                  <a:pt x="97323" y="268180"/>
                  <a:pt x="123997" y="278272"/>
                  <a:pt x="152833" y="278272"/>
                </a:cubicBezTo>
                <a:cubicBezTo>
                  <a:pt x="182391" y="278272"/>
                  <a:pt x="209064" y="268180"/>
                  <a:pt x="230331" y="251238"/>
                </a:cubicBezTo>
                <a:lnTo>
                  <a:pt x="230331" y="176624"/>
                </a:lnTo>
                <a:cubicBezTo>
                  <a:pt x="230331" y="174100"/>
                  <a:pt x="232494" y="171938"/>
                  <a:pt x="235017" y="171938"/>
                </a:cubicBezTo>
                <a:cubicBezTo>
                  <a:pt x="237540" y="171938"/>
                  <a:pt x="239703" y="174100"/>
                  <a:pt x="239703" y="176624"/>
                </a:cubicBezTo>
                <a:lnTo>
                  <a:pt x="239703" y="243308"/>
                </a:lnTo>
                <a:cubicBezTo>
                  <a:pt x="246191" y="236820"/>
                  <a:pt x="252319" y="229611"/>
                  <a:pt x="257365" y="222041"/>
                </a:cubicBezTo>
                <a:lnTo>
                  <a:pt x="257365" y="171938"/>
                </a:lnTo>
                <a:cubicBezTo>
                  <a:pt x="257365" y="159682"/>
                  <a:pt x="247272" y="149589"/>
                  <a:pt x="235017" y="149589"/>
                </a:cubicBezTo>
                <a:lnTo>
                  <a:pt x="205460" y="149589"/>
                </a:lnTo>
                <a:lnTo>
                  <a:pt x="205460" y="154996"/>
                </a:lnTo>
                <a:cubicBezTo>
                  <a:pt x="205460" y="157519"/>
                  <a:pt x="203297" y="159682"/>
                  <a:pt x="200774" y="159682"/>
                </a:cubicBezTo>
                <a:cubicBezTo>
                  <a:pt x="198251" y="159682"/>
                  <a:pt x="196448" y="157519"/>
                  <a:pt x="196448" y="154996"/>
                </a:cubicBezTo>
                <a:lnTo>
                  <a:pt x="196448" y="149589"/>
                </a:lnTo>
                <a:lnTo>
                  <a:pt x="166891" y="149589"/>
                </a:lnTo>
                <a:close/>
                <a:moveTo>
                  <a:pt x="104593" y="101539"/>
                </a:moveTo>
                <a:cubicBezTo>
                  <a:pt x="94036" y="101539"/>
                  <a:pt x="85664" y="109912"/>
                  <a:pt x="85664" y="120468"/>
                </a:cubicBezTo>
                <a:cubicBezTo>
                  <a:pt x="85664" y="131024"/>
                  <a:pt x="94036" y="139761"/>
                  <a:pt x="104593" y="139761"/>
                </a:cubicBezTo>
                <a:cubicBezTo>
                  <a:pt x="115149" y="139761"/>
                  <a:pt x="123886" y="131024"/>
                  <a:pt x="123886" y="120468"/>
                </a:cubicBezTo>
                <a:cubicBezTo>
                  <a:pt x="123886" y="109912"/>
                  <a:pt x="115149" y="101539"/>
                  <a:pt x="104593" y="101539"/>
                </a:cubicBezTo>
                <a:close/>
                <a:moveTo>
                  <a:pt x="104593" y="92075"/>
                </a:moveTo>
                <a:cubicBezTo>
                  <a:pt x="120246" y="92075"/>
                  <a:pt x="132986" y="104815"/>
                  <a:pt x="132986" y="120468"/>
                </a:cubicBezTo>
                <a:cubicBezTo>
                  <a:pt x="132986" y="136121"/>
                  <a:pt x="120246" y="148861"/>
                  <a:pt x="104593" y="148861"/>
                </a:cubicBezTo>
                <a:cubicBezTo>
                  <a:pt x="88940" y="148861"/>
                  <a:pt x="76200" y="136121"/>
                  <a:pt x="76200" y="120468"/>
                </a:cubicBezTo>
                <a:cubicBezTo>
                  <a:pt x="76200" y="104815"/>
                  <a:pt x="88940" y="92075"/>
                  <a:pt x="104593" y="92075"/>
                </a:cubicBezTo>
                <a:close/>
                <a:moveTo>
                  <a:pt x="199843" y="80902"/>
                </a:moveTo>
                <a:cubicBezTo>
                  <a:pt x="189287" y="80902"/>
                  <a:pt x="180914" y="89275"/>
                  <a:pt x="180914" y="99831"/>
                </a:cubicBezTo>
                <a:cubicBezTo>
                  <a:pt x="180914" y="110387"/>
                  <a:pt x="189287" y="119124"/>
                  <a:pt x="199843" y="119124"/>
                </a:cubicBezTo>
                <a:cubicBezTo>
                  <a:pt x="210764" y="119124"/>
                  <a:pt x="219136" y="110387"/>
                  <a:pt x="219136" y="99831"/>
                </a:cubicBezTo>
                <a:cubicBezTo>
                  <a:pt x="219136" y="89275"/>
                  <a:pt x="210764" y="80902"/>
                  <a:pt x="199843" y="80902"/>
                </a:cubicBezTo>
                <a:close/>
                <a:moveTo>
                  <a:pt x="199843" y="71438"/>
                </a:moveTo>
                <a:cubicBezTo>
                  <a:pt x="215860" y="71438"/>
                  <a:pt x="228236" y="84178"/>
                  <a:pt x="228236" y="99831"/>
                </a:cubicBezTo>
                <a:cubicBezTo>
                  <a:pt x="228236" y="115484"/>
                  <a:pt x="215860" y="128224"/>
                  <a:pt x="199843" y="128224"/>
                </a:cubicBezTo>
                <a:cubicBezTo>
                  <a:pt x="184191" y="128224"/>
                  <a:pt x="171450" y="115484"/>
                  <a:pt x="171450" y="99831"/>
                </a:cubicBezTo>
                <a:cubicBezTo>
                  <a:pt x="171450" y="84178"/>
                  <a:pt x="184191" y="71438"/>
                  <a:pt x="199843" y="71438"/>
                </a:cubicBezTo>
                <a:close/>
                <a:moveTo>
                  <a:pt x="152833" y="27755"/>
                </a:moveTo>
                <a:cubicBezTo>
                  <a:pt x="83986" y="27755"/>
                  <a:pt x="27755" y="83986"/>
                  <a:pt x="27755" y="153194"/>
                </a:cubicBezTo>
                <a:cubicBezTo>
                  <a:pt x="27755" y="172298"/>
                  <a:pt x="32441" y="190321"/>
                  <a:pt x="40010" y="206542"/>
                </a:cubicBezTo>
                <a:lnTo>
                  <a:pt x="40010" y="192484"/>
                </a:lnTo>
                <a:cubicBezTo>
                  <a:pt x="40010" y="175182"/>
                  <a:pt x="54068" y="161124"/>
                  <a:pt x="71370" y="161124"/>
                </a:cubicBezTo>
                <a:lnTo>
                  <a:pt x="137334" y="161124"/>
                </a:lnTo>
                <a:cubicBezTo>
                  <a:pt x="141659" y="148508"/>
                  <a:pt x="153554" y="140578"/>
                  <a:pt x="166891" y="140578"/>
                </a:cubicBezTo>
                <a:lnTo>
                  <a:pt x="235017" y="140578"/>
                </a:lnTo>
                <a:cubicBezTo>
                  <a:pt x="252319" y="140578"/>
                  <a:pt x="266737" y="154636"/>
                  <a:pt x="266737" y="171938"/>
                </a:cubicBezTo>
                <a:lnTo>
                  <a:pt x="266737" y="205821"/>
                </a:lnTo>
                <a:cubicBezTo>
                  <a:pt x="273946" y="189600"/>
                  <a:pt x="278272" y="171577"/>
                  <a:pt x="278272" y="153194"/>
                </a:cubicBezTo>
                <a:cubicBezTo>
                  <a:pt x="278272" y="83986"/>
                  <a:pt x="222041" y="27755"/>
                  <a:pt x="152833" y="27755"/>
                </a:cubicBezTo>
                <a:close/>
                <a:moveTo>
                  <a:pt x="152833" y="0"/>
                </a:moveTo>
                <a:cubicBezTo>
                  <a:pt x="155717" y="0"/>
                  <a:pt x="157519" y="2163"/>
                  <a:pt x="157519" y="4686"/>
                </a:cubicBezTo>
                <a:lnTo>
                  <a:pt x="157519" y="18744"/>
                </a:lnTo>
                <a:cubicBezTo>
                  <a:pt x="228168" y="21267"/>
                  <a:pt x="284760" y="77859"/>
                  <a:pt x="287283" y="148508"/>
                </a:cubicBezTo>
                <a:lnTo>
                  <a:pt x="301341" y="148508"/>
                </a:lnTo>
                <a:cubicBezTo>
                  <a:pt x="303864" y="148508"/>
                  <a:pt x="306027" y="150671"/>
                  <a:pt x="306027" y="153194"/>
                </a:cubicBezTo>
                <a:cubicBezTo>
                  <a:pt x="306027" y="155717"/>
                  <a:pt x="303864" y="157880"/>
                  <a:pt x="301341" y="157880"/>
                </a:cubicBezTo>
                <a:lnTo>
                  <a:pt x="287283" y="157880"/>
                </a:lnTo>
                <a:cubicBezTo>
                  <a:pt x="284760" y="228169"/>
                  <a:pt x="228168" y="285121"/>
                  <a:pt x="157519" y="287284"/>
                </a:cubicBezTo>
                <a:lnTo>
                  <a:pt x="157519" y="301342"/>
                </a:lnTo>
                <a:cubicBezTo>
                  <a:pt x="157519" y="303865"/>
                  <a:pt x="155717" y="306028"/>
                  <a:pt x="152833" y="306028"/>
                </a:cubicBezTo>
                <a:cubicBezTo>
                  <a:pt x="150310" y="306028"/>
                  <a:pt x="148508" y="303865"/>
                  <a:pt x="148508" y="301342"/>
                </a:cubicBezTo>
                <a:lnTo>
                  <a:pt x="148508" y="287284"/>
                </a:lnTo>
                <a:cubicBezTo>
                  <a:pt x="77858" y="285121"/>
                  <a:pt x="21267" y="228169"/>
                  <a:pt x="18744" y="157880"/>
                </a:cubicBezTo>
                <a:lnTo>
                  <a:pt x="4686" y="157880"/>
                </a:lnTo>
                <a:cubicBezTo>
                  <a:pt x="2163" y="157880"/>
                  <a:pt x="0" y="155717"/>
                  <a:pt x="0" y="153194"/>
                </a:cubicBezTo>
                <a:cubicBezTo>
                  <a:pt x="0" y="150671"/>
                  <a:pt x="2163" y="148508"/>
                  <a:pt x="4686" y="148508"/>
                </a:cubicBezTo>
                <a:lnTo>
                  <a:pt x="18744" y="148508"/>
                </a:lnTo>
                <a:cubicBezTo>
                  <a:pt x="21267" y="77859"/>
                  <a:pt x="77858" y="21267"/>
                  <a:pt x="148508" y="18744"/>
                </a:cubicBezTo>
                <a:lnTo>
                  <a:pt x="148508" y="4686"/>
                </a:lnTo>
                <a:cubicBezTo>
                  <a:pt x="148508" y="2163"/>
                  <a:pt x="150310" y="0"/>
                  <a:pt x="15283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9" name="Line">
            <a:extLst>
              <a:ext uri="{FF2B5EF4-FFF2-40B4-BE49-F238E27FC236}">
                <a16:creationId xmlns:a16="http://schemas.microsoft.com/office/drawing/2014/main" id="{AAD614F4-C251-5949-9C1C-8000DE0AD4CA}"/>
              </a:ext>
            </a:extLst>
          </p:cNvPr>
          <p:cNvSpPr/>
          <p:nvPr/>
        </p:nvSpPr>
        <p:spPr>
          <a:xfrm flipV="1">
            <a:off x="2879497" y="9699174"/>
            <a:ext cx="18621985" cy="0"/>
          </a:xfrm>
          <a:prstGeom prst="line">
            <a:avLst/>
          </a:prstGeom>
          <a:noFill/>
          <a:ln w="63500" cap="flat">
            <a:solidFill>
              <a:schemeClr val="bg1">
                <a:lumMod val="85000"/>
              </a:schemeClr>
            </a:solidFill>
            <a:prstDash val="solid"/>
            <a:miter lim="400000"/>
            <a:tailEnd type="non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 name="Rounded Rectangle">
            <a:extLst>
              <a:ext uri="{FF2B5EF4-FFF2-40B4-BE49-F238E27FC236}">
                <a16:creationId xmlns:a16="http://schemas.microsoft.com/office/drawing/2014/main" id="{36D66B07-C6C9-8CFC-0FC9-0B7076730EBE}"/>
              </a:ext>
            </a:extLst>
          </p:cNvPr>
          <p:cNvSpPr/>
          <p:nvPr/>
        </p:nvSpPr>
        <p:spPr>
          <a:xfrm>
            <a:off x="10556676" y="4957019"/>
            <a:ext cx="1315835" cy="4726404"/>
          </a:xfrm>
          <a:prstGeom prst="rect">
            <a:avLst/>
          </a:prstGeom>
          <a:solidFill>
            <a:schemeClr val="tx1">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 name="Rounded Rectangle">
            <a:extLst>
              <a:ext uri="{FF2B5EF4-FFF2-40B4-BE49-F238E27FC236}">
                <a16:creationId xmlns:a16="http://schemas.microsoft.com/office/drawing/2014/main" id="{774993A9-F992-0383-AB37-637FAE565300}"/>
              </a:ext>
            </a:extLst>
          </p:cNvPr>
          <p:cNvSpPr/>
          <p:nvPr/>
        </p:nvSpPr>
        <p:spPr>
          <a:xfrm>
            <a:off x="12368277" y="4016827"/>
            <a:ext cx="1315835" cy="5652726"/>
          </a:xfrm>
          <a:prstGeom prst="rect">
            <a:avLst/>
          </a:prstGeom>
          <a:solidFill>
            <a:schemeClr val="tx1">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Tree>
    <p:extLst>
      <p:ext uri="{BB962C8B-B14F-4D97-AF65-F5344CB8AC3E}">
        <p14:creationId xmlns:p14="http://schemas.microsoft.com/office/powerpoint/2010/main" val="3367432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6620808-EDE9-EE4D-87AB-32EDC9DAF6AE}"/>
              </a:ext>
            </a:extLst>
          </p:cNvPr>
          <p:cNvGrpSpPr/>
          <p:nvPr/>
        </p:nvGrpSpPr>
        <p:grpSpPr>
          <a:xfrm>
            <a:off x="5687560" y="2079987"/>
            <a:ext cx="13038898" cy="11043892"/>
            <a:chOff x="6586626" y="1710525"/>
            <a:chExt cx="11240765" cy="9520882"/>
          </a:xfrm>
        </p:grpSpPr>
        <p:sp>
          <p:nvSpPr>
            <p:cNvPr id="3081" name="Freeform 9">
              <a:extLst>
                <a:ext uri="{FF2B5EF4-FFF2-40B4-BE49-F238E27FC236}">
                  <a16:creationId xmlns:a16="http://schemas.microsoft.com/office/drawing/2014/main" id="{50370BD8-D791-9C4F-8128-EB49E2BBB7C8}"/>
                </a:ext>
              </a:extLst>
            </p:cNvPr>
            <p:cNvSpPr>
              <a:spLocks noChangeArrowheads="1"/>
            </p:cNvSpPr>
            <p:nvPr/>
          </p:nvSpPr>
          <p:spPr bwMode="auto">
            <a:xfrm>
              <a:off x="6586626" y="7428457"/>
              <a:ext cx="3190637" cy="3802950"/>
            </a:xfrm>
            <a:custGeom>
              <a:avLst/>
              <a:gdLst>
                <a:gd name="T0" fmla="*/ 0 w 4688"/>
                <a:gd name="T1" fmla="*/ 0 h 5587"/>
                <a:gd name="T2" fmla="*/ 0 w 4688"/>
                <a:gd name="T3" fmla="*/ 0 h 5587"/>
                <a:gd name="T4" fmla="*/ 2312 w 4688"/>
                <a:gd name="T5" fmla="*/ 5586 h 5587"/>
                <a:gd name="T6" fmla="*/ 4687 w 4688"/>
                <a:gd name="T7" fmla="*/ 3211 h 5587"/>
                <a:gd name="T8" fmla="*/ 4687 w 4688"/>
                <a:gd name="T9" fmla="*/ 3211 h 5587"/>
                <a:gd name="T10" fmla="*/ 3358 w 4688"/>
                <a:gd name="T11" fmla="*/ 0 h 5587"/>
                <a:gd name="T12" fmla="*/ 0 w 4688"/>
                <a:gd name="T13" fmla="*/ 0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0"/>
                  </a:moveTo>
                  <a:lnTo>
                    <a:pt x="0" y="0"/>
                  </a:lnTo>
                  <a:cubicBezTo>
                    <a:pt x="38" y="2169"/>
                    <a:pt x="911" y="4133"/>
                    <a:pt x="2312" y="5586"/>
                  </a:cubicBezTo>
                  <a:lnTo>
                    <a:pt x="4687" y="3211"/>
                  </a:lnTo>
                  <a:lnTo>
                    <a:pt x="4687" y="3211"/>
                  </a:lnTo>
                  <a:cubicBezTo>
                    <a:pt x="3892" y="2367"/>
                    <a:pt x="3394" y="1242"/>
                    <a:pt x="3358" y="0"/>
                  </a:cubicBezTo>
                  <a:lnTo>
                    <a:pt x="0"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82" name="Freeform 10">
              <a:extLst>
                <a:ext uri="{FF2B5EF4-FFF2-40B4-BE49-F238E27FC236}">
                  <a16:creationId xmlns:a16="http://schemas.microsoft.com/office/drawing/2014/main" id="{5A2D9074-89E9-FE4D-9331-70F344EB36CA}"/>
                </a:ext>
              </a:extLst>
            </p:cNvPr>
            <p:cNvSpPr>
              <a:spLocks noChangeArrowheads="1"/>
            </p:cNvSpPr>
            <p:nvPr/>
          </p:nvSpPr>
          <p:spPr bwMode="auto">
            <a:xfrm>
              <a:off x="6586626" y="3427406"/>
              <a:ext cx="3190637" cy="3799948"/>
            </a:xfrm>
            <a:custGeom>
              <a:avLst/>
              <a:gdLst>
                <a:gd name="T0" fmla="*/ 0 w 4689"/>
                <a:gd name="T1" fmla="*/ 5582 h 5583"/>
                <a:gd name="T2" fmla="*/ 3358 w 4689"/>
                <a:gd name="T3" fmla="*/ 5582 h 5583"/>
                <a:gd name="T4" fmla="*/ 3358 w 4689"/>
                <a:gd name="T5" fmla="*/ 5582 h 5583"/>
                <a:gd name="T6" fmla="*/ 4688 w 4689"/>
                <a:gd name="T7" fmla="*/ 2374 h 5583"/>
                <a:gd name="T8" fmla="*/ 2314 w 4689"/>
                <a:gd name="T9" fmla="*/ 0 h 5583"/>
                <a:gd name="T10" fmla="*/ 2314 w 4689"/>
                <a:gd name="T11" fmla="*/ 0 h 5583"/>
                <a:gd name="T12" fmla="*/ 0 w 4689"/>
                <a:gd name="T13" fmla="*/ 5582 h 5583"/>
              </a:gdLst>
              <a:ahLst/>
              <a:cxnLst>
                <a:cxn ang="0">
                  <a:pos x="T0" y="T1"/>
                </a:cxn>
                <a:cxn ang="0">
                  <a:pos x="T2" y="T3"/>
                </a:cxn>
                <a:cxn ang="0">
                  <a:pos x="T4" y="T5"/>
                </a:cxn>
                <a:cxn ang="0">
                  <a:pos x="T6" y="T7"/>
                </a:cxn>
                <a:cxn ang="0">
                  <a:pos x="T8" y="T9"/>
                </a:cxn>
                <a:cxn ang="0">
                  <a:pos x="T10" y="T11"/>
                </a:cxn>
                <a:cxn ang="0">
                  <a:pos x="T12" y="T13"/>
                </a:cxn>
              </a:cxnLst>
              <a:rect l="0" t="0" r="r" b="b"/>
              <a:pathLst>
                <a:path w="4689" h="5583">
                  <a:moveTo>
                    <a:pt x="0" y="5582"/>
                  </a:moveTo>
                  <a:lnTo>
                    <a:pt x="3358" y="5582"/>
                  </a:lnTo>
                  <a:lnTo>
                    <a:pt x="3358" y="5582"/>
                  </a:lnTo>
                  <a:cubicBezTo>
                    <a:pt x="3395" y="4343"/>
                    <a:pt x="3894" y="3218"/>
                    <a:pt x="4688" y="2374"/>
                  </a:cubicBezTo>
                  <a:lnTo>
                    <a:pt x="2314" y="0"/>
                  </a:lnTo>
                  <a:lnTo>
                    <a:pt x="2314" y="0"/>
                  </a:lnTo>
                  <a:cubicBezTo>
                    <a:pt x="912" y="1451"/>
                    <a:pt x="39" y="3415"/>
                    <a:pt x="0" y="5582"/>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83" name="Freeform 11">
              <a:extLst>
                <a:ext uri="{FF2B5EF4-FFF2-40B4-BE49-F238E27FC236}">
                  <a16:creationId xmlns:a16="http://schemas.microsoft.com/office/drawing/2014/main" id="{10E069A9-3D4B-624B-9848-9864D9DD3081}"/>
                </a:ext>
              </a:extLst>
            </p:cNvPr>
            <p:cNvSpPr>
              <a:spLocks noChangeArrowheads="1"/>
            </p:cNvSpPr>
            <p:nvPr/>
          </p:nvSpPr>
          <p:spPr bwMode="auto">
            <a:xfrm>
              <a:off x="8306509" y="1710525"/>
              <a:ext cx="3799949" cy="3190635"/>
            </a:xfrm>
            <a:custGeom>
              <a:avLst/>
              <a:gdLst>
                <a:gd name="T0" fmla="*/ 2375 w 5583"/>
                <a:gd name="T1" fmla="*/ 4686 h 4687"/>
                <a:gd name="T2" fmla="*/ 2375 w 5583"/>
                <a:gd name="T3" fmla="*/ 4686 h 4687"/>
                <a:gd name="T4" fmla="*/ 5582 w 5583"/>
                <a:gd name="T5" fmla="*/ 3358 h 4687"/>
                <a:gd name="T6" fmla="*/ 5582 w 5583"/>
                <a:gd name="T7" fmla="*/ 0 h 4687"/>
                <a:gd name="T8" fmla="*/ 5582 w 5583"/>
                <a:gd name="T9" fmla="*/ 0 h 4687"/>
                <a:gd name="T10" fmla="*/ 0 w 5583"/>
                <a:gd name="T11" fmla="*/ 2312 h 4687"/>
                <a:gd name="T12" fmla="*/ 2375 w 5583"/>
                <a:gd name="T13" fmla="*/ 4686 h 4687"/>
              </a:gdLst>
              <a:ahLst/>
              <a:cxnLst>
                <a:cxn ang="0">
                  <a:pos x="T0" y="T1"/>
                </a:cxn>
                <a:cxn ang="0">
                  <a:pos x="T2" y="T3"/>
                </a:cxn>
                <a:cxn ang="0">
                  <a:pos x="T4" y="T5"/>
                </a:cxn>
                <a:cxn ang="0">
                  <a:pos x="T6" y="T7"/>
                </a:cxn>
                <a:cxn ang="0">
                  <a:pos x="T8" y="T9"/>
                </a:cxn>
                <a:cxn ang="0">
                  <a:pos x="T10" y="T11"/>
                </a:cxn>
                <a:cxn ang="0">
                  <a:pos x="T12" y="T13"/>
                </a:cxn>
              </a:cxnLst>
              <a:rect l="0" t="0" r="r" b="b"/>
              <a:pathLst>
                <a:path w="5583" h="4687">
                  <a:moveTo>
                    <a:pt x="2375" y="4686"/>
                  </a:moveTo>
                  <a:lnTo>
                    <a:pt x="2375" y="4686"/>
                  </a:lnTo>
                  <a:cubicBezTo>
                    <a:pt x="3218" y="3893"/>
                    <a:pt x="4342" y="3395"/>
                    <a:pt x="5582" y="3358"/>
                  </a:cubicBezTo>
                  <a:lnTo>
                    <a:pt x="5582" y="0"/>
                  </a:lnTo>
                  <a:lnTo>
                    <a:pt x="5582" y="0"/>
                  </a:lnTo>
                  <a:cubicBezTo>
                    <a:pt x="3416" y="38"/>
                    <a:pt x="1452" y="912"/>
                    <a:pt x="0" y="2312"/>
                  </a:cubicBezTo>
                  <a:lnTo>
                    <a:pt x="2375" y="4686"/>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84" name="Freeform 12">
              <a:extLst>
                <a:ext uri="{FF2B5EF4-FFF2-40B4-BE49-F238E27FC236}">
                  <a16:creationId xmlns:a16="http://schemas.microsoft.com/office/drawing/2014/main" id="{98BA90CB-7CFE-ED4C-AD37-DAC3D64F5F2B}"/>
                </a:ext>
              </a:extLst>
            </p:cNvPr>
            <p:cNvSpPr>
              <a:spLocks noChangeArrowheads="1"/>
            </p:cNvSpPr>
            <p:nvPr/>
          </p:nvSpPr>
          <p:spPr bwMode="auto">
            <a:xfrm>
              <a:off x="12307561" y="1710525"/>
              <a:ext cx="3799949" cy="3190635"/>
            </a:xfrm>
            <a:custGeom>
              <a:avLst/>
              <a:gdLst>
                <a:gd name="T0" fmla="*/ 0 w 5584"/>
                <a:gd name="T1" fmla="*/ 3358 h 4688"/>
                <a:gd name="T2" fmla="*/ 0 w 5584"/>
                <a:gd name="T3" fmla="*/ 3358 h 4688"/>
                <a:gd name="T4" fmla="*/ 3208 w 5584"/>
                <a:gd name="T5" fmla="*/ 4687 h 4688"/>
                <a:gd name="T6" fmla="*/ 5583 w 5584"/>
                <a:gd name="T7" fmla="*/ 2312 h 4688"/>
                <a:gd name="T8" fmla="*/ 5583 w 5584"/>
                <a:gd name="T9" fmla="*/ 2312 h 4688"/>
                <a:gd name="T10" fmla="*/ 0 w 5584"/>
                <a:gd name="T11" fmla="*/ 0 h 4688"/>
                <a:gd name="T12" fmla="*/ 0 w 5584"/>
                <a:gd name="T13" fmla="*/ 3358 h 4688"/>
              </a:gdLst>
              <a:ahLst/>
              <a:cxnLst>
                <a:cxn ang="0">
                  <a:pos x="T0" y="T1"/>
                </a:cxn>
                <a:cxn ang="0">
                  <a:pos x="T2" y="T3"/>
                </a:cxn>
                <a:cxn ang="0">
                  <a:pos x="T4" y="T5"/>
                </a:cxn>
                <a:cxn ang="0">
                  <a:pos x="T6" y="T7"/>
                </a:cxn>
                <a:cxn ang="0">
                  <a:pos x="T8" y="T9"/>
                </a:cxn>
                <a:cxn ang="0">
                  <a:pos x="T10" y="T11"/>
                </a:cxn>
                <a:cxn ang="0">
                  <a:pos x="T12" y="T13"/>
                </a:cxn>
              </a:cxnLst>
              <a:rect l="0" t="0" r="r" b="b"/>
              <a:pathLst>
                <a:path w="5584" h="4688">
                  <a:moveTo>
                    <a:pt x="0" y="3358"/>
                  </a:moveTo>
                  <a:lnTo>
                    <a:pt x="0" y="3358"/>
                  </a:lnTo>
                  <a:cubicBezTo>
                    <a:pt x="1241" y="3395"/>
                    <a:pt x="2365" y="3893"/>
                    <a:pt x="3208" y="4687"/>
                  </a:cubicBezTo>
                  <a:lnTo>
                    <a:pt x="5583" y="2312"/>
                  </a:lnTo>
                  <a:lnTo>
                    <a:pt x="5583" y="2312"/>
                  </a:lnTo>
                  <a:cubicBezTo>
                    <a:pt x="4131" y="912"/>
                    <a:pt x="2168" y="38"/>
                    <a:pt x="0" y="0"/>
                  </a:cubicBezTo>
                  <a:lnTo>
                    <a:pt x="0" y="3358"/>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85" name="Freeform 13">
              <a:extLst>
                <a:ext uri="{FF2B5EF4-FFF2-40B4-BE49-F238E27FC236}">
                  <a16:creationId xmlns:a16="http://schemas.microsoft.com/office/drawing/2014/main" id="{4FF526A3-47C6-EA4A-8D75-0D0A7E95B016}"/>
                </a:ext>
              </a:extLst>
            </p:cNvPr>
            <p:cNvSpPr>
              <a:spLocks noChangeArrowheads="1"/>
            </p:cNvSpPr>
            <p:nvPr/>
          </p:nvSpPr>
          <p:spPr bwMode="auto">
            <a:xfrm>
              <a:off x="14636754" y="7428457"/>
              <a:ext cx="3190637" cy="3802950"/>
            </a:xfrm>
            <a:custGeom>
              <a:avLst/>
              <a:gdLst>
                <a:gd name="T0" fmla="*/ 0 w 4688"/>
                <a:gd name="T1" fmla="*/ 3211 h 5587"/>
                <a:gd name="T2" fmla="*/ 2375 w 4688"/>
                <a:gd name="T3" fmla="*/ 5586 h 5587"/>
                <a:gd name="T4" fmla="*/ 2375 w 4688"/>
                <a:gd name="T5" fmla="*/ 5586 h 5587"/>
                <a:gd name="T6" fmla="*/ 4687 w 4688"/>
                <a:gd name="T7" fmla="*/ 0 h 5587"/>
                <a:gd name="T8" fmla="*/ 1329 w 4688"/>
                <a:gd name="T9" fmla="*/ 0 h 5587"/>
                <a:gd name="T10" fmla="*/ 1329 w 4688"/>
                <a:gd name="T11" fmla="*/ 0 h 5587"/>
                <a:gd name="T12" fmla="*/ 0 w 4688"/>
                <a:gd name="T13" fmla="*/ 3211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3211"/>
                  </a:moveTo>
                  <a:lnTo>
                    <a:pt x="2375" y="5586"/>
                  </a:lnTo>
                  <a:lnTo>
                    <a:pt x="2375" y="5586"/>
                  </a:lnTo>
                  <a:cubicBezTo>
                    <a:pt x="3776" y="4133"/>
                    <a:pt x="4649" y="2169"/>
                    <a:pt x="4687" y="0"/>
                  </a:cubicBezTo>
                  <a:lnTo>
                    <a:pt x="1329" y="0"/>
                  </a:lnTo>
                  <a:lnTo>
                    <a:pt x="1329" y="0"/>
                  </a:lnTo>
                  <a:cubicBezTo>
                    <a:pt x="1292" y="1242"/>
                    <a:pt x="794" y="2367"/>
                    <a:pt x="0" y="3211"/>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086" name="Freeform 14">
              <a:extLst>
                <a:ext uri="{FF2B5EF4-FFF2-40B4-BE49-F238E27FC236}">
                  <a16:creationId xmlns:a16="http://schemas.microsoft.com/office/drawing/2014/main" id="{11B8199A-927F-9D48-A79D-CA800FB70B0C}"/>
                </a:ext>
              </a:extLst>
            </p:cNvPr>
            <p:cNvSpPr>
              <a:spLocks noChangeArrowheads="1"/>
            </p:cNvSpPr>
            <p:nvPr/>
          </p:nvSpPr>
          <p:spPr bwMode="auto">
            <a:xfrm>
              <a:off x="14633753" y="3427406"/>
              <a:ext cx="3193638" cy="3799948"/>
            </a:xfrm>
            <a:custGeom>
              <a:avLst/>
              <a:gdLst>
                <a:gd name="T0" fmla="*/ 0 w 4690"/>
                <a:gd name="T1" fmla="*/ 2374 h 5583"/>
                <a:gd name="T2" fmla="*/ 0 w 4690"/>
                <a:gd name="T3" fmla="*/ 2374 h 5583"/>
                <a:gd name="T4" fmla="*/ 1331 w 4690"/>
                <a:gd name="T5" fmla="*/ 5582 h 5583"/>
                <a:gd name="T6" fmla="*/ 4689 w 4690"/>
                <a:gd name="T7" fmla="*/ 5582 h 5583"/>
                <a:gd name="T8" fmla="*/ 4689 w 4690"/>
                <a:gd name="T9" fmla="*/ 5582 h 5583"/>
                <a:gd name="T10" fmla="*/ 2375 w 4690"/>
                <a:gd name="T11" fmla="*/ 0 h 5583"/>
                <a:gd name="T12" fmla="*/ 0 w 4690"/>
                <a:gd name="T13" fmla="*/ 2374 h 5583"/>
              </a:gdLst>
              <a:ahLst/>
              <a:cxnLst>
                <a:cxn ang="0">
                  <a:pos x="T0" y="T1"/>
                </a:cxn>
                <a:cxn ang="0">
                  <a:pos x="T2" y="T3"/>
                </a:cxn>
                <a:cxn ang="0">
                  <a:pos x="T4" y="T5"/>
                </a:cxn>
                <a:cxn ang="0">
                  <a:pos x="T6" y="T7"/>
                </a:cxn>
                <a:cxn ang="0">
                  <a:pos x="T8" y="T9"/>
                </a:cxn>
                <a:cxn ang="0">
                  <a:pos x="T10" y="T11"/>
                </a:cxn>
                <a:cxn ang="0">
                  <a:pos x="T12" y="T13"/>
                </a:cxn>
              </a:cxnLst>
              <a:rect l="0" t="0" r="r" b="b"/>
              <a:pathLst>
                <a:path w="4690" h="5583">
                  <a:moveTo>
                    <a:pt x="0" y="2374"/>
                  </a:moveTo>
                  <a:lnTo>
                    <a:pt x="0" y="2374"/>
                  </a:lnTo>
                  <a:cubicBezTo>
                    <a:pt x="794" y="3218"/>
                    <a:pt x="1293" y="4343"/>
                    <a:pt x="1331" y="5582"/>
                  </a:cubicBezTo>
                  <a:lnTo>
                    <a:pt x="4689" y="5582"/>
                  </a:lnTo>
                  <a:lnTo>
                    <a:pt x="4689" y="5582"/>
                  </a:lnTo>
                  <a:cubicBezTo>
                    <a:pt x="4650" y="3415"/>
                    <a:pt x="3776" y="1451"/>
                    <a:pt x="2375" y="0"/>
                  </a:cubicBezTo>
                  <a:lnTo>
                    <a:pt x="0" y="2374"/>
                  </a:lnTo>
                </a:path>
              </a:pathLst>
            </a:custGeom>
            <a:solidFill>
              <a:schemeClr val="accent5">
                <a:lumMod val="75000"/>
                <a:lumOff val="25000"/>
              </a:schemeClr>
            </a:solidFill>
            <a:ln>
              <a:noFill/>
            </a:ln>
            <a:effectLst/>
          </p:spPr>
          <p:txBody>
            <a:bodyPr wrap="none" anchor="ctr"/>
            <a:lstStyle/>
            <a:p>
              <a:endParaRPr lang="en-US" sz="6532" dirty="0">
                <a:latin typeface="Lato Light" panose="020F0502020204030203" pitchFamily="34" charset="0"/>
              </a:endParaRPr>
            </a:p>
          </p:txBody>
        </p:sp>
        <p:sp>
          <p:nvSpPr>
            <p:cNvPr id="776" name="Freeform 775">
              <a:extLst>
                <a:ext uri="{FF2B5EF4-FFF2-40B4-BE49-F238E27FC236}">
                  <a16:creationId xmlns:a16="http://schemas.microsoft.com/office/drawing/2014/main" id="{C32B2A8A-FF2F-314C-A7B1-2D05422C9B79}"/>
                </a:ext>
              </a:extLst>
            </p:cNvPr>
            <p:cNvSpPr>
              <a:spLocks noChangeArrowheads="1"/>
            </p:cNvSpPr>
            <p:nvPr/>
          </p:nvSpPr>
          <p:spPr bwMode="auto">
            <a:xfrm>
              <a:off x="9921336" y="3994696"/>
              <a:ext cx="2181438" cy="1235955"/>
            </a:xfrm>
            <a:custGeom>
              <a:avLst/>
              <a:gdLst>
                <a:gd name="connsiteX0" fmla="*/ 2093326 w 2093326"/>
                <a:gd name="connsiteY0" fmla="*/ 0 h 1186033"/>
                <a:gd name="connsiteX1" fmla="*/ 2093326 w 2093326"/>
                <a:gd name="connsiteY1" fmla="*/ 451449 h 1186033"/>
                <a:gd name="connsiteX2" fmla="*/ 1354649 w 2093326"/>
                <a:gd name="connsiteY2" fmla="*/ 579578 h 1186033"/>
                <a:gd name="connsiteX3" fmla="*/ 1267152 w 2093326"/>
                <a:gd name="connsiteY3" fmla="*/ 611918 h 1186033"/>
                <a:gd name="connsiteX4" fmla="*/ 1225752 w 2093326"/>
                <a:gd name="connsiteY4" fmla="*/ 949846 h 1186033"/>
                <a:gd name="connsiteX5" fmla="*/ 954079 w 2093326"/>
                <a:gd name="connsiteY5" fmla="*/ 745615 h 1186033"/>
                <a:gd name="connsiteX6" fmla="*/ 905951 w 2093326"/>
                <a:gd name="connsiteY6" fmla="*/ 768460 h 1186033"/>
                <a:gd name="connsiteX7" fmla="*/ 319188 w 2093326"/>
                <a:gd name="connsiteY7" fmla="*/ 1186033 h 1186033"/>
                <a:gd name="connsiteX8" fmla="*/ 0 w 2093326"/>
                <a:gd name="connsiteY8" fmla="*/ 866365 h 1186033"/>
                <a:gd name="connsiteX9" fmla="*/ 2093326 w 2093326"/>
                <a:gd name="connsiteY9" fmla="*/ 0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3326" h="1186033">
                  <a:moveTo>
                    <a:pt x="2093326" y="0"/>
                  </a:moveTo>
                  <a:lnTo>
                    <a:pt x="2093326" y="451449"/>
                  </a:lnTo>
                  <a:cubicBezTo>
                    <a:pt x="1836556" y="460501"/>
                    <a:pt x="1588781" y="504782"/>
                    <a:pt x="1354649" y="579578"/>
                  </a:cubicBezTo>
                  <a:lnTo>
                    <a:pt x="1267152" y="611918"/>
                  </a:lnTo>
                  <a:lnTo>
                    <a:pt x="1225752" y="949846"/>
                  </a:lnTo>
                  <a:lnTo>
                    <a:pt x="954079" y="745615"/>
                  </a:lnTo>
                  <a:lnTo>
                    <a:pt x="905951" y="768460"/>
                  </a:lnTo>
                  <a:cubicBezTo>
                    <a:pt x="692074" y="881849"/>
                    <a:pt x="494937" y="1022611"/>
                    <a:pt x="319188" y="1186033"/>
                  </a:cubicBezTo>
                  <a:lnTo>
                    <a:pt x="0" y="866365"/>
                  </a:lnTo>
                  <a:cubicBezTo>
                    <a:pt x="550257" y="349025"/>
                    <a:pt x="1283933" y="24138"/>
                    <a:pt x="2093326" y="0"/>
                  </a:cubicBezTo>
                  <a:close/>
                </a:path>
              </a:pathLst>
            </a:custGeom>
            <a:solidFill>
              <a:schemeClr val="accent3">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77" name="Freeform 776">
              <a:extLst>
                <a:ext uri="{FF2B5EF4-FFF2-40B4-BE49-F238E27FC236}">
                  <a16:creationId xmlns:a16="http://schemas.microsoft.com/office/drawing/2014/main" id="{58DF6B7B-B1FB-AA4D-9A7B-8C1C1AF4113B}"/>
                </a:ext>
              </a:extLst>
            </p:cNvPr>
            <p:cNvSpPr>
              <a:spLocks noChangeArrowheads="1"/>
            </p:cNvSpPr>
            <p:nvPr/>
          </p:nvSpPr>
          <p:spPr bwMode="auto">
            <a:xfrm>
              <a:off x="12307561" y="3994696"/>
              <a:ext cx="2184440" cy="1235955"/>
            </a:xfrm>
            <a:custGeom>
              <a:avLst/>
              <a:gdLst>
                <a:gd name="connsiteX0" fmla="*/ 0 w 2096207"/>
                <a:gd name="connsiteY0" fmla="*/ 0 h 1186033"/>
                <a:gd name="connsiteX1" fmla="*/ 2096207 w 2096207"/>
                <a:gd name="connsiteY1" fmla="*/ 867017 h 1186033"/>
                <a:gd name="connsiteX2" fmla="*/ 1776679 w 2096207"/>
                <a:gd name="connsiteY2" fmla="*/ 1186033 h 1186033"/>
                <a:gd name="connsiteX3" fmla="*/ 1189257 w 2096207"/>
                <a:gd name="connsiteY3" fmla="*/ 768460 h 1186033"/>
                <a:gd name="connsiteX4" fmla="*/ 1081426 w 2096207"/>
                <a:gd name="connsiteY4" fmla="*/ 717341 h 1186033"/>
                <a:gd name="connsiteX5" fmla="*/ 805877 w 2096207"/>
                <a:gd name="connsiteY5" fmla="*/ 932567 h 1186033"/>
                <a:gd name="connsiteX6" fmla="*/ 757143 w 2096207"/>
                <a:gd name="connsiteY6" fmla="*/ 585921 h 1186033"/>
                <a:gd name="connsiteX7" fmla="*/ 739957 w 2096207"/>
                <a:gd name="connsiteY7" fmla="*/ 579578 h 1186033"/>
                <a:gd name="connsiteX8" fmla="*/ 0 w 2096207"/>
                <a:gd name="connsiteY8" fmla="*/ 451449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6207" h="1186033">
                  <a:moveTo>
                    <a:pt x="0" y="0"/>
                  </a:moveTo>
                  <a:cubicBezTo>
                    <a:pt x="810908" y="24138"/>
                    <a:pt x="1545364" y="349025"/>
                    <a:pt x="2096207" y="867017"/>
                  </a:cubicBezTo>
                  <a:lnTo>
                    <a:pt x="1776679" y="1186033"/>
                  </a:lnTo>
                  <a:cubicBezTo>
                    <a:pt x="1600742" y="1022611"/>
                    <a:pt x="1403396" y="881849"/>
                    <a:pt x="1189257" y="768460"/>
                  </a:cubicBezTo>
                  <a:lnTo>
                    <a:pt x="1081426" y="717341"/>
                  </a:lnTo>
                  <a:lnTo>
                    <a:pt x="805877" y="932567"/>
                  </a:lnTo>
                  <a:lnTo>
                    <a:pt x="757143" y="585921"/>
                  </a:lnTo>
                  <a:lnTo>
                    <a:pt x="739957" y="579578"/>
                  </a:lnTo>
                  <a:cubicBezTo>
                    <a:pt x="505480" y="504782"/>
                    <a:pt x="257288" y="460501"/>
                    <a:pt x="0" y="451449"/>
                  </a:cubicBezTo>
                  <a:close/>
                </a:path>
              </a:pathLst>
            </a:custGeom>
            <a:solidFill>
              <a:schemeClr val="accent4">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79" name="Freeform 778">
              <a:extLst>
                <a:ext uri="{FF2B5EF4-FFF2-40B4-BE49-F238E27FC236}">
                  <a16:creationId xmlns:a16="http://schemas.microsoft.com/office/drawing/2014/main" id="{F3A110C9-0FA4-EE48-9D31-0C6C289844EE}"/>
                </a:ext>
              </a:extLst>
            </p:cNvPr>
            <p:cNvSpPr>
              <a:spLocks noChangeArrowheads="1"/>
            </p:cNvSpPr>
            <p:nvPr/>
          </p:nvSpPr>
          <p:spPr bwMode="auto">
            <a:xfrm>
              <a:off x="14303583" y="7428457"/>
              <a:ext cx="1235955" cy="2184439"/>
            </a:xfrm>
            <a:custGeom>
              <a:avLst/>
              <a:gdLst>
                <a:gd name="connsiteX0" fmla="*/ 734583 w 1186033"/>
                <a:gd name="connsiteY0" fmla="*/ 0 h 2096207"/>
                <a:gd name="connsiteX1" fmla="*/ 1186033 w 1186033"/>
                <a:gd name="connsiteY1" fmla="*/ 0 h 2096207"/>
                <a:gd name="connsiteX2" fmla="*/ 319015 w 1186033"/>
                <a:gd name="connsiteY2" fmla="*/ 2096207 h 2096207"/>
                <a:gd name="connsiteX3" fmla="*/ 0 w 1186033"/>
                <a:gd name="connsiteY3" fmla="*/ 1776325 h 2096207"/>
                <a:gd name="connsiteX4" fmla="*/ 417859 w 1186033"/>
                <a:gd name="connsiteY4" fmla="*/ 1189039 h 2096207"/>
                <a:gd name="connsiteX5" fmla="*/ 460963 w 1186033"/>
                <a:gd name="connsiteY5" fmla="*/ 1098064 h 2096207"/>
                <a:gd name="connsiteX6" fmla="*/ 241947 w 1186033"/>
                <a:gd name="connsiteY6" fmla="*/ 818051 h 2096207"/>
                <a:gd name="connsiteX7" fmla="*/ 596239 w 1186033"/>
                <a:gd name="connsiteY7" fmla="*/ 767850 h 2096207"/>
                <a:gd name="connsiteX8" fmla="*/ 606627 w 1186033"/>
                <a:gd name="connsiteY8" fmla="*/ 739679 h 2096207"/>
                <a:gd name="connsiteX9" fmla="*/ 734583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734583" y="0"/>
                  </a:moveTo>
                  <a:lnTo>
                    <a:pt x="1186033" y="0"/>
                  </a:lnTo>
                  <a:cubicBezTo>
                    <a:pt x="1161895" y="810803"/>
                    <a:pt x="837008" y="1545227"/>
                    <a:pt x="319015" y="2096207"/>
                  </a:cubicBezTo>
                  <a:lnTo>
                    <a:pt x="0" y="1776325"/>
                  </a:lnTo>
                  <a:cubicBezTo>
                    <a:pt x="163667" y="1600553"/>
                    <a:pt x="304489" y="1403208"/>
                    <a:pt x="417859" y="1189039"/>
                  </a:cubicBezTo>
                  <a:lnTo>
                    <a:pt x="460963" y="1098064"/>
                  </a:lnTo>
                  <a:lnTo>
                    <a:pt x="241947" y="818051"/>
                  </a:lnTo>
                  <a:lnTo>
                    <a:pt x="596239" y="767850"/>
                  </a:lnTo>
                  <a:lnTo>
                    <a:pt x="606627" y="739679"/>
                  </a:lnTo>
                  <a:cubicBezTo>
                    <a:pt x="681343" y="505192"/>
                    <a:pt x="725531" y="257048"/>
                    <a:pt x="734583" y="0"/>
                  </a:cubicBezTo>
                  <a:close/>
                </a:path>
              </a:pathLst>
            </a:custGeom>
            <a:solidFill>
              <a:schemeClr val="accent6">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78" name="Freeform 777">
              <a:extLst>
                <a:ext uri="{FF2B5EF4-FFF2-40B4-BE49-F238E27FC236}">
                  <a16:creationId xmlns:a16="http://schemas.microsoft.com/office/drawing/2014/main" id="{D3592533-C7A6-A147-9DE3-794065E4E6BC}"/>
                </a:ext>
              </a:extLst>
            </p:cNvPr>
            <p:cNvSpPr>
              <a:spLocks noChangeArrowheads="1"/>
            </p:cNvSpPr>
            <p:nvPr/>
          </p:nvSpPr>
          <p:spPr bwMode="auto">
            <a:xfrm>
              <a:off x="14300582" y="5042234"/>
              <a:ext cx="1238956" cy="2184439"/>
            </a:xfrm>
            <a:custGeom>
              <a:avLst/>
              <a:gdLst>
                <a:gd name="connsiteX0" fmla="*/ 319439 w 1188913"/>
                <a:gd name="connsiteY0" fmla="*/ 0 h 2096207"/>
                <a:gd name="connsiteX1" fmla="*/ 1188913 w 1188913"/>
                <a:gd name="connsiteY1" fmla="*/ 2096207 h 2096207"/>
                <a:gd name="connsiteX2" fmla="*/ 736211 w 1188913"/>
                <a:gd name="connsiteY2" fmla="*/ 2096207 h 2096207"/>
                <a:gd name="connsiteX3" fmla="*/ 607878 w 1188913"/>
                <a:gd name="connsiteY3" fmla="*/ 1356744 h 2096207"/>
                <a:gd name="connsiteX4" fmla="*/ 580839 w 1188913"/>
                <a:gd name="connsiteY4" fmla="*/ 1283648 h 2096207"/>
                <a:gd name="connsiteX5" fmla="*/ 227546 w 1188913"/>
                <a:gd name="connsiteY5" fmla="*/ 1240155 h 2096207"/>
                <a:gd name="connsiteX6" fmla="*/ 441289 w 1188913"/>
                <a:gd name="connsiteY6" fmla="*/ 955276 h 2096207"/>
                <a:gd name="connsiteX7" fmla="*/ 418620 w 1188913"/>
                <a:gd name="connsiteY7" fmla="*/ 907569 h 2096207"/>
                <a:gd name="connsiteX8" fmla="*/ 0 w 1188913"/>
                <a:gd name="connsiteY8" fmla="*/ 320181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8913" h="2096207">
                  <a:moveTo>
                    <a:pt x="319439" y="0"/>
                  </a:moveTo>
                  <a:cubicBezTo>
                    <a:pt x="838118" y="551496"/>
                    <a:pt x="1164089" y="1286606"/>
                    <a:pt x="1188913" y="2096207"/>
                  </a:cubicBezTo>
                  <a:lnTo>
                    <a:pt x="736211" y="2096207"/>
                  </a:lnTo>
                  <a:cubicBezTo>
                    <a:pt x="727147" y="1839163"/>
                    <a:pt x="682808" y="1591125"/>
                    <a:pt x="607878" y="1356744"/>
                  </a:cubicBezTo>
                  <a:lnTo>
                    <a:pt x="580839" y="1283648"/>
                  </a:lnTo>
                  <a:lnTo>
                    <a:pt x="227546" y="1240155"/>
                  </a:lnTo>
                  <a:lnTo>
                    <a:pt x="441289" y="955276"/>
                  </a:lnTo>
                  <a:lnTo>
                    <a:pt x="418620" y="907569"/>
                  </a:lnTo>
                  <a:cubicBezTo>
                    <a:pt x="304985" y="693464"/>
                    <a:pt x="163884" y="496118"/>
                    <a:pt x="0" y="320181"/>
                  </a:cubicBezTo>
                  <a:close/>
                </a:path>
              </a:pathLst>
            </a:custGeom>
            <a:solidFill>
              <a:schemeClr val="accent5"/>
            </a:solidFill>
            <a:ln>
              <a:noFill/>
            </a:ln>
            <a:effectLst/>
          </p:spPr>
          <p:txBody>
            <a:bodyPr wrap="square" anchor="ctr">
              <a:noAutofit/>
            </a:bodyPr>
            <a:lstStyle/>
            <a:p>
              <a:endParaRPr lang="en-US" sz="6532" dirty="0">
                <a:latin typeface="Lato Light" panose="020F0502020204030203" pitchFamily="34" charset="0"/>
              </a:endParaRPr>
            </a:p>
          </p:txBody>
        </p:sp>
        <p:sp>
          <p:nvSpPr>
            <p:cNvPr id="775" name="Freeform 774">
              <a:extLst>
                <a:ext uri="{FF2B5EF4-FFF2-40B4-BE49-F238E27FC236}">
                  <a16:creationId xmlns:a16="http://schemas.microsoft.com/office/drawing/2014/main" id="{0F206F5F-F544-D04F-AC6F-2AD12007B91F}"/>
                </a:ext>
              </a:extLst>
            </p:cNvPr>
            <p:cNvSpPr>
              <a:spLocks noChangeArrowheads="1"/>
            </p:cNvSpPr>
            <p:nvPr/>
          </p:nvSpPr>
          <p:spPr bwMode="auto">
            <a:xfrm>
              <a:off x="8870799" y="5042233"/>
              <a:ext cx="1238954" cy="2184439"/>
            </a:xfrm>
            <a:custGeom>
              <a:avLst/>
              <a:gdLst>
                <a:gd name="connsiteX0" fmla="*/ 868819 w 1188911"/>
                <a:gd name="connsiteY0" fmla="*/ 0 h 2096207"/>
                <a:gd name="connsiteX1" fmla="*/ 1188911 w 1188911"/>
                <a:gd name="connsiteY1" fmla="*/ 320181 h 2096207"/>
                <a:gd name="connsiteX2" fmla="*/ 769970 w 1188911"/>
                <a:gd name="connsiteY2" fmla="*/ 907569 h 2096207"/>
                <a:gd name="connsiteX3" fmla="*/ 717433 w 1188911"/>
                <a:gd name="connsiteY3" fmla="*/ 1018131 h 2096207"/>
                <a:gd name="connsiteX4" fmla="*/ 921044 w 1188911"/>
                <a:gd name="connsiteY4" fmla="*/ 1278809 h 2096207"/>
                <a:gd name="connsiteX5" fmla="*/ 592442 w 1188911"/>
                <a:gd name="connsiteY5" fmla="*/ 1325007 h 2096207"/>
                <a:gd name="connsiteX6" fmla="*/ 580702 w 1188911"/>
                <a:gd name="connsiteY6" fmla="*/ 1356744 h 2096207"/>
                <a:gd name="connsiteX7" fmla="*/ 452047 w 1188911"/>
                <a:gd name="connsiteY7" fmla="*/ 2096207 h 2096207"/>
                <a:gd name="connsiteX8" fmla="*/ 0 w 1188911"/>
                <a:gd name="connsiteY8" fmla="*/ 2096207 h 2096207"/>
                <a:gd name="connsiteX9" fmla="*/ 868819 w 1188911"/>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911" h="2096207">
                  <a:moveTo>
                    <a:pt x="868819" y="0"/>
                  </a:moveTo>
                  <a:lnTo>
                    <a:pt x="1188911" y="320181"/>
                  </a:lnTo>
                  <a:cubicBezTo>
                    <a:pt x="1024782" y="496117"/>
                    <a:pt x="883620" y="693463"/>
                    <a:pt x="769970" y="907569"/>
                  </a:cubicBezTo>
                  <a:lnTo>
                    <a:pt x="717433" y="1018131"/>
                  </a:lnTo>
                  <a:lnTo>
                    <a:pt x="921044" y="1278809"/>
                  </a:lnTo>
                  <a:lnTo>
                    <a:pt x="592442" y="1325007"/>
                  </a:lnTo>
                  <a:lnTo>
                    <a:pt x="580702" y="1356744"/>
                  </a:lnTo>
                  <a:cubicBezTo>
                    <a:pt x="505757" y="1591125"/>
                    <a:pt x="461356" y="1839163"/>
                    <a:pt x="452047" y="2096207"/>
                  </a:cubicBezTo>
                  <a:lnTo>
                    <a:pt x="0" y="2096207"/>
                  </a:lnTo>
                  <a:cubicBezTo>
                    <a:pt x="24170" y="1286606"/>
                    <a:pt x="350141" y="551496"/>
                    <a:pt x="868819" y="0"/>
                  </a:cubicBezTo>
                  <a:close/>
                </a:path>
              </a:pathLst>
            </a:custGeom>
            <a:solidFill>
              <a:schemeClr val="accent2">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74" name="Freeform 773">
              <a:extLst>
                <a:ext uri="{FF2B5EF4-FFF2-40B4-BE49-F238E27FC236}">
                  <a16:creationId xmlns:a16="http://schemas.microsoft.com/office/drawing/2014/main" id="{F41F61D5-A200-9B46-BBC5-0BEF579D4149}"/>
                </a:ext>
              </a:extLst>
            </p:cNvPr>
            <p:cNvSpPr>
              <a:spLocks noChangeArrowheads="1"/>
            </p:cNvSpPr>
            <p:nvPr/>
          </p:nvSpPr>
          <p:spPr bwMode="auto">
            <a:xfrm>
              <a:off x="8870798" y="7428456"/>
              <a:ext cx="1235955" cy="2184439"/>
            </a:xfrm>
            <a:custGeom>
              <a:avLst/>
              <a:gdLst>
                <a:gd name="connsiteX0" fmla="*/ 0 w 1186033"/>
                <a:gd name="connsiteY0" fmla="*/ 0 h 2096207"/>
                <a:gd name="connsiteX1" fmla="*/ 451449 w 1186033"/>
                <a:gd name="connsiteY1" fmla="*/ 0 h 2096207"/>
                <a:gd name="connsiteX2" fmla="*/ 579119 w 1186033"/>
                <a:gd name="connsiteY2" fmla="*/ 739679 h 2096207"/>
                <a:gd name="connsiteX3" fmla="*/ 609367 w 1186033"/>
                <a:gd name="connsiteY3" fmla="*/ 821671 h 2096207"/>
                <a:gd name="connsiteX4" fmla="*/ 935447 w 1186033"/>
                <a:gd name="connsiteY4" fmla="*/ 861814 h 2096207"/>
                <a:gd name="connsiteX5" fmla="*/ 737910 w 1186033"/>
                <a:gd name="connsiteY5" fmla="*/ 1125574 h 2096207"/>
                <a:gd name="connsiteX6" fmla="*/ 768002 w 1186033"/>
                <a:gd name="connsiteY6" fmla="*/ 1189039 h 2096207"/>
                <a:gd name="connsiteX7" fmla="*/ 1186033 w 1186033"/>
                <a:gd name="connsiteY7" fmla="*/ 1776325 h 2096207"/>
                <a:gd name="connsiteX8" fmla="*/ 867017 w 1186033"/>
                <a:gd name="connsiteY8" fmla="*/ 2096207 h 2096207"/>
                <a:gd name="connsiteX9" fmla="*/ 0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0" y="0"/>
                  </a:moveTo>
                  <a:lnTo>
                    <a:pt x="451449" y="0"/>
                  </a:lnTo>
                  <a:cubicBezTo>
                    <a:pt x="460256" y="257048"/>
                    <a:pt x="504384" y="505191"/>
                    <a:pt x="579119" y="739679"/>
                  </a:cubicBezTo>
                  <a:lnTo>
                    <a:pt x="609367" y="821671"/>
                  </a:lnTo>
                  <a:lnTo>
                    <a:pt x="935447" y="861814"/>
                  </a:lnTo>
                  <a:lnTo>
                    <a:pt x="737910" y="1125574"/>
                  </a:lnTo>
                  <a:lnTo>
                    <a:pt x="768002" y="1189039"/>
                  </a:lnTo>
                  <a:cubicBezTo>
                    <a:pt x="881451" y="1403208"/>
                    <a:pt x="1022366" y="1600553"/>
                    <a:pt x="1186033" y="1776325"/>
                  </a:cubicBezTo>
                  <a:lnTo>
                    <a:pt x="867017" y="2096207"/>
                  </a:lnTo>
                  <a:cubicBezTo>
                    <a:pt x="348373" y="1545227"/>
                    <a:pt x="23486" y="810803"/>
                    <a:pt x="0" y="0"/>
                  </a:cubicBezTo>
                  <a:close/>
                </a:path>
              </a:pathLst>
            </a:custGeom>
            <a:solidFill>
              <a:schemeClr val="accent1">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grpSp>
      <p:grpSp>
        <p:nvGrpSpPr>
          <p:cNvPr id="9" name="Group 8">
            <a:extLst>
              <a:ext uri="{FF2B5EF4-FFF2-40B4-BE49-F238E27FC236}">
                <a16:creationId xmlns:a16="http://schemas.microsoft.com/office/drawing/2014/main" id="{B4017BE9-0161-FA4A-9078-4F4F0859CEC1}"/>
              </a:ext>
            </a:extLst>
          </p:cNvPr>
          <p:cNvGrpSpPr/>
          <p:nvPr/>
        </p:nvGrpSpPr>
        <p:grpSpPr>
          <a:xfrm>
            <a:off x="11641219" y="11425893"/>
            <a:ext cx="1251643" cy="1698871"/>
            <a:chOff x="11641219" y="10294926"/>
            <a:chExt cx="1251643" cy="1698871"/>
          </a:xfrm>
        </p:grpSpPr>
        <p:sp>
          <p:nvSpPr>
            <p:cNvPr id="3822" name="Freeform 750">
              <a:extLst>
                <a:ext uri="{FF2B5EF4-FFF2-40B4-BE49-F238E27FC236}">
                  <a16:creationId xmlns:a16="http://schemas.microsoft.com/office/drawing/2014/main" id="{E177F1DB-B020-C145-A362-EE93252D77DF}"/>
                </a:ext>
              </a:extLst>
            </p:cNvPr>
            <p:cNvSpPr>
              <a:spLocks noChangeArrowheads="1"/>
            </p:cNvSpPr>
            <p:nvPr/>
          </p:nvSpPr>
          <p:spPr bwMode="auto">
            <a:xfrm>
              <a:off x="11782292" y="10294926"/>
              <a:ext cx="1110570" cy="1698871"/>
            </a:xfrm>
            <a:custGeom>
              <a:avLst/>
              <a:gdLst>
                <a:gd name="T0" fmla="*/ 795 w 1633"/>
                <a:gd name="T1" fmla="*/ 12 h 2497"/>
                <a:gd name="T2" fmla="*/ 795 w 1633"/>
                <a:gd name="T3" fmla="*/ 12 h 2497"/>
                <a:gd name="T4" fmla="*/ 9 w 1633"/>
                <a:gd name="T5" fmla="*/ 850 h 2497"/>
                <a:gd name="T6" fmla="*/ 9 w 1633"/>
                <a:gd name="T7" fmla="*/ 850 h 2497"/>
                <a:gd name="T8" fmla="*/ 858 w 1633"/>
                <a:gd name="T9" fmla="*/ 2496 h 2497"/>
                <a:gd name="T10" fmla="*/ 858 w 1633"/>
                <a:gd name="T11" fmla="*/ 2496 h 2497"/>
                <a:gd name="T12" fmla="*/ 1624 w 1633"/>
                <a:gd name="T13" fmla="*/ 809 h 2497"/>
                <a:gd name="T14" fmla="*/ 1624 w 1633"/>
                <a:gd name="T15" fmla="*/ 809 h 2497"/>
                <a:gd name="T16" fmla="*/ 795 w 1633"/>
                <a:gd name="T17" fmla="*/ 12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3" h="2497">
                  <a:moveTo>
                    <a:pt x="795" y="12"/>
                  </a:moveTo>
                  <a:lnTo>
                    <a:pt x="795" y="12"/>
                  </a:lnTo>
                  <a:cubicBezTo>
                    <a:pt x="367" y="22"/>
                    <a:pt x="0" y="506"/>
                    <a:pt x="9" y="850"/>
                  </a:cubicBezTo>
                  <a:lnTo>
                    <a:pt x="9" y="850"/>
                  </a:lnTo>
                  <a:cubicBezTo>
                    <a:pt x="17" y="1194"/>
                    <a:pt x="858" y="2496"/>
                    <a:pt x="858" y="2496"/>
                  </a:cubicBezTo>
                  <a:lnTo>
                    <a:pt x="858" y="2496"/>
                  </a:lnTo>
                  <a:cubicBezTo>
                    <a:pt x="1095" y="1899"/>
                    <a:pt x="1632" y="1147"/>
                    <a:pt x="1624" y="809"/>
                  </a:cubicBezTo>
                  <a:lnTo>
                    <a:pt x="1624" y="809"/>
                  </a:lnTo>
                  <a:cubicBezTo>
                    <a:pt x="1615" y="471"/>
                    <a:pt x="1224" y="0"/>
                    <a:pt x="795" y="12"/>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823" name="Freeform 751">
              <a:extLst>
                <a:ext uri="{FF2B5EF4-FFF2-40B4-BE49-F238E27FC236}">
                  <a16:creationId xmlns:a16="http://schemas.microsoft.com/office/drawing/2014/main" id="{49D05CA1-48ED-A84E-8A1A-116378DDF8FD}"/>
                </a:ext>
              </a:extLst>
            </p:cNvPr>
            <p:cNvSpPr>
              <a:spLocks noChangeArrowheads="1"/>
            </p:cNvSpPr>
            <p:nvPr/>
          </p:nvSpPr>
          <p:spPr bwMode="auto">
            <a:xfrm>
              <a:off x="11881341" y="10312935"/>
              <a:ext cx="909468" cy="1389711"/>
            </a:xfrm>
            <a:custGeom>
              <a:avLst/>
              <a:gdLst>
                <a:gd name="T0" fmla="*/ 650 w 1335"/>
                <a:gd name="T1" fmla="*/ 9 h 2040"/>
                <a:gd name="T2" fmla="*/ 650 w 1335"/>
                <a:gd name="T3" fmla="*/ 9 h 2040"/>
                <a:gd name="T4" fmla="*/ 7 w 1335"/>
                <a:gd name="T5" fmla="*/ 695 h 2040"/>
                <a:gd name="T6" fmla="*/ 7 w 1335"/>
                <a:gd name="T7" fmla="*/ 695 h 2040"/>
                <a:gd name="T8" fmla="*/ 701 w 1335"/>
                <a:gd name="T9" fmla="*/ 2039 h 2040"/>
                <a:gd name="T10" fmla="*/ 701 w 1335"/>
                <a:gd name="T11" fmla="*/ 2039 h 2040"/>
                <a:gd name="T12" fmla="*/ 1327 w 1335"/>
                <a:gd name="T13" fmla="*/ 661 h 2040"/>
                <a:gd name="T14" fmla="*/ 1327 w 1335"/>
                <a:gd name="T15" fmla="*/ 661 h 2040"/>
                <a:gd name="T16" fmla="*/ 650 w 1335"/>
                <a:gd name="T17" fmla="*/ 9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2040">
                  <a:moveTo>
                    <a:pt x="650" y="9"/>
                  </a:moveTo>
                  <a:lnTo>
                    <a:pt x="650" y="9"/>
                  </a:lnTo>
                  <a:cubicBezTo>
                    <a:pt x="299" y="18"/>
                    <a:pt x="0" y="413"/>
                    <a:pt x="7" y="695"/>
                  </a:cubicBezTo>
                  <a:lnTo>
                    <a:pt x="7" y="695"/>
                  </a:lnTo>
                  <a:cubicBezTo>
                    <a:pt x="14" y="975"/>
                    <a:pt x="701" y="2039"/>
                    <a:pt x="701" y="2039"/>
                  </a:cubicBezTo>
                  <a:lnTo>
                    <a:pt x="701" y="2039"/>
                  </a:lnTo>
                  <a:cubicBezTo>
                    <a:pt x="896" y="1552"/>
                    <a:pt x="1334" y="937"/>
                    <a:pt x="1327" y="661"/>
                  </a:cubicBezTo>
                  <a:lnTo>
                    <a:pt x="1327" y="661"/>
                  </a:lnTo>
                  <a:cubicBezTo>
                    <a:pt x="1320" y="385"/>
                    <a:pt x="1000" y="0"/>
                    <a:pt x="650" y="9"/>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824" name="Freeform 752">
              <a:extLst>
                <a:ext uri="{FF2B5EF4-FFF2-40B4-BE49-F238E27FC236}">
                  <a16:creationId xmlns:a16="http://schemas.microsoft.com/office/drawing/2014/main" id="{DA0E771C-F395-3F42-82C3-C70B6A383080}"/>
                </a:ext>
              </a:extLst>
            </p:cNvPr>
            <p:cNvSpPr>
              <a:spLocks noChangeArrowheads="1"/>
            </p:cNvSpPr>
            <p:nvPr/>
          </p:nvSpPr>
          <p:spPr bwMode="auto">
            <a:xfrm>
              <a:off x="11983393" y="10312935"/>
              <a:ext cx="699359" cy="1068548"/>
            </a:xfrm>
            <a:custGeom>
              <a:avLst/>
              <a:gdLst>
                <a:gd name="T0" fmla="*/ 500 w 1029"/>
                <a:gd name="T1" fmla="*/ 6 h 1571"/>
                <a:gd name="T2" fmla="*/ 500 w 1029"/>
                <a:gd name="T3" fmla="*/ 6 h 1571"/>
                <a:gd name="T4" fmla="*/ 6 w 1029"/>
                <a:gd name="T5" fmla="*/ 534 h 1571"/>
                <a:gd name="T6" fmla="*/ 6 w 1029"/>
                <a:gd name="T7" fmla="*/ 534 h 1571"/>
                <a:gd name="T8" fmla="*/ 540 w 1029"/>
                <a:gd name="T9" fmla="*/ 1570 h 1571"/>
                <a:gd name="T10" fmla="*/ 540 w 1029"/>
                <a:gd name="T11" fmla="*/ 1570 h 1571"/>
                <a:gd name="T12" fmla="*/ 1022 w 1029"/>
                <a:gd name="T13" fmla="*/ 508 h 1571"/>
                <a:gd name="T14" fmla="*/ 1022 w 1029"/>
                <a:gd name="T15" fmla="*/ 508 h 1571"/>
                <a:gd name="T16" fmla="*/ 500 w 1029"/>
                <a:gd name="T17" fmla="*/ 6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9" h="1571">
                  <a:moveTo>
                    <a:pt x="500" y="6"/>
                  </a:moveTo>
                  <a:lnTo>
                    <a:pt x="500" y="6"/>
                  </a:lnTo>
                  <a:cubicBezTo>
                    <a:pt x="230" y="13"/>
                    <a:pt x="0" y="318"/>
                    <a:pt x="6" y="534"/>
                  </a:cubicBezTo>
                  <a:lnTo>
                    <a:pt x="6" y="534"/>
                  </a:lnTo>
                  <a:cubicBezTo>
                    <a:pt x="11" y="751"/>
                    <a:pt x="540" y="1570"/>
                    <a:pt x="540" y="1570"/>
                  </a:cubicBezTo>
                  <a:lnTo>
                    <a:pt x="540" y="1570"/>
                  </a:lnTo>
                  <a:cubicBezTo>
                    <a:pt x="690" y="1195"/>
                    <a:pt x="1028" y="722"/>
                    <a:pt x="1022" y="508"/>
                  </a:cubicBezTo>
                  <a:lnTo>
                    <a:pt x="1022" y="508"/>
                  </a:lnTo>
                  <a:cubicBezTo>
                    <a:pt x="1017" y="296"/>
                    <a:pt x="771" y="0"/>
                    <a:pt x="500" y="6"/>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825" name="Freeform 753">
              <a:extLst>
                <a:ext uri="{FF2B5EF4-FFF2-40B4-BE49-F238E27FC236}">
                  <a16:creationId xmlns:a16="http://schemas.microsoft.com/office/drawing/2014/main" id="{8EA68751-C4E8-D84F-A908-8161976DCB1A}"/>
                </a:ext>
              </a:extLst>
            </p:cNvPr>
            <p:cNvSpPr>
              <a:spLocks noChangeArrowheads="1"/>
            </p:cNvSpPr>
            <p:nvPr/>
          </p:nvSpPr>
          <p:spPr bwMode="auto">
            <a:xfrm>
              <a:off x="11641219" y="10384974"/>
              <a:ext cx="777399" cy="1143585"/>
            </a:xfrm>
            <a:custGeom>
              <a:avLst/>
              <a:gdLst>
                <a:gd name="T0" fmla="*/ 677 w 1143"/>
                <a:gd name="T1" fmla="*/ 56 h 1678"/>
                <a:gd name="T2" fmla="*/ 677 w 1143"/>
                <a:gd name="T3" fmla="*/ 56 h 1678"/>
                <a:gd name="T4" fmla="*/ 45 w 1143"/>
                <a:gd name="T5" fmla="*/ 485 h 1678"/>
                <a:gd name="T6" fmla="*/ 45 w 1143"/>
                <a:gd name="T7" fmla="*/ 485 h 1678"/>
                <a:gd name="T8" fmla="*/ 357 w 1143"/>
                <a:gd name="T9" fmla="*/ 1677 h 1678"/>
                <a:gd name="T10" fmla="*/ 357 w 1143"/>
                <a:gd name="T11" fmla="*/ 1677 h 1678"/>
                <a:gd name="T12" fmla="*/ 1099 w 1143"/>
                <a:gd name="T13" fmla="*/ 694 h 1678"/>
                <a:gd name="T14" fmla="*/ 1099 w 1143"/>
                <a:gd name="T15" fmla="*/ 694 h 1678"/>
                <a:gd name="T16" fmla="*/ 677 w 1143"/>
                <a:gd name="T17" fmla="*/ 56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3" h="1678">
                  <a:moveTo>
                    <a:pt x="677" y="56"/>
                  </a:moveTo>
                  <a:lnTo>
                    <a:pt x="677" y="56"/>
                  </a:lnTo>
                  <a:cubicBezTo>
                    <a:pt x="398" y="0"/>
                    <a:pt x="89" y="261"/>
                    <a:pt x="45" y="485"/>
                  </a:cubicBezTo>
                  <a:lnTo>
                    <a:pt x="45" y="485"/>
                  </a:lnTo>
                  <a:cubicBezTo>
                    <a:pt x="0" y="710"/>
                    <a:pt x="357" y="1677"/>
                    <a:pt x="357" y="1677"/>
                  </a:cubicBezTo>
                  <a:lnTo>
                    <a:pt x="357" y="1677"/>
                  </a:lnTo>
                  <a:cubicBezTo>
                    <a:pt x="598" y="1325"/>
                    <a:pt x="1055" y="915"/>
                    <a:pt x="1099" y="694"/>
                  </a:cubicBezTo>
                  <a:lnTo>
                    <a:pt x="1099" y="694"/>
                  </a:lnTo>
                  <a:cubicBezTo>
                    <a:pt x="1142" y="474"/>
                    <a:pt x="957" y="111"/>
                    <a:pt x="677" y="56"/>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826" name="Freeform 754">
              <a:extLst>
                <a:ext uri="{FF2B5EF4-FFF2-40B4-BE49-F238E27FC236}">
                  <a16:creationId xmlns:a16="http://schemas.microsoft.com/office/drawing/2014/main" id="{65437BB1-E02F-C048-A3A0-AF1E85F537C4}"/>
                </a:ext>
              </a:extLst>
            </p:cNvPr>
            <p:cNvSpPr>
              <a:spLocks noChangeArrowheads="1"/>
            </p:cNvSpPr>
            <p:nvPr/>
          </p:nvSpPr>
          <p:spPr bwMode="auto">
            <a:xfrm>
              <a:off x="11722260" y="10405983"/>
              <a:ext cx="636326" cy="933479"/>
            </a:xfrm>
            <a:custGeom>
              <a:avLst/>
              <a:gdLst>
                <a:gd name="T0" fmla="*/ 553 w 935"/>
                <a:gd name="T1" fmla="*/ 45 h 1371"/>
                <a:gd name="T2" fmla="*/ 553 w 935"/>
                <a:gd name="T3" fmla="*/ 45 h 1371"/>
                <a:gd name="T4" fmla="*/ 37 w 935"/>
                <a:gd name="T5" fmla="*/ 396 h 1371"/>
                <a:gd name="T6" fmla="*/ 37 w 935"/>
                <a:gd name="T7" fmla="*/ 396 h 1371"/>
                <a:gd name="T8" fmla="*/ 292 w 935"/>
                <a:gd name="T9" fmla="*/ 1370 h 1371"/>
                <a:gd name="T10" fmla="*/ 292 w 935"/>
                <a:gd name="T11" fmla="*/ 1370 h 1371"/>
                <a:gd name="T12" fmla="*/ 898 w 935"/>
                <a:gd name="T13" fmla="*/ 567 h 1371"/>
                <a:gd name="T14" fmla="*/ 898 w 935"/>
                <a:gd name="T15" fmla="*/ 567 h 1371"/>
                <a:gd name="T16" fmla="*/ 553 w 935"/>
                <a:gd name="T17" fmla="*/ 45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1371">
                  <a:moveTo>
                    <a:pt x="553" y="45"/>
                  </a:moveTo>
                  <a:lnTo>
                    <a:pt x="553" y="45"/>
                  </a:lnTo>
                  <a:cubicBezTo>
                    <a:pt x="325" y="0"/>
                    <a:pt x="73" y="212"/>
                    <a:pt x="37" y="396"/>
                  </a:cubicBezTo>
                  <a:lnTo>
                    <a:pt x="37" y="396"/>
                  </a:lnTo>
                  <a:cubicBezTo>
                    <a:pt x="0" y="579"/>
                    <a:pt x="292" y="1370"/>
                    <a:pt x="292" y="1370"/>
                  </a:cubicBezTo>
                  <a:lnTo>
                    <a:pt x="292" y="1370"/>
                  </a:lnTo>
                  <a:cubicBezTo>
                    <a:pt x="489" y="1082"/>
                    <a:pt x="862" y="747"/>
                    <a:pt x="898" y="567"/>
                  </a:cubicBezTo>
                  <a:lnTo>
                    <a:pt x="898" y="567"/>
                  </a:lnTo>
                  <a:cubicBezTo>
                    <a:pt x="934" y="386"/>
                    <a:pt x="782" y="90"/>
                    <a:pt x="553" y="45"/>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827" name="Freeform 755">
              <a:extLst>
                <a:ext uri="{FF2B5EF4-FFF2-40B4-BE49-F238E27FC236}">
                  <a16:creationId xmlns:a16="http://schemas.microsoft.com/office/drawing/2014/main" id="{2BA40098-4273-BA42-B7FF-892964B05323}"/>
                </a:ext>
              </a:extLst>
            </p:cNvPr>
            <p:cNvSpPr>
              <a:spLocks noChangeArrowheads="1"/>
            </p:cNvSpPr>
            <p:nvPr/>
          </p:nvSpPr>
          <p:spPr bwMode="auto">
            <a:xfrm>
              <a:off x="11809305" y="10411986"/>
              <a:ext cx="489252" cy="717368"/>
            </a:xfrm>
            <a:custGeom>
              <a:avLst/>
              <a:gdLst>
                <a:gd name="T0" fmla="*/ 426 w 720"/>
                <a:gd name="T1" fmla="*/ 34 h 1056"/>
                <a:gd name="T2" fmla="*/ 426 w 720"/>
                <a:gd name="T3" fmla="*/ 34 h 1056"/>
                <a:gd name="T4" fmla="*/ 28 w 720"/>
                <a:gd name="T5" fmla="*/ 304 h 1056"/>
                <a:gd name="T6" fmla="*/ 28 w 720"/>
                <a:gd name="T7" fmla="*/ 304 h 1056"/>
                <a:gd name="T8" fmla="*/ 225 w 720"/>
                <a:gd name="T9" fmla="*/ 1055 h 1056"/>
                <a:gd name="T10" fmla="*/ 225 w 720"/>
                <a:gd name="T11" fmla="*/ 1055 h 1056"/>
                <a:gd name="T12" fmla="*/ 691 w 720"/>
                <a:gd name="T13" fmla="*/ 436 h 1056"/>
                <a:gd name="T14" fmla="*/ 691 w 720"/>
                <a:gd name="T15" fmla="*/ 436 h 1056"/>
                <a:gd name="T16" fmla="*/ 426 w 720"/>
                <a:gd name="T17" fmla="*/ 34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0" h="1056">
                  <a:moveTo>
                    <a:pt x="426" y="34"/>
                  </a:moveTo>
                  <a:lnTo>
                    <a:pt x="426" y="34"/>
                  </a:lnTo>
                  <a:cubicBezTo>
                    <a:pt x="250" y="0"/>
                    <a:pt x="56" y="163"/>
                    <a:pt x="28" y="304"/>
                  </a:cubicBezTo>
                  <a:lnTo>
                    <a:pt x="28" y="304"/>
                  </a:lnTo>
                  <a:cubicBezTo>
                    <a:pt x="0" y="446"/>
                    <a:pt x="225" y="1055"/>
                    <a:pt x="225" y="1055"/>
                  </a:cubicBezTo>
                  <a:lnTo>
                    <a:pt x="225" y="1055"/>
                  </a:lnTo>
                  <a:cubicBezTo>
                    <a:pt x="376" y="834"/>
                    <a:pt x="664" y="575"/>
                    <a:pt x="691" y="436"/>
                  </a:cubicBezTo>
                  <a:lnTo>
                    <a:pt x="691" y="436"/>
                  </a:lnTo>
                  <a:cubicBezTo>
                    <a:pt x="719" y="297"/>
                    <a:pt x="602" y="70"/>
                    <a:pt x="426" y="34"/>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828" name="Freeform 756">
              <a:extLst>
                <a:ext uri="{FF2B5EF4-FFF2-40B4-BE49-F238E27FC236}">
                  <a16:creationId xmlns:a16="http://schemas.microsoft.com/office/drawing/2014/main" id="{562A0238-1049-8D40-841B-94C417162BF7}"/>
                </a:ext>
              </a:extLst>
            </p:cNvPr>
            <p:cNvSpPr>
              <a:spLocks noChangeArrowheads="1"/>
            </p:cNvSpPr>
            <p:nvPr/>
          </p:nvSpPr>
          <p:spPr bwMode="auto">
            <a:xfrm>
              <a:off x="12028417" y="10327943"/>
              <a:ext cx="504259" cy="705363"/>
            </a:xfrm>
            <a:custGeom>
              <a:avLst/>
              <a:gdLst>
                <a:gd name="T0" fmla="*/ 233 w 742"/>
                <a:gd name="T1" fmla="*/ 72 h 1036"/>
                <a:gd name="T2" fmla="*/ 233 w 742"/>
                <a:gd name="T3" fmla="*/ 72 h 1036"/>
                <a:gd name="T4" fmla="*/ 58 w 742"/>
                <a:gd name="T5" fmla="*/ 525 h 1036"/>
                <a:gd name="T6" fmla="*/ 58 w 742"/>
                <a:gd name="T7" fmla="*/ 525 h 1036"/>
                <a:gd name="T8" fmla="*/ 651 w 742"/>
                <a:gd name="T9" fmla="*/ 1035 h 1036"/>
                <a:gd name="T10" fmla="*/ 651 w 742"/>
                <a:gd name="T11" fmla="*/ 1035 h 1036"/>
                <a:gd name="T12" fmla="*/ 684 w 742"/>
                <a:gd name="T13" fmla="*/ 253 h 1036"/>
                <a:gd name="T14" fmla="*/ 684 w 742"/>
                <a:gd name="T15" fmla="*/ 253 h 1036"/>
                <a:gd name="T16" fmla="*/ 233 w 742"/>
                <a:gd name="T17" fmla="*/ 7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2" h="1036">
                  <a:moveTo>
                    <a:pt x="233" y="72"/>
                  </a:moveTo>
                  <a:lnTo>
                    <a:pt x="233" y="72"/>
                  </a:lnTo>
                  <a:cubicBezTo>
                    <a:pt x="67" y="144"/>
                    <a:pt x="0" y="392"/>
                    <a:pt x="58" y="525"/>
                  </a:cubicBezTo>
                  <a:lnTo>
                    <a:pt x="58" y="525"/>
                  </a:lnTo>
                  <a:cubicBezTo>
                    <a:pt x="115" y="659"/>
                    <a:pt x="651" y="1035"/>
                    <a:pt x="651" y="1035"/>
                  </a:cubicBezTo>
                  <a:lnTo>
                    <a:pt x="651" y="1035"/>
                  </a:lnTo>
                  <a:cubicBezTo>
                    <a:pt x="650" y="764"/>
                    <a:pt x="741" y="384"/>
                    <a:pt x="684" y="253"/>
                  </a:cubicBezTo>
                  <a:lnTo>
                    <a:pt x="684" y="253"/>
                  </a:lnTo>
                  <a:cubicBezTo>
                    <a:pt x="627" y="122"/>
                    <a:pt x="399" y="0"/>
                    <a:pt x="233" y="72"/>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829" name="Freeform 757">
              <a:extLst>
                <a:ext uri="{FF2B5EF4-FFF2-40B4-BE49-F238E27FC236}">
                  <a16:creationId xmlns:a16="http://schemas.microsoft.com/office/drawing/2014/main" id="{5992227E-8DD8-D848-8F93-13897ACFA1B8}"/>
                </a:ext>
              </a:extLst>
            </p:cNvPr>
            <p:cNvSpPr>
              <a:spLocks noChangeArrowheads="1"/>
            </p:cNvSpPr>
            <p:nvPr/>
          </p:nvSpPr>
          <p:spPr bwMode="auto">
            <a:xfrm>
              <a:off x="12061433" y="10345951"/>
              <a:ext cx="411211" cy="576295"/>
            </a:xfrm>
            <a:custGeom>
              <a:avLst/>
              <a:gdLst>
                <a:gd name="T0" fmla="*/ 190 w 606"/>
                <a:gd name="T1" fmla="*/ 59 h 846"/>
                <a:gd name="T2" fmla="*/ 190 w 606"/>
                <a:gd name="T3" fmla="*/ 59 h 846"/>
                <a:gd name="T4" fmla="*/ 47 w 606"/>
                <a:gd name="T5" fmla="*/ 429 h 846"/>
                <a:gd name="T6" fmla="*/ 47 w 606"/>
                <a:gd name="T7" fmla="*/ 429 h 846"/>
                <a:gd name="T8" fmla="*/ 532 w 606"/>
                <a:gd name="T9" fmla="*/ 845 h 846"/>
                <a:gd name="T10" fmla="*/ 532 w 606"/>
                <a:gd name="T11" fmla="*/ 845 h 846"/>
                <a:gd name="T12" fmla="*/ 559 w 606"/>
                <a:gd name="T13" fmla="*/ 207 h 846"/>
                <a:gd name="T14" fmla="*/ 559 w 606"/>
                <a:gd name="T15" fmla="*/ 207 h 846"/>
                <a:gd name="T16" fmla="*/ 190 w 606"/>
                <a:gd name="T17" fmla="*/ 59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6" h="846">
                  <a:moveTo>
                    <a:pt x="190" y="59"/>
                  </a:moveTo>
                  <a:lnTo>
                    <a:pt x="190" y="59"/>
                  </a:lnTo>
                  <a:cubicBezTo>
                    <a:pt x="54" y="118"/>
                    <a:pt x="0" y="320"/>
                    <a:pt x="47" y="429"/>
                  </a:cubicBezTo>
                  <a:lnTo>
                    <a:pt x="47" y="429"/>
                  </a:lnTo>
                  <a:cubicBezTo>
                    <a:pt x="94" y="538"/>
                    <a:pt x="532" y="845"/>
                    <a:pt x="532" y="845"/>
                  </a:cubicBezTo>
                  <a:lnTo>
                    <a:pt x="532" y="845"/>
                  </a:lnTo>
                  <a:cubicBezTo>
                    <a:pt x="531" y="624"/>
                    <a:pt x="605" y="314"/>
                    <a:pt x="559" y="207"/>
                  </a:cubicBezTo>
                  <a:lnTo>
                    <a:pt x="559" y="207"/>
                  </a:lnTo>
                  <a:cubicBezTo>
                    <a:pt x="512" y="99"/>
                    <a:pt x="326" y="0"/>
                    <a:pt x="190" y="59"/>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830" name="Freeform 758">
              <a:extLst>
                <a:ext uri="{FF2B5EF4-FFF2-40B4-BE49-F238E27FC236}">
                  <a16:creationId xmlns:a16="http://schemas.microsoft.com/office/drawing/2014/main" id="{633CDBDF-5251-7043-8EDA-09E2EFC51A36}"/>
                </a:ext>
              </a:extLst>
            </p:cNvPr>
            <p:cNvSpPr>
              <a:spLocks noChangeArrowheads="1"/>
            </p:cNvSpPr>
            <p:nvPr/>
          </p:nvSpPr>
          <p:spPr bwMode="auto">
            <a:xfrm>
              <a:off x="12091450" y="10351954"/>
              <a:ext cx="318163" cy="444228"/>
            </a:xfrm>
            <a:custGeom>
              <a:avLst/>
              <a:gdLst>
                <a:gd name="T0" fmla="*/ 146 w 468"/>
                <a:gd name="T1" fmla="*/ 46 h 653"/>
                <a:gd name="T2" fmla="*/ 146 w 468"/>
                <a:gd name="T3" fmla="*/ 46 h 653"/>
                <a:gd name="T4" fmla="*/ 36 w 468"/>
                <a:gd name="T5" fmla="*/ 331 h 653"/>
                <a:gd name="T6" fmla="*/ 36 w 468"/>
                <a:gd name="T7" fmla="*/ 331 h 653"/>
                <a:gd name="T8" fmla="*/ 410 w 468"/>
                <a:gd name="T9" fmla="*/ 652 h 653"/>
                <a:gd name="T10" fmla="*/ 410 w 468"/>
                <a:gd name="T11" fmla="*/ 652 h 653"/>
                <a:gd name="T12" fmla="*/ 431 w 468"/>
                <a:gd name="T13" fmla="*/ 160 h 653"/>
                <a:gd name="T14" fmla="*/ 431 w 468"/>
                <a:gd name="T15" fmla="*/ 160 h 653"/>
                <a:gd name="T16" fmla="*/ 146 w 468"/>
                <a:gd name="T17" fmla="*/ 4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 h="653">
                  <a:moveTo>
                    <a:pt x="146" y="46"/>
                  </a:moveTo>
                  <a:lnTo>
                    <a:pt x="146" y="46"/>
                  </a:lnTo>
                  <a:cubicBezTo>
                    <a:pt x="42" y="91"/>
                    <a:pt x="0" y="247"/>
                    <a:pt x="36" y="331"/>
                  </a:cubicBezTo>
                  <a:lnTo>
                    <a:pt x="36" y="331"/>
                  </a:lnTo>
                  <a:cubicBezTo>
                    <a:pt x="73" y="415"/>
                    <a:pt x="410" y="652"/>
                    <a:pt x="410" y="652"/>
                  </a:cubicBezTo>
                  <a:lnTo>
                    <a:pt x="410" y="652"/>
                  </a:lnTo>
                  <a:cubicBezTo>
                    <a:pt x="409" y="481"/>
                    <a:pt x="467" y="242"/>
                    <a:pt x="431" y="160"/>
                  </a:cubicBezTo>
                  <a:lnTo>
                    <a:pt x="431" y="160"/>
                  </a:lnTo>
                  <a:cubicBezTo>
                    <a:pt x="395" y="77"/>
                    <a:pt x="252" y="0"/>
                    <a:pt x="146" y="46"/>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grpSp>
      <p:grpSp>
        <p:nvGrpSpPr>
          <p:cNvPr id="10" name="Group 9">
            <a:extLst>
              <a:ext uri="{FF2B5EF4-FFF2-40B4-BE49-F238E27FC236}">
                <a16:creationId xmlns:a16="http://schemas.microsoft.com/office/drawing/2014/main" id="{8C60FF22-2B4B-F443-AA70-C099429DD5E8}"/>
              </a:ext>
            </a:extLst>
          </p:cNvPr>
          <p:cNvGrpSpPr/>
          <p:nvPr/>
        </p:nvGrpSpPr>
        <p:grpSpPr>
          <a:xfrm>
            <a:off x="10638704" y="6671455"/>
            <a:ext cx="3132927" cy="4909838"/>
            <a:chOff x="10638704" y="5540488"/>
            <a:chExt cx="3132927" cy="4909838"/>
          </a:xfrm>
        </p:grpSpPr>
        <p:sp>
          <p:nvSpPr>
            <p:cNvPr id="782" name="Freeform 781">
              <a:extLst>
                <a:ext uri="{FF2B5EF4-FFF2-40B4-BE49-F238E27FC236}">
                  <a16:creationId xmlns:a16="http://schemas.microsoft.com/office/drawing/2014/main" id="{D7AD66F2-0DC9-E94D-ACEB-A1D68C41E6F1}"/>
                </a:ext>
              </a:extLst>
            </p:cNvPr>
            <p:cNvSpPr>
              <a:spLocks noChangeArrowheads="1"/>
            </p:cNvSpPr>
            <p:nvPr/>
          </p:nvSpPr>
          <p:spPr bwMode="auto">
            <a:xfrm>
              <a:off x="10638704" y="5540488"/>
              <a:ext cx="3132927" cy="3941546"/>
            </a:xfrm>
            <a:custGeom>
              <a:avLst/>
              <a:gdLst>
                <a:gd name="connsiteX0" fmla="*/ 1502865 w 3006383"/>
                <a:gd name="connsiteY0" fmla="*/ 0 h 3782342"/>
                <a:gd name="connsiteX1" fmla="*/ 3006383 w 3006383"/>
                <a:gd name="connsiteY1" fmla="*/ 1502881 h 3782342"/>
                <a:gd name="connsiteX2" fmla="*/ 3005555 w 3006383"/>
                <a:gd name="connsiteY2" fmla="*/ 1503934 h 3782342"/>
                <a:gd name="connsiteX3" fmla="*/ 2998135 w 3006383"/>
                <a:gd name="connsiteY3" fmla="*/ 1625546 h 3782342"/>
                <a:gd name="connsiteX4" fmla="*/ 2222674 w 3006383"/>
                <a:gd name="connsiteY4" fmla="*/ 3607440 h 3782342"/>
                <a:gd name="connsiteX5" fmla="*/ 864519 w 3006383"/>
                <a:gd name="connsiteY5" fmla="*/ 3536900 h 3782342"/>
                <a:gd name="connsiteX6" fmla="*/ 1 w 3006383"/>
                <a:gd name="connsiteY6" fmla="*/ 1503664 h 3782342"/>
                <a:gd name="connsiteX7" fmla="*/ 170 w 3006383"/>
                <a:gd name="connsiteY7" fmla="*/ 1503041 h 3782342"/>
                <a:gd name="connsiteX8" fmla="*/ 0 w 3006383"/>
                <a:gd name="connsiteY8" fmla="*/ 1502881 h 3782342"/>
                <a:gd name="connsiteX9" fmla="*/ 1502865 w 3006383"/>
                <a:gd name="connsiteY9" fmla="*/ 0 h 37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6383" h="3782342">
                  <a:moveTo>
                    <a:pt x="1502865" y="0"/>
                  </a:moveTo>
                  <a:cubicBezTo>
                    <a:pt x="2333000" y="0"/>
                    <a:pt x="3006383" y="672445"/>
                    <a:pt x="3006383" y="1502881"/>
                  </a:cubicBezTo>
                  <a:lnTo>
                    <a:pt x="3005555" y="1503934"/>
                  </a:lnTo>
                  <a:lnTo>
                    <a:pt x="2998135" y="1625546"/>
                  </a:lnTo>
                  <a:cubicBezTo>
                    <a:pt x="2925229" y="2229562"/>
                    <a:pt x="2338370" y="2761211"/>
                    <a:pt x="2222674" y="3607440"/>
                  </a:cubicBezTo>
                  <a:cubicBezTo>
                    <a:pt x="1360115" y="3811221"/>
                    <a:pt x="1400598" y="3893517"/>
                    <a:pt x="864519" y="3536900"/>
                  </a:cubicBezTo>
                  <a:cubicBezTo>
                    <a:pt x="617700" y="2555878"/>
                    <a:pt x="164547" y="2441578"/>
                    <a:pt x="1" y="1503664"/>
                  </a:cubicBezTo>
                  <a:lnTo>
                    <a:pt x="170" y="1503041"/>
                  </a:lnTo>
                  <a:lnTo>
                    <a:pt x="0" y="1502881"/>
                  </a:lnTo>
                  <a:cubicBezTo>
                    <a:pt x="0" y="672445"/>
                    <a:pt x="672730" y="0"/>
                    <a:pt x="1502865" y="0"/>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81" name="Freeform 780">
              <a:extLst>
                <a:ext uri="{FF2B5EF4-FFF2-40B4-BE49-F238E27FC236}">
                  <a16:creationId xmlns:a16="http://schemas.microsoft.com/office/drawing/2014/main" id="{2B30222B-F2E2-4449-AED8-18D673F93CED}"/>
                </a:ext>
              </a:extLst>
            </p:cNvPr>
            <p:cNvSpPr>
              <a:spLocks noChangeArrowheads="1"/>
            </p:cNvSpPr>
            <p:nvPr/>
          </p:nvSpPr>
          <p:spPr bwMode="auto">
            <a:xfrm>
              <a:off x="11443116" y="9103314"/>
              <a:ext cx="1614148" cy="1347012"/>
            </a:xfrm>
            <a:custGeom>
              <a:avLst/>
              <a:gdLst>
                <a:gd name="connsiteX0" fmla="*/ 0 w 1548950"/>
                <a:gd name="connsiteY0" fmla="*/ 0 h 1292604"/>
                <a:gd name="connsiteX1" fmla="*/ 1548950 w 1548950"/>
                <a:gd name="connsiteY1" fmla="*/ 0 h 1292604"/>
                <a:gd name="connsiteX2" fmla="*/ 1548950 w 1548950"/>
                <a:gd name="connsiteY2" fmla="*/ 752362 h 1292604"/>
                <a:gd name="connsiteX3" fmla="*/ 1290247 w 1548950"/>
                <a:gd name="connsiteY3" fmla="*/ 1010334 h 1292604"/>
                <a:gd name="connsiteX4" fmla="*/ 1289721 w 1548950"/>
                <a:gd name="connsiteY4" fmla="*/ 1010334 h 1292604"/>
                <a:gd name="connsiteX5" fmla="*/ 1289721 w 1548950"/>
                <a:gd name="connsiteY5" fmla="*/ 1034638 h 1292604"/>
                <a:gd name="connsiteX6" fmla="*/ 1083177 w 1548950"/>
                <a:gd name="connsiteY6" fmla="*/ 1292604 h 1292604"/>
                <a:gd name="connsiteX7" fmla="*/ 462891 w 1548950"/>
                <a:gd name="connsiteY7" fmla="*/ 1292604 h 1292604"/>
                <a:gd name="connsiteX8" fmla="*/ 256347 w 1548950"/>
                <a:gd name="connsiteY8" fmla="*/ 1034638 h 1292604"/>
                <a:gd name="connsiteX9" fmla="*/ 256347 w 1548950"/>
                <a:gd name="connsiteY9" fmla="*/ 1010098 h 1292604"/>
                <a:gd name="connsiteX10" fmla="*/ 206510 w 1548950"/>
                <a:gd name="connsiteY10" fmla="*/ 1005116 h 1292604"/>
                <a:gd name="connsiteX11" fmla="*/ 0 w 1548950"/>
                <a:gd name="connsiteY11" fmla="*/ 752362 h 129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8950" h="1292604">
                  <a:moveTo>
                    <a:pt x="0" y="0"/>
                  </a:moveTo>
                  <a:lnTo>
                    <a:pt x="1548950" y="0"/>
                  </a:lnTo>
                  <a:lnTo>
                    <a:pt x="1548950" y="752362"/>
                  </a:lnTo>
                  <a:cubicBezTo>
                    <a:pt x="1548950" y="895390"/>
                    <a:pt x="1433317" y="1010334"/>
                    <a:pt x="1290247" y="1010334"/>
                  </a:cubicBezTo>
                  <a:lnTo>
                    <a:pt x="1289721" y="1010334"/>
                  </a:lnTo>
                  <a:lnTo>
                    <a:pt x="1289721" y="1034638"/>
                  </a:lnTo>
                  <a:cubicBezTo>
                    <a:pt x="1289721" y="1177009"/>
                    <a:pt x="1197561" y="1292604"/>
                    <a:pt x="1083177" y="1292604"/>
                  </a:cubicBezTo>
                  <a:lnTo>
                    <a:pt x="462891" y="1292604"/>
                  </a:lnTo>
                  <a:cubicBezTo>
                    <a:pt x="348508" y="1292604"/>
                    <a:pt x="256347" y="1177009"/>
                    <a:pt x="256347" y="1034638"/>
                  </a:cubicBezTo>
                  <a:lnTo>
                    <a:pt x="256347" y="1010098"/>
                  </a:lnTo>
                  <a:lnTo>
                    <a:pt x="206510" y="1005116"/>
                  </a:lnTo>
                  <a:cubicBezTo>
                    <a:pt x="88531" y="981159"/>
                    <a:pt x="0" y="877512"/>
                    <a:pt x="0" y="752362"/>
                  </a:cubicBezTo>
                  <a:close/>
                </a:path>
              </a:pathLst>
            </a:custGeom>
            <a:solidFill>
              <a:schemeClr val="bg1">
                <a:lumMod val="65000"/>
              </a:schemeClr>
            </a:solidFill>
            <a:ln>
              <a:noFill/>
            </a:ln>
            <a:effectLst/>
          </p:spPr>
          <p:txBody>
            <a:bodyPr wrap="square" anchor="ctr">
              <a:noAutofit/>
            </a:bodyPr>
            <a:lstStyle/>
            <a:p>
              <a:endParaRPr lang="en-US" sz="6532" dirty="0">
                <a:latin typeface="Lato Light" panose="020F0502020204030203" pitchFamily="34" charset="0"/>
              </a:endParaRPr>
            </a:p>
          </p:txBody>
        </p:sp>
        <p:grpSp>
          <p:nvGrpSpPr>
            <p:cNvPr id="2" name="Group 1">
              <a:extLst>
                <a:ext uri="{FF2B5EF4-FFF2-40B4-BE49-F238E27FC236}">
                  <a16:creationId xmlns:a16="http://schemas.microsoft.com/office/drawing/2014/main" id="{932998FF-3837-6B41-A80D-83A79F59E8B1}"/>
                </a:ext>
              </a:extLst>
            </p:cNvPr>
            <p:cNvGrpSpPr/>
            <p:nvPr/>
          </p:nvGrpSpPr>
          <p:grpSpPr>
            <a:xfrm>
              <a:off x="11497144" y="7404444"/>
              <a:ext cx="1524781" cy="1791919"/>
              <a:chOff x="11771182" y="6757191"/>
              <a:chExt cx="1463193" cy="1719541"/>
            </a:xfrm>
          </p:grpSpPr>
          <p:sp>
            <p:nvSpPr>
              <p:cNvPr id="3833" name="Freeform 761">
                <a:extLst>
                  <a:ext uri="{FF2B5EF4-FFF2-40B4-BE49-F238E27FC236}">
                    <a16:creationId xmlns:a16="http://schemas.microsoft.com/office/drawing/2014/main" id="{C2650DAA-7460-EB4F-826E-F9DE72B27289}"/>
                  </a:ext>
                </a:extLst>
              </p:cNvPr>
              <p:cNvSpPr>
                <a:spLocks noChangeArrowheads="1"/>
              </p:cNvSpPr>
              <p:nvPr/>
            </p:nvSpPr>
            <p:spPr bwMode="auto">
              <a:xfrm>
                <a:off x="11771182" y="6757191"/>
                <a:ext cx="460848" cy="1719541"/>
              </a:xfrm>
              <a:custGeom>
                <a:avLst/>
                <a:gdLst>
                  <a:gd name="T0" fmla="*/ 0 w 705"/>
                  <a:gd name="T1" fmla="*/ 0 h 2633"/>
                  <a:gd name="T2" fmla="*/ 0 w 705"/>
                  <a:gd name="T3" fmla="*/ 0 h 2633"/>
                  <a:gd name="T4" fmla="*/ 569 w 705"/>
                  <a:gd name="T5" fmla="*/ 1373 h 2633"/>
                  <a:gd name="T6" fmla="*/ 569 w 705"/>
                  <a:gd name="T7" fmla="*/ 1373 h 2633"/>
                  <a:gd name="T8" fmla="*/ 704 w 705"/>
                  <a:gd name="T9" fmla="*/ 2632 h 2633"/>
                </a:gdLst>
                <a:ahLst/>
                <a:cxnLst>
                  <a:cxn ang="0">
                    <a:pos x="T0" y="T1"/>
                  </a:cxn>
                  <a:cxn ang="0">
                    <a:pos x="T2" y="T3"/>
                  </a:cxn>
                  <a:cxn ang="0">
                    <a:pos x="T4" y="T5"/>
                  </a:cxn>
                  <a:cxn ang="0">
                    <a:pos x="T6" y="T7"/>
                  </a:cxn>
                  <a:cxn ang="0">
                    <a:pos x="T8" y="T9"/>
                  </a:cxn>
                </a:cxnLst>
                <a:rect l="0" t="0" r="r" b="b"/>
                <a:pathLst>
                  <a:path w="705" h="2633">
                    <a:moveTo>
                      <a:pt x="0" y="0"/>
                    </a:moveTo>
                    <a:lnTo>
                      <a:pt x="0" y="0"/>
                    </a:lnTo>
                    <a:cubicBezTo>
                      <a:pt x="0" y="0"/>
                      <a:pt x="437" y="1002"/>
                      <a:pt x="569" y="1373"/>
                    </a:cubicBezTo>
                    <a:lnTo>
                      <a:pt x="569" y="1373"/>
                    </a:lnTo>
                    <a:cubicBezTo>
                      <a:pt x="700" y="1745"/>
                      <a:pt x="704" y="2632"/>
                      <a:pt x="704" y="2632"/>
                    </a:cubicBezTo>
                  </a:path>
                </a:pathLst>
              </a:custGeom>
              <a:noFill/>
              <a:ln w="50800"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3834" name="Freeform 762">
                <a:extLst>
                  <a:ext uri="{FF2B5EF4-FFF2-40B4-BE49-F238E27FC236}">
                    <a16:creationId xmlns:a16="http://schemas.microsoft.com/office/drawing/2014/main" id="{D289ECD0-ED42-9746-9976-B5470D8DE783}"/>
                  </a:ext>
                </a:extLst>
              </p:cNvPr>
              <p:cNvSpPr>
                <a:spLocks noChangeArrowheads="1"/>
              </p:cNvSpPr>
              <p:nvPr/>
            </p:nvSpPr>
            <p:spPr bwMode="auto">
              <a:xfrm>
                <a:off x="12773527" y="6757191"/>
                <a:ext cx="460848" cy="1719541"/>
              </a:xfrm>
              <a:custGeom>
                <a:avLst/>
                <a:gdLst>
                  <a:gd name="T0" fmla="*/ 704 w 705"/>
                  <a:gd name="T1" fmla="*/ 0 h 2633"/>
                  <a:gd name="T2" fmla="*/ 704 w 705"/>
                  <a:gd name="T3" fmla="*/ 0 h 2633"/>
                  <a:gd name="T4" fmla="*/ 136 w 705"/>
                  <a:gd name="T5" fmla="*/ 1373 h 2633"/>
                  <a:gd name="T6" fmla="*/ 136 w 705"/>
                  <a:gd name="T7" fmla="*/ 1373 h 2633"/>
                  <a:gd name="T8" fmla="*/ 0 w 705"/>
                  <a:gd name="T9" fmla="*/ 2632 h 2633"/>
                </a:gdLst>
                <a:ahLst/>
                <a:cxnLst>
                  <a:cxn ang="0">
                    <a:pos x="T0" y="T1"/>
                  </a:cxn>
                  <a:cxn ang="0">
                    <a:pos x="T2" y="T3"/>
                  </a:cxn>
                  <a:cxn ang="0">
                    <a:pos x="T4" y="T5"/>
                  </a:cxn>
                  <a:cxn ang="0">
                    <a:pos x="T6" y="T7"/>
                  </a:cxn>
                  <a:cxn ang="0">
                    <a:pos x="T8" y="T9"/>
                  </a:cxn>
                </a:cxnLst>
                <a:rect l="0" t="0" r="r" b="b"/>
                <a:pathLst>
                  <a:path w="705" h="2633">
                    <a:moveTo>
                      <a:pt x="704" y="0"/>
                    </a:moveTo>
                    <a:lnTo>
                      <a:pt x="704" y="0"/>
                    </a:lnTo>
                    <a:cubicBezTo>
                      <a:pt x="704" y="0"/>
                      <a:pt x="268" y="1002"/>
                      <a:pt x="136" y="1373"/>
                    </a:cubicBezTo>
                    <a:lnTo>
                      <a:pt x="136" y="1373"/>
                    </a:lnTo>
                    <a:cubicBezTo>
                      <a:pt x="4" y="1745"/>
                      <a:pt x="0" y="2632"/>
                      <a:pt x="0" y="2632"/>
                    </a:cubicBezTo>
                  </a:path>
                </a:pathLst>
              </a:custGeom>
              <a:noFill/>
              <a:ln w="50800"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784" name="Freeform 783">
                <a:extLst>
                  <a:ext uri="{FF2B5EF4-FFF2-40B4-BE49-F238E27FC236}">
                    <a16:creationId xmlns:a16="http://schemas.microsoft.com/office/drawing/2014/main" id="{A9E3EC91-D887-AA4D-9930-ABB0444ABC80}"/>
                  </a:ext>
                </a:extLst>
              </p:cNvPr>
              <p:cNvSpPr>
                <a:spLocks noChangeArrowheads="1"/>
              </p:cNvSpPr>
              <p:nvPr/>
            </p:nvSpPr>
            <p:spPr bwMode="auto">
              <a:xfrm>
                <a:off x="11903676" y="6797516"/>
                <a:ext cx="1200431" cy="393949"/>
              </a:xfrm>
              <a:custGeom>
                <a:avLst/>
                <a:gdLst>
                  <a:gd name="connsiteX0" fmla="*/ 1050199 w 1200431"/>
                  <a:gd name="connsiteY0" fmla="*/ 0 h 393949"/>
                  <a:gd name="connsiteX1" fmla="*/ 1200431 w 1200431"/>
                  <a:gd name="connsiteY1" fmla="*/ 197301 h 393949"/>
                  <a:gd name="connsiteX2" fmla="*/ 1050199 w 1200431"/>
                  <a:gd name="connsiteY2" fmla="*/ 393949 h 393949"/>
                  <a:gd name="connsiteX3" fmla="*/ 898654 w 1200431"/>
                  <a:gd name="connsiteY3" fmla="*/ 197301 h 393949"/>
                  <a:gd name="connsiteX4" fmla="*/ 1050199 w 1200431"/>
                  <a:gd name="connsiteY4" fmla="*/ 0 h 393949"/>
                  <a:gd name="connsiteX5" fmla="*/ 748878 w 1200431"/>
                  <a:gd name="connsiteY5" fmla="*/ 0 h 393949"/>
                  <a:gd name="connsiteX6" fmla="*/ 898003 w 1200431"/>
                  <a:gd name="connsiteY6" fmla="*/ 197301 h 393949"/>
                  <a:gd name="connsiteX7" fmla="*/ 748878 w 1200431"/>
                  <a:gd name="connsiteY7" fmla="*/ 393949 h 393949"/>
                  <a:gd name="connsiteX8" fmla="*/ 599103 w 1200431"/>
                  <a:gd name="connsiteY8" fmla="*/ 197301 h 393949"/>
                  <a:gd name="connsiteX9" fmla="*/ 748878 w 1200431"/>
                  <a:gd name="connsiteY9" fmla="*/ 0 h 393949"/>
                  <a:gd name="connsiteX10" fmla="*/ 449001 w 1200431"/>
                  <a:gd name="connsiteY10" fmla="*/ 0 h 393949"/>
                  <a:gd name="connsiteX11" fmla="*/ 598450 w 1200431"/>
                  <a:gd name="connsiteY11" fmla="*/ 197301 h 393949"/>
                  <a:gd name="connsiteX12" fmla="*/ 449001 w 1200431"/>
                  <a:gd name="connsiteY12" fmla="*/ 393949 h 393949"/>
                  <a:gd name="connsiteX13" fmla="*/ 299552 w 1200431"/>
                  <a:gd name="connsiteY13" fmla="*/ 197301 h 393949"/>
                  <a:gd name="connsiteX14" fmla="*/ 449001 w 1200431"/>
                  <a:gd name="connsiteY14" fmla="*/ 0 h 393949"/>
                  <a:gd name="connsiteX15" fmla="*/ 149124 w 1200431"/>
                  <a:gd name="connsiteY15" fmla="*/ 0 h 393949"/>
                  <a:gd name="connsiteX16" fmla="*/ 298900 w 1200431"/>
                  <a:gd name="connsiteY16" fmla="*/ 197301 h 393949"/>
                  <a:gd name="connsiteX17" fmla="*/ 149124 w 1200431"/>
                  <a:gd name="connsiteY17" fmla="*/ 393949 h 393949"/>
                  <a:gd name="connsiteX18" fmla="*/ 0 w 1200431"/>
                  <a:gd name="connsiteY18" fmla="*/ 197301 h 393949"/>
                  <a:gd name="connsiteX19" fmla="*/ 149124 w 1200431"/>
                  <a:gd name="connsiteY19" fmla="*/ 0 h 39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00431" h="393949">
                    <a:moveTo>
                      <a:pt x="1050199" y="0"/>
                    </a:moveTo>
                    <a:cubicBezTo>
                      <a:pt x="1132859" y="0"/>
                      <a:pt x="1200431" y="88198"/>
                      <a:pt x="1200431" y="197301"/>
                    </a:cubicBezTo>
                    <a:cubicBezTo>
                      <a:pt x="1200431" y="305751"/>
                      <a:pt x="1132859" y="393949"/>
                      <a:pt x="1050199" y="393949"/>
                    </a:cubicBezTo>
                    <a:cubicBezTo>
                      <a:pt x="966882" y="393949"/>
                      <a:pt x="898654" y="305751"/>
                      <a:pt x="898654" y="197301"/>
                    </a:cubicBezTo>
                    <a:cubicBezTo>
                      <a:pt x="898654" y="88198"/>
                      <a:pt x="966882" y="0"/>
                      <a:pt x="1050199" y="0"/>
                    </a:cubicBezTo>
                    <a:close/>
                    <a:moveTo>
                      <a:pt x="748878" y="0"/>
                    </a:moveTo>
                    <a:cubicBezTo>
                      <a:pt x="831581" y="0"/>
                      <a:pt x="898003" y="88198"/>
                      <a:pt x="898003" y="197301"/>
                    </a:cubicBezTo>
                    <a:cubicBezTo>
                      <a:pt x="898003" y="305751"/>
                      <a:pt x="831581" y="393949"/>
                      <a:pt x="748878" y="393949"/>
                    </a:cubicBezTo>
                    <a:cubicBezTo>
                      <a:pt x="666176" y="393949"/>
                      <a:pt x="599103" y="305751"/>
                      <a:pt x="599103" y="197301"/>
                    </a:cubicBezTo>
                    <a:cubicBezTo>
                      <a:pt x="599103" y="88198"/>
                      <a:pt x="666176" y="0"/>
                      <a:pt x="748878" y="0"/>
                    </a:cubicBezTo>
                    <a:close/>
                    <a:moveTo>
                      <a:pt x="449001" y="0"/>
                    </a:moveTo>
                    <a:cubicBezTo>
                      <a:pt x="531231" y="0"/>
                      <a:pt x="598450" y="88198"/>
                      <a:pt x="598450" y="197301"/>
                    </a:cubicBezTo>
                    <a:cubicBezTo>
                      <a:pt x="598450" y="305751"/>
                      <a:pt x="531231" y="393949"/>
                      <a:pt x="449001" y="393949"/>
                    </a:cubicBezTo>
                    <a:cubicBezTo>
                      <a:pt x="366772" y="393949"/>
                      <a:pt x="299552" y="305751"/>
                      <a:pt x="299552" y="197301"/>
                    </a:cubicBezTo>
                    <a:cubicBezTo>
                      <a:pt x="299552" y="88198"/>
                      <a:pt x="366772" y="0"/>
                      <a:pt x="449001" y="0"/>
                    </a:cubicBezTo>
                    <a:close/>
                    <a:moveTo>
                      <a:pt x="149124" y="0"/>
                    </a:moveTo>
                    <a:cubicBezTo>
                      <a:pt x="231826" y="0"/>
                      <a:pt x="298900" y="88198"/>
                      <a:pt x="298900" y="197301"/>
                    </a:cubicBezTo>
                    <a:cubicBezTo>
                      <a:pt x="298900" y="305751"/>
                      <a:pt x="231826" y="393949"/>
                      <a:pt x="149124" y="393949"/>
                    </a:cubicBezTo>
                    <a:cubicBezTo>
                      <a:pt x="66422" y="393949"/>
                      <a:pt x="0" y="305751"/>
                      <a:pt x="0" y="197301"/>
                    </a:cubicBezTo>
                    <a:cubicBezTo>
                      <a:pt x="0" y="88198"/>
                      <a:pt x="66422" y="0"/>
                      <a:pt x="149124" y="0"/>
                    </a:cubicBezTo>
                    <a:close/>
                  </a:path>
                </a:pathLst>
              </a:custGeom>
              <a:noFill/>
              <a:ln w="50800"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grpSp>
        <p:sp>
          <p:nvSpPr>
            <p:cNvPr id="3841" name="Freeform 769">
              <a:extLst>
                <a:ext uri="{FF2B5EF4-FFF2-40B4-BE49-F238E27FC236}">
                  <a16:creationId xmlns:a16="http://schemas.microsoft.com/office/drawing/2014/main" id="{806C06EB-80E7-9E42-808A-7773276D9605}"/>
                </a:ext>
              </a:extLst>
            </p:cNvPr>
            <p:cNvSpPr>
              <a:spLocks noChangeArrowheads="1"/>
            </p:cNvSpPr>
            <p:nvPr/>
          </p:nvSpPr>
          <p:spPr bwMode="auto">
            <a:xfrm>
              <a:off x="11326058" y="5540490"/>
              <a:ext cx="2335197" cy="2653360"/>
            </a:xfrm>
            <a:custGeom>
              <a:avLst/>
              <a:gdLst>
                <a:gd name="T0" fmla="*/ 2521 w 3429"/>
                <a:gd name="T1" fmla="*/ 630 h 3897"/>
                <a:gd name="T2" fmla="*/ 2521 w 3429"/>
                <a:gd name="T3" fmla="*/ 630 h 3897"/>
                <a:gd name="T4" fmla="*/ 565 w 3429"/>
                <a:gd name="T5" fmla="*/ 420 h 3897"/>
                <a:gd name="T6" fmla="*/ 565 w 3429"/>
                <a:gd name="T7" fmla="*/ 420 h 3897"/>
                <a:gd name="T8" fmla="*/ 956 w 3429"/>
                <a:gd name="T9" fmla="*/ 1212 h 3897"/>
                <a:gd name="T10" fmla="*/ 956 w 3429"/>
                <a:gd name="T11" fmla="*/ 1212 h 3897"/>
                <a:gd name="T12" fmla="*/ 2718 w 3429"/>
                <a:gd name="T13" fmla="*/ 2194 h 3897"/>
                <a:gd name="T14" fmla="*/ 2718 w 3429"/>
                <a:gd name="T15" fmla="*/ 2194 h 3897"/>
                <a:gd name="T16" fmla="*/ 2866 w 3429"/>
                <a:gd name="T17" fmla="*/ 3717 h 3897"/>
                <a:gd name="T18" fmla="*/ 2866 w 3429"/>
                <a:gd name="T19" fmla="*/ 3717 h 3897"/>
                <a:gd name="T20" fmla="*/ 3368 w 3429"/>
                <a:gd name="T21" fmla="*/ 2387 h 3897"/>
                <a:gd name="T22" fmla="*/ 3368 w 3429"/>
                <a:gd name="T23" fmla="*/ 2387 h 3897"/>
                <a:gd name="T24" fmla="*/ 2521 w 3429"/>
                <a:gd name="T25" fmla="*/ 630 h 3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9" h="3897">
                  <a:moveTo>
                    <a:pt x="2521" y="630"/>
                  </a:moveTo>
                  <a:lnTo>
                    <a:pt x="2521" y="630"/>
                  </a:lnTo>
                  <a:cubicBezTo>
                    <a:pt x="2145" y="357"/>
                    <a:pt x="1132" y="0"/>
                    <a:pt x="565" y="420"/>
                  </a:cubicBezTo>
                  <a:lnTo>
                    <a:pt x="565" y="420"/>
                  </a:lnTo>
                  <a:cubicBezTo>
                    <a:pt x="0" y="837"/>
                    <a:pt x="549" y="1164"/>
                    <a:pt x="956" y="1212"/>
                  </a:cubicBezTo>
                  <a:lnTo>
                    <a:pt x="956" y="1212"/>
                  </a:lnTo>
                  <a:cubicBezTo>
                    <a:pt x="1537" y="1279"/>
                    <a:pt x="2414" y="1465"/>
                    <a:pt x="2718" y="2194"/>
                  </a:cubicBezTo>
                  <a:lnTo>
                    <a:pt x="2718" y="2194"/>
                  </a:lnTo>
                  <a:cubicBezTo>
                    <a:pt x="3125" y="3171"/>
                    <a:pt x="2790" y="3896"/>
                    <a:pt x="2866" y="3717"/>
                  </a:cubicBezTo>
                  <a:lnTo>
                    <a:pt x="2866" y="3717"/>
                  </a:lnTo>
                  <a:cubicBezTo>
                    <a:pt x="3078" y="3213"/>
                    <a:pt x="3308" y="2928"/>
                    <a:pt x="3368" y="2387"/>
                  </a:cubicBezTo>
                  <a:lnTo>
                    <a:pt x="3368" y="2387"/>
                  </a:lnTo>
                  <a:cubicBezTo>
                    <a:pt x="3428" y="1846"/>
                    <a:pt x="3043" y="1009"/>
                    <a:pt x="2521" y="630"/>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80" name="Freeform 779">
              <a:extLst>
                <a:ext uri="{FF2B5EF4-FFF2-40B4-BE49-F238E27FC236}">
                  <a16:creationId xmlns:a16="http://schemas.microsoft.com/office/drawing/2014/main" id="{9B5106E7-2871-1344-82CF-0CA69BA86D8F}"/>
                </a:ext>
              </a:extLst>
            </p:cNvPr>
            <p:cNvSpPr>
              <a:spLocks noChangeArrowheads="1"/>
            </p:cNvSpPr>
            <p:nvPr/>
          </p:nvSpPr>
          <p:spPr bwMode="auto">
            <a:xfrm>
              <a:off x="11380086" y="9235382"/>
              <a:ext cx="1734208" cy="608625"/>
            </a:xfrm>
            <a:custGeom>
              <a:avLst/>
              <a:gdLst>
                <a:gd name="connsiteX0" fmla="*/ 38809 w 1664161"/>
                <a:gd name="connsiteY0" fmla="*/ 443566 h 584042"/>
                <a:gd name="connsiteX1" fmla="*/ 1628884 w 1664161"/>
                <a:gd name="connsiteY1" fmla="*/ 443566 h 584042"/>
                <a:gd name="connsiteX2" fmla="*/ 1664161 w 1664161"/>
                <a:gd name="connsiteY2" fmla="*/ 481158 h 584042"/>
                <a:gd name="connsiteX3" fmla="*/ 1664161 w 1664161"/>
                <a:gd name="connsiteY3" fmla="*/ 546450 h 584042"/>
                <a:gd name="connsiteX4" fmla="*/ 1628884 w 1664161"/>
                <a:gd name="connsiteY4" fmla="*/ 584042 h 584042"/>
                <a:gd name="connsiteX5" fmla="*/ 38809 w 1664161"/>
                <a:gd name="connsiteY5" fmla="*/ 584042 h 584042"/>
                <a:gd name="connsiteX6" fmla="*/ 2879 w 1664161"/>
                <a:gd name="connsiteY6" fmla="*/ 546450 h 584042"/>
                <a:gd name="connsiteX7" fmla="*/ 2879 w 1664161"/>
                <a:gd name="connsiteY7" fmla="*/ 481158 h 584042"/>
                <a:gd name="connsiteX8" fmla="*/ 38809 w 1664161"/>
                <a:gd name="connsiteY8" fmla="*/ 443566 h 584042"/>
                <a:gd name="connsiteX9" fmla="*/ 35291 w 1664161"/>
                <a:gd name="connsiteY9" fmla="*/ 221785 h 584042"/>
                <a:gd name="connsiteX10" fmla="*/ 1625990 w 1664161"/>
                <a:gd name="connsiteY10" fmla="*/ 221785 h 584042"/>
                <a:gd name="connsiteX11" fmla="*/ 1661280 w 1664161"/>
                <a:gd name="connsiteY11" fmla="*/ 259377 h 584042"/>
                <a:gd name="connsiteX12" fmla="*/ 1661280 w 1664161"/>
                <a:gd name="connsiteY12" fmla="*/ 324668 h 584042"/>
                <a:gd name="connsiteX13" fmla="*/ 1625990 w 1664161"/>
                <a:gd name="connsiteY13" fmla="*/ 362259 h 584042"/>
                <a:gd name="connsiteX14" fmla="*/ 35291 w 1664161"/>
                <a:gd name="connsiteY14" fmla="*/ 362259 h 584042"/>
                <a:gd name="connsiteX15" fmla="*/ 0 w 1664161"/>
                <a:gd name="connsiteY15" fmla="*/ 324668 h 584042"/>
                <a:gd name="connsiteX16" fmla="*/ 0 w 1664161"/>
                <a:gd name="connsiteY16" fmla="*/ 259377 h 584042"/>
                <a:gd name="connsiteX17" fmla="*/ 35291 w 1664161"/>
                <a:gd name="connsiteY17" fmla="*/ 221785 h 584042"/>
                <a:gd name="connsiteX18" fmla="*/ 35291 w 1664161"/>
                <a:gd name="connsiteY18" fmla="*/ 0 h 584042"/>
                <a:gd name="connsiteX19" fmla="*/ 1625990 w 1664161"/>
                <a:gd name="connsiteY19" fmla="*/ 0 h 584042"/>
                <a:gd name="connsiteX20" fmla="*/ 1661280 w 1664161"/>
                <a:gd name="connsiteY20" fmla="*/ 37592 h 584042"/>
                <a:gd name="connsiteX21" fmla="*/ 1661280 w 1664161"/>
                <a:gd name="connsiteY21" fmla="*/ 102884 h 584042"/>
                <a:gd name="connsiteX22" fmla="*/ 1625990 w 1664161"/>
                <a:gd name="connsiteY22" fmla="*/ 140476 h 584042"/>
                <a:gd name="connsiteX23" fmla="*/ 35291 w 1664161"/>
                <a:gd name="connsiteY23" fmla="*/ 140476 h 584042"/>
                <a:gd name="connsiteX24" fmla="*/ 0 w 1664161"/>
                <a:gd name="connsiteY24" fmla="*/ 102884 h 584042"/>
                <a:gd name="connsiteX25" fmla="*/ 0 w 1664161"/>
                <a:gd name="connsiteY25" fmla="*/ 37592 h 584042"/>
                <a:gd name="connsiteX26" fmla="*/ 35291 w 1664161"/>
                <a:gd name="connsiteY26" fmla="*/ 0 h 584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4161" h="584042">
                  <a:moveTo>
                    <a:pt x="38809" y="443566"/>
                  </a:moveTo>
                  <a:lnTo>
                    <a:pt x="1628884" y="443566"/>
                  </a:lnTo>
                  <a:cubicBezTo>
                    <a:pt x="1648482" y="443566"/>
                    <a:pt x="1664161" y="460713"/>
                    <a:pt x="1664161" y="481158"/>
                  </a:cubicBezTo>
                  <a:lnTo>
                    <a:pt x="1664161" y="546450"/>
                  </a:lnTo>
                  <a:cubicBezTo>
                    <a:pt x="1664161" y="567555"/>
                    <a:pt x="1648482" y="584042"/>
                    <a:pt x="1628884" y="584042"/>
                  </a:cubicBezTo>
                  <a:lnTo>
                    <a:pt x="38809" y="584042"/>
                  </a:lnTo>
                  <a:cubicBezTo>
                    <a:pt x="19211" y="584042"/>
                    <a:pt x="2879" y="567555"/>
                    <a:pt x="2879" y="546450"/>
                  </a:cubicBezTo>
                  <a:lnTo>
                    <a:pt x="2879" y="481158"/>
                  </a:lnTo>
                  <a:cubicBezTo>
                    <a:pt x="2879" y="460713"/>
                    <a:pt x="19211" y="443566"/>
                    <a:pt x="38809" y="443566"/>
                  </a:cubicBezTo>
                  <a:close/>
                  <a:moveTo>
                    <a:pt x="35291" y="221785"/>
                  </a:moveTo>
                  <a:lnTo>
                    <a:pt x="1625990" y="221785"/>
                  </a:lnTo>
                  <a:cubicBezTo>
                    <a:pt x="1645596" y="221785"/>
                    <a:pt x="1661280" y="238932"/>
                    <a:pt x="1661280" y="259377"/>
                  </a:cubicBezTo>
                  <a:lnTo>
                    <a:pt x="1661280" y="324668"/>
                  </a:lnTo>
                  <a:cubicBezTo>
                    <a:pt x="1661280" y="345772"/>
                    <a:pt x="1645596" y="362259"/>
                    <a:pt x="1625990" y="362259"/>
                  </a:cubicBezTo>
                  <a:lnTo>
                    <a:pt x="35291" y="362259"/>
                  </a:lnTo>
                  <a:cubicBezTo>
                    <a:pt x="15685" y="362259"/>
                    <a:pt x="0" y="345772"/>
                    <a:pt x="0" y="324668"/>
                  </a:cubicBezTo>
                  <a:lnTo>
                    <a:pt x="0" y="259377"/>
                  </a:lnTo>
                  <a:cubicBezTo>
                    <a:pt x="0" y="238932"/>
                    <a:pt x="15685" y="221785"/>
                    <a:pt x="35291" y="221785"/>
                  </a:cubicBezTo>
                  <a:close/>
                  <a:moveTo>
                    <a:pt x="35291" y="0"/>
                  </a:moveTo>
                  <a:lnTo>
                    <a:pt x="1625990" y="0"/>
                  </a:lnTo>
                  <a:cubicBezTo>
                    <a:pt x="1645596" y="0"/>
                    <a:pt x="1661280" y="17147"/>
                    <a:pt x="1661280" y="37592"/>
                  </a:cubicBezTo>
                  <a:lnTo>
                    <a:pt x="1661280" y="102884"/>
                  </a:lnTo>
                  <a:cubicBezTo>
                    <a:pt x="1661280" y="123989"/>
                    <a:pt x="1645596" y="140476"/>
                    <a:pt x="1625990" y="140476"/>
                  </a:cubicBezTo>
                  <a:lnTo>
                    <a:pt x="35291" y="140476"/>
                  </a:lnTo>
                  <a:cubicBezTo>
                    <a:pt x="15685" y="140476"/>
                    <a:pt x="0" y="123989"/>
                    <a:pt x="0" y="102884"/>
                  </a:cubicBezTo>
                  <a:lnTo>
                    <a:pt x="0" y="37592"/>
                  </a:lnTo>
                  <a:cubicBezTo>
                    <a:pt x="0" y="17147"/>
                    <a:pt x="15685" y="0"/>
                    <a:pt x="35291" y="0"/>
                  </a:cubicBezTo>
                  <a:close/>
                </a:path>
              </a:pathLst>
            </a:custGeom>
            <a:solidFill>
              <a:schemeClr val="bg1">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grpSp>
      <p:grpSp>
        <p:nvGrpSpPr>
          <p:cNvPr id="8" name="Group 7">
            <a:extLst>
              <a:ext uri="{FF2B5EF4-FFF2-40B4-BE49-F238E27FC236}">
                <a16:creationId xmlns:a16="http://schemas.microsoft.com/office/drawing/2014/main" id="{5E54C2F0-694B-AA40-B259-0B5349B7DB9F}"/>
              </a:ext>
            </a:extLst>
          </p:cNvPr>
          <p:cNvGrpSpPr/>
          <p:nvPr/>
        </p:nvGrpSpPr>
        <p:grpSpPr>
          <a:xfrm>
            <a:off x="6542449" y="9628753"/>
            <a:ext cx="1840992" cy="1607831"/>
            <a:chOff x="6542449" y="8497786"/>
            <a:chExt cx="1840992" cy="1607831"/>
          </a:xfrm>
        </p:grpSpPr>
        <p:sp>
          <p:nvSpPr>
            <p:cNvPr id="4" name="TextBox 3">
              <a:extLst>
                <a:ext uri="{FF2B5EF4-FFF2-40B4-BE49-F238E27FC236}">
                  <a16:creationId xmlns:a16="http://schemas.microsoft.com/office/drawing/2014/main" id="{4A495FAF-5D62-0045-AC0A-158D503AEA15}"/>
                </a:ext>
              </a:extLst>
            </p:cNvPr>
            <p:cNvSpPr txBox="1"/>
            <p:nvPr/>
          </p:nvSpPr>
          <p:spPr>
            <a:xfrm>
              <a:off x="6786962" y="8497786"/>
              <a:ext cx="1364477"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52%</a:t>
              </a:r>
            </a:p>
          </p:txBody>
        </p:sp>
        <p:sp>
          <p:nvSpPr>
            <p:cNvPr id="791" name="TextBox 790">
              <a:extLst>
                <a:ext uri="{FF2B5EF4-FFF2-40B4-BE49-F238E27FC236}">
                  <a16:creationId xmlns:a16="http://schemas.microsoft.com/office/drawing/2014/main" id="{362FB521-EBC7-B344-8615-1981DEF453B0}"/>
                </a:ext>
              </a:extLst>
            </p:cNvPr>
            <p:cNvSpPr txBox="1"/>
            <p:nvPr/>
          </p:nvSpPr>
          <p:spPr>
            <a:xfrm>
              <a:off x="6574933" y="9582397"/>
              <a:ext cx="1808508" cy="523220"/>
            </a:xfrm>
            <a:prstGeom prst="rect">
              <a:avLst/>
            </a:prstGeom>
            <a:noFill/>
          </p:spPr>
          <p:txBody>
            <a:bodyPr wrap="none" rtlCol="0" anchor="ctr" anchorCtr="0">
              <a:spAutoFit/>
            </a:bodyPr>
            <a:lstStyle/>
            <a:p>
              <a:r>
                <a:rPr lang="en-US" sz="2800" b="1" dirty="0">
                  <a:solidFill>
                    <a:schemeClr val="bg1"/>
                  </a:solidFill>
                  <a:latin typeface="Poppins" pitchFamily="2" charset="77"/>
                  <a:ea typeface="League Spartan" charset="0"/>
                  <a:cs typeface="Poppins" pitchFamily="2" charset="77"/>
                </a:rPr>
                <a:t>MARRIED</a:t>
              </a:r>
            </a:p>
          </p:txBody>
        </p:sp>
        <p:cxnSp>
          <p:nvCxnSpPr>
            <p:cNvPr id="7" name="Straight Connector 6">
              <a:extLst>
                <a:ext uri="{FF2B5EF4-FFF2-40B4-BE49-F238E27FC236}">
                  <a16:creationId xmlns:a16="http://schemas.microsoft.com/office/drawing/2014/main" id="{FCD8C1F8-9D7E-B746-BA14-DC1660C3C91D}"/>
                </a:ext>
              </a:extLst>
            </p:cNvPr>
            <p:cNvCxnSpPr/>
            <p:nvPr/>
          </p:nvCxnSpPr>
          <p:spPr>
            <a:xfrm>
              <a:off x="6542449" y="9482034"/>
              <a:ext cx="18409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95" name="Group 794">
            <a:extLst>
              <a:ext uri="{FF2B5EF4-FFF2-40B4-BE49-F238E27FC236}">
                <a16:creationId xmlns:a16="http://schemas.microsoft.com/office/drawing/2014/main" id="{D4284EFE-3D1F-6846-898A-1B188DAAE949}"/>
              </a:ext>
            </a:extLst>
          </p:cNvPr>
          <p:cNvGrpSpPr/>
          <p:nvPr/>
        </p:nvGrpSpPr>
        <p:grpSpPr>
          <a:xfrm>
            <a:off x="5853271" y="5810896"/>
            <a:ext cx="2773516" cy="1695007"/>
            <a:chOff x="5998342" y="8488078"/>
            <a:chExt cx="2773516" cy="1695007"/>
          </a:xfrm>
        </p:grpSpPr>
        <p:sp>
          <p:nvSpPr>
            <p:cNvPr id="796" name="TextBox 795">
              <a:extLst>
                <a:ext uri="{FF2B5EF4-FFF2-40B4-BE49-F238E27FC236}">
                  <a16:creationId xmlns:a16="http://schemas.microsoft.com/office/drawing/2014/main" id="{D8B1427F-3321-3A47-90CB-FF3645F647E6}"/>
                </a:ext>
              </a:extLst>
            </p:cNvPr>
            <p:cNvSpPr txBox="1"/>
            <p:nvPr/>
          </p:nvSpPr>
          <p:spPr>
            <a:xfrm>
              <a:off x="6739783" y="8488078"/>
              <a:ext cx="1367683"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99%</a:t>
              </a:r>
            </a:p>
          </p:txBody>
        </p:sp>
        <p:sp>
          <p:nvSpPr>
            <p:cNvPr id="798" name="TextBox 797">
              <a:extLst>
                <a:ext uri="{FF2B5EF4-FFF2-40B4-BE49-F238E27FC236}">
                  <a16:creationId xmlns:a16="http://schemas.microsoft.com/office/drawing/2014/main" id="{419A36DB-4987-4844-A3F5-89639E1C5C49}"/>
                </a:ext>
              </a:extLst>
            </p:cNvPr>
            <p:cNvSpPr txBox="1"/>
            <p:nvPr/>
          </p:nvSpPr>
          <p:spPr>
            <a:xfrm>
              <a:off x="5998342" y="9721420"/>
              <a:ext cx="2773516" cy="461665"/>
            </a:xfrm>
            <a:prstGeom prst="rect">
              <a:avLst/>
            </a:prstGeom>
            <a:noFill/>
          </p:spPr>
          <p:txBody>
            <a:bodyPr wrap="none" rtlCol="0" anchor="ctr" anchorCtr="0">
              <a:spAutoFit/>
            </a:bodyPr>
            <a:lstStyle/>
            <a:p>
              <a:r>
                <a:rPr lang="en-US" sz="2400" b="1" dirty="0">
                  <a:solidFill>
                    <a:schemeClr val="bg1"/>
                  </a:solidFill>
                  <a:latin typeface="Poppins" pitchFamily="2" charset="77"/>
                  <a:ea typeface="League Spartan" charset="0"/>
                  <a:cs typeface="Poppins" pitchFamily="2" charset="77"/>
                </a:rPr>
                <a:t>NO CREDIT CARD</a:t>
              </a:r>
            </a:p>
          </p:txBody>
        </p:sp>
        <p:cxnSp>
          <p:nvCxnSpPr>
            <p:cNvPr id="799" name="Straight Connector 798">
              <a:extLst>
                <a:ext uri="{FF2B5EF4-FFF2-40B4-BE49-F238E27FC236}">
                  <a16:creationId xmlns:a16="http://schemas.microsoft.com/office/drawing/2014/main" id="{940A2C4D-3C17-6941-B94F-3896A51F029C}"/>
                </a:ext>
              </a:extLst>
            </p:cNvPr>
            <p:cNvCxnSpPr>
              <a:cxnSpLocks/>
            </p:cNvCxnSpPr>
            <p:nvPr/>
          </p:nvCxnSpPr>
          <p:spPr>
            <a:xfrm>
              <a:off x="6075392" y="9600345"/>
              <a:ext cx="269646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00" name="Group 799">
            <a:extLst>
              <a:ext uri="{FF2B5EF4-FFF2-40B4-BE49-F238E27FC236}">
                <a16:creationId xmlns:a16="http://schemas.microsoft.com/office/drawing/2014/main" id="{8037B3B0-E7FC-9142-90F2-551ECB7FC688}"/>
              </a:ext>
            </a:extLst>
          </p:cNvPr>
          <p:cNvGrpSpPr/>
          <p:nvPr/>
        </p:nvGrpSpPr>
        <p:grpSpPr>
          <a:xfrm>
            <a:off x="8744042" y="2979023"/>
            <a:ext cx="3065263" cy="1659409"/>
            <a:chOff x="5987417" y="8582285"/>
            <a:chExt cx="3065263" cy="1659409"/>
          </a:xfrm>
        </p:grpSpPr>
        <p:sp>
          <p:nvSpPr>
            <p:cNvPr id="801" name="TextBox 800">
              <a:extLst>
                <a:ext uri="{FF2B5EF4-FFF2-40B4-BE49-F238E27FC236}">
                  <a16:creationId xmlns:a16="http://schemas.microsoft.com/office/drawing/2014/main" id="{8876887E-C24F-2743-A601-C2730435DA63}"/>
                </a:ext>
              </a:extLst>
            </p:cNvPr>
            <p:cNvSpPr txBox="1"/>
            <p:nvPr/>
          </p:nvSpPr>
          <p:spPr>
            <a:xfrm>
              <a:off x="6832199" y="8582285"/>
              <a:ext cx="1375698"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63%</a:t>
              </a:r>
            </a:p>
          </p:txBody>
        </p:sp>
        <p:sp>
          <p:nvSpPr>
            <p:cNvPr id="803" name="TextBox 802">
              <a:extLst>
                <a:ext uri="{FF2B5EF4-FFF2-40B4-BE49-F238E27FC236}">
                  <a16:creationId xmlns:a16="http://schemas.microsoft.com/office/drawing/2014/main" id="{DDF11872-F6F7-0247-8D78-6008B6790F1D}"/>
                </a:ext>
              </a:extLst>
            </p:cNvPr>
            <p:cNvSpPr txBox="1"/>
            <p:nvPr/>
          </p:nvSpPr>
          <p:spPr>
            <a:xfrm>
              <a:off x="5987417" y="9780029"/>
              <a:ext cx="3065263" cy="461665"/>
            </a:xfrm>
            <a:prstGeom prst="rect">
              <a:avLst/>
            </a:prstGeom>
            <a:noFill/>
          </p:spPr>
          <p:txBody>
            <a:bodyPr wrap="none" rtlCol="0" anchor="ctr" anchorCtr="0">
              <a:spAutoFit/>
            </a:bodyPr>
            <a:lstStyle/>
            <a:p>
              <a:r>
                <a:rPr lang="en-US" sz="2400" b="1" dirty="0">
                  <a:solidFill>
                    <a:schemeClr val="bg1"/>
                  </a:solidFill>
                  <a:latin typeface="Poppins" pitchFamily="2" charset="77"/>
                  <a:ea typeface="League Spartan" charset="0"/>
                  <a:cs typeface="Poppins" pitchFamily="2" charset="77"/>
                </a:rPr>
                <a:t>NO HOUSING LOAN</a:t>
              </a:r>
            </a:p>
          </p:txBody>
        </p:sp>
        <p:cxnSp>
          <p:nvCxnSpPr>
            <p:cNvPr id="804" name="Straight Connector 803">
              <a:extLst>
                <a:ext uri="{FF2B5EF4-FFF2-40B4-BE49-F238E27FC236}">
                  <a16:creationId xmlns:a16="http://schemas.microsoft.com/office/drawing/2014/main" id="{DAF3CDAA-8900-7D4E-95E0-2650FE225CC6}"/>
                </a:ext>
              </a:extLst>
            </p:cNvPr>
            <p:cNvCxnSpPr>
              <a:cxnSpLocks/>
            </p:cNvCxnSpPr>
            <p:nvPr/>
          </p:nvCxnSpPr>
          <p:spPr>
            <a:xfrm>
              <a:off x="5987417" y="9678709"/>
              <a:ext cx="299322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05" name="Group 804">
            <a:extLst>
              <a:ext uri="{FF2B5EF4-FFF2-40B4-BE49-F238E27FC236}">
                <a16:creationId xmlns:a16="http://schemas.microsoft.com/office/drawing/2014/main" id="{3CBB6120-141F-5B4E-A73E-D51761018D58}"/>
              </a:ext>
            </a:extLst>
          </p:cNvPr>
          <p:cNvGrpSpPr/>
          <p:nvPr/>
        </p:nvGrpSpPr>
        <p:grpSpPr>
          <a:xfrm>
            <a:off x="12682752" y="2979023"/>
            <a:ext cx="3233578" cy="1659409"/>
            <a:chOff x="5996830" y="8582285"/>
            <a:chExt cx="3233578" cy="1659409"/>
          </a:xfrm>
        </p:grpSpPr>
        <p:sp>
          <p:nvSpPr>
            <p:cNvPr id="806" name="TextBox 805">
              <a:extLst>
                <a:ext uri="{FF2B5EF4-FFF2-40B4-BE49-F238E27FC236}">
                  <a16:creationId xmlns:a16="http://schemas.microsoft.com/office/drawing/2014/main" id="{23C711EB-2757-B84A-B353-64B832C10E74}"/>
                </a:ext>
              </a:extLst>
            </p:cNvPr>
            <p:cNvSpPr txBox="1"/>
            <p:nvPr/>
          </p:nvSpPr>
          <p:spPr>
            <a:xfrm>
              <a:off x="6929308" y="8582285"/>
              <a:ext cx="1362874"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93%</a:t>
              </a:r>
            </a:p>
          </p:txBody>
        </p:sp>
        <p:sp>
          <p:nvSpPr>
            <p:cNvPr id="808" name="TextBox 807">
              <a:extLst>
                <a:ext uri="{FF2B5EF4-FFF2-40B4-BE49-F238E27FC236}">
                  <a16:creationId xmlns:a16="http://schemas.microsoft.com/office/drawing/2014/main" id="{A1E06ED9-195E-FD4D-A602-53916FFB6A7A}"/>
                </a:ext>
              </a:extLst>
            </p:cNvPr>
            <p:cNvSpPr txBox="1"/>
            <p:nvPr/>
          </p:nvSpPr>
          <p:spPr>
            <a:xfrm>
              <a:off x="5996830" y="9780029"/>
              <a:ext cx="3233578" cy="461665"/>
            </a:xfrm>
            <a:prstGeom prst="rect">
              <a:avLst/>
            </a:prstGeom>
            <a:noFill/>
          </p:spPr>
          <p:txBody>
            <a:bodyPr wrap="none" rtlCol="0" anchor="ctr" anchorCtr="0">
              <a:spAutoFit/>
            </a:bodyPr>
            <a:lstStyle/>
            <a:p>
              <a:r>
                <a:rPr lang="en-US" sz="2400" b="1" dirty="0">
                  <a:solidFill>
                    <a:schemeClr val="bg1"/>
                  </a:solidFill>
                  <a:latin typeface="Poppins" pitchFamily="2" charset="77"/>
                  <a:ea typeface="League Spartan" charset="0"/>
                  <a:cs typeface="Poppins" pitchFamily="2" charset="77"/>
                </a:rPr>
                <a:t>NO PERSONAL LOAN</a:t>
              </a:r>
            </a:p>
          </p:txBody>
        </p:sp>
        <p:cxnSp>
          <p:nvCxnSpPr>
            <p:cNvPr id="809" name="Straight Connector 808">
              <a:extLst>
                <a:ext uri="{FF2B5EF4-FFF2-40B4-BE49-F238E27FC236}">
                  <a16:creationId xmlns:a16="http://schemas.microsoft.com/office/drawing/2014/main" id="{9E2D5F3A-7F0F-1C4D-B4F2-5EF51912BBFC}"/>
                </a:ext>
              </a:extLst>
            </p:cNvPr>
            <p:cNvCxnSpPr>
              <a:cxnSpLocks/>
            </p:cNvCxnSpPr>
            <p:nvPr/>
          </p:nvCxnSpPr>
          <p:spPr>
            <a:xfrm>
              <a:off x="6054837" y="9674771"/>
              <a:ext cx="308861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10" name="Group 809">
            <a:extLst>
              <a:ext uri="{FF2B5EF4-FFF2-40B4-BE49-F238E27FC236}">
                <a16:creationId xmlns:a16="http://schemas.microsoft.com/office/drawing/2014/main" id="{272C7477-D1D0-F246-9681-93A5427B0BC8}"/>
              </a:ext>
            </a:extLst>
          </p:cNvPr>
          <p:cNvGrpSpPr/>
          <p:nvPr/>
        </p:nvGrpSpPr>
        <p:grpSpPr>
          <a:xfrm>
            <a:off x="15805463" y="5890692"/>
            <a:ext cx="2579001" cy="2043000"/>
            <a:chOff x="6305678" y="8567874"/>
            <a:chExt cx="2579001" cy="2043000"/>
          </a:xfrm>
        </p:grpSpPr>
        <p:sp>
          <p:nvSpPr>
            <p:cNvPr id="811" name="TextBox 810">
              <a:extLst>
                <a:ext uri="{FF2B5EF4-FFF2-40B4-BE49-F238E27FC236}">
                  <a16:creationId xmlns:a16="http://schemas.microsoft.com/office/drawing/2014/main" id="{2216BBEA-15F6-8945-83C7-8C1572E7D815}"/>
                </a:ext>
              </a:extLst>
            </p:cNvPr>
            <p:cNvSpPr txBox="1"/>
            <p:nvPr/>
          </p:nvSpPr>
          <p:spPr>
            <a:xfrm>
              <a:off x="6885403" y="8567874"/>
              <a:ext cx="1415772"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64%</a:t>
              </a:r>
            </a:p>
          </p:txBody>
        </p:sp>
        <p:sp>
          <p:nvSpPr>
            <p:cNvPr id="813" name="TextBox 812">
              <a:extLst>
                <a:ext uri="{FF2B5EF4-FFF2-40B4-BE49-F238E27FC236}">
                  <a16:creationId xmlns:a16="http://schemas.microsoft.com/office/drawing/2014/main" id="{003888AB-A9BB-A64F-8AA8-B076FA9DF5A4}"/>
                </a:ext>
              </a:extLst>
            </p:cNvPr>
            <p:cNvSpPr txBox="1"/>
            <p:nvPr/>
          </p:nvSpPr>
          <p:spPr>
            <a:xfrm>
              <a:off x="6305678" y="9595211"/>
              <a:ext cx="2579001" cy="1015663"/>
            </a:xfrm>
            <a:prstGeom prst="rect">
              <a:avLst/>
            </a:prstGeom>
            <a:noFill/>
          </p:spPr>
          <p:txBody>
            <a:bodyPr wrap="square" rtlCol="0" anchor="ctr" anchorCtr="0">
              <a:spAutoFit/>
            </a:bodyPr>
            <a:lstStyle/>
            <a:p>
              <a:pPr algn="ctr"/>
              <a:r>
                <a:rPr lang="en-US" sz="2000" b="1" dirty="0">
                  <a:solidFill>
                    <a:schemeClr val="bg1"/>
                  </a:solidFill>
                  <a:latin typeface="Poppins" pitchFamily="2" charset="77"/>
                  <a:ea typeface="League Spartan" charset="0"/>
                  <a:cs typeface="Poppins" pitchFamily="2" charset="77"/>
                </a:rPr>
                <a:t>NOT CONTACTED</a:t>
              </a:r>
            </a:p>
            <a:p>
              <a:pPr algn="ctr"/>
              <a:r>
                <a:rPr lang="en-US" sz="2000" b="1" dirty="0">
                  <a:solidFill>
                    <a:schemeClr val="bg1"/>
                  </a:solidFill>
                  <a:latin typeface="Poppins" pitchFamily="2" charset="77"/>
                  <a:ea typeface="League Spartan" charset="0"/>
                  <a:cs typeface="Poppins" pitchFamily="2" charset="77"/>
                </a:rPr>
                <a:t>FROM PAST</a:t>
              </a:r>
            </a:p>
            <a:p>
              <a:pPr algn="ctr"/>
              <a:r>
                <a:rPr lang="en-US" sz="2000" b="1" dirty="0">
                  <a:solidFill>
                    <a:schemeClr val="bg1"/>
                  </a:solidFill>
                  <a:latin typeface="Poppins" pitchFamily="2" charset="77"/>
                  <a:ea typeface="League Spartan" charset="0"/>
                  <a:cs typeface="Poppins" pitchFamily="2" charset="77"/>
                </a:rPr>
                <a:t>CAMPAIGN</a:t>
              </a:r>
            </a:p>
          </p:txBody>
        </p:sp>
        <p:cxnSp>
          <p:nvCxnSpPr>
            <p:cNvPr id="814" name="Straight Connector 813">
              <a:extLst>
                <a:ext uri="{FF2B5EF4-FFF2-40B4-BE49-F238E27FC236}">
                  <a16:creationId xmlns:a16="http://schemas.microsoft.com/office/drawing/2014/main" id="{EBDD54FC-36EC-974C-BEB4-F94FD73F56EC}"/>
                </a:ext>
              </a:extLst>
            </p:cNvPr>
            <p:cNvCxnSpPr>
              <a:cxnSpLocks/>
            </p:cNvCxnSpPr>
            <p:nvPr/>
          </p:nvCxnSpPr>
          <p:spPr>
            <a:xfrm>
              <a:off x="6416545" y="9535182"/>
              <a:ext cx="22820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15" name="Group 814">
            <a:extLst>
              <a:ext uri="{FF2B5EF4-FFF2-40B4-BE49-F238E27FC236}">
                <a16:creationId xmlns:a16="http://schemas.microsoft.com/office/drawing/2014/main" id="{50B1FD4B-B2E1-DF4E-902F-351A5E0A5002}"/>
              </a:ext>
            </a:extLst>
          </p:cNvPr>
          <p:cNvGrpSpPr/>
          <p:nvPr/>
        </p:nvGrpSpPr>
        <p:grpSpPr>
          <a:xfrm>
            <a:off x="15482570" y="9628753"/>
            <a:ext cx="2715808" cy="1876800"/>
            <a:chOff x="6260962" y="8497786"/>
            <a:chExt cx="2715808" cy="1876800"/>
          </a:xfrm>
        </p:grpSpPr>
        <p:sp>
          <p:nvSpPr>
            <p:cNvPr id="816" name="TextBox 815">
              <a:extLst>
                <a:ext uri="{FF2B5EF4-FFF2-40B4-BE49-F238E27FC236}">
                  <a16:creationId xmlns:a16="http://schemas.microsoft.com/office/drawing/2014/main" id="{F5FE790D-D8F4-224B-A2B2-30698AA715C8}"/>
                </a:ext>
              </a:extLst>
            </p:cNvPr>
            <p:cNvSpPr txBox="1"/>
            <p:nvPr/>
          </p:nvSpPr>
          <p:spPr>
            <a:xfrm>
              <a:off x="7018039" y="8497786"/>
              <a:ext cx="1382110"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83%</a:t>
              </a:r>
            </a:p>
          </p:txBody>
        </p:sp>
        <p:sp>
          <p:nvSpPr>
            <p:cNvPr id="818" name="TextBox 817">
              <a:extLst>
                <a:ext uri="{FF2B5EF4-FFF2-40B4-BE49-F238E27FC236}">
                  <a16:creationId xmlns:a16="http://schemas.microsoft.com/office/drawing/2014/main" id="{0D8AE676-8E52-3142-B8E2-8EB2B3869302}"/>
                </a:ext>
              </a:extLst>
            </p:cNvPr>
            <p:cNvSpPr txBox="1"/>
            <p:nvPr/>
          </p:nvSpPr>
          <p:spPr>
            <a:xfrm>
              <a:off x="6260962" y="9543589"/>
              <a:ext cx="2715808" cy="830997"/>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CONTACTED VIA</a:t>
              </a:r>
            </a:p>
            <a:p>
              <a:pPr algn="ctr"/>
              <a:r>
                <a:rPr lang="en-US" sz="2400" b="1" dirty="0">
                  <a:solidFill>
                    <a:schemeClr val="bg1"/>
                  </a:solidFill>
                  <a:latin typeface="Poppins" pitchFamily="2" charset="77"/>
                  <a:ea typeface="League Spartan" charset="0"/>
                  <a:cs typeface="Poppins" pitchFamily="2" charset="77"/>
                </a:rPr>
                <a:t>CELLULAR</a:t>
              </a:r>
            </a:p>
          </p:txBody>
        </p:sp>
        <p:cxnSp>
          <p:nvCxnSpPr>
            <p:cNvPr id="819" name="Straight Connector 818">
              <a:extLst>
                <a:ext uri="{FF2B5EF4-FFF2-40B4-BE49-F238E27FC236}">
                  <a16:creationId xmlns:a16="http://schemas.microsoft.com/office/drawing/2014/main" id="{DB6B9752-69E2-6C49-8C66-D040378F552D}"/>
                </a:ext>
              </a:extLst>
            </p:cNvPr>
            <p:cNvCxnSpPr>
              <a:cxnSpLocks/>
            </p:cNvCxnSpPr>
            <p:nvPr/>
          </p:nvCxnSpPr>
          <p:spPr>
            <a:xfrm>
              <a:off x="6406586" y="9433908"/>
              <a:ext cx="257018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10C08327-E38D-1AEA-C332-E23A0279BE44}"/>
              </a:ext>
            </a:extLst>
          </p:cNvPr>
          <p:cNvSpPr txBox="1"/>
          <p:nvPr/>
        </p:nvSpPr>
        <p:spPr>
          <a:xfrm>
            <a:off x="7627347" y="612372"/>
            <a:ext cx="912301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UNDERSTANDING</a:t>
            </a:r>
          </a:p>
        </p:txBody>
      </p:sp>
    </p:spTree>
    <p:extLst>
      <p:ext uri="{BB962C8B-B14F-4D97-AF65-F5344CB8AC3E}">
        <p14:creationId xmlns:p14="http://schemas.microsoft.com/office/powerpoint/2010/main" val="22010562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A3A3172B-9485-7940-A7C7-1B10A1AE4572}"/>
              </a:ext>
            </a:extLst>
          </p:cNvPr>
          <p:cNvGrpSpPr/>
          <p:nvPr/>
        </p:nvGrpSpPr>
        <p:grpSpPr>
          <a:xfrm>
            <a:off x="13607354" y="3261699"/>
            <a:ext cx="7926175" cy="9544450"/>
            <a:chOff x="13607723" y="2931026"/>
            <a:chExt cx="7928239" cy="9546935"/>
          </a:xfrm>
        </p:grpSpPr>
        <p:sp>
          <p:nvSpPr>
            <p:cNvPr id="32" name="Shape 51742">
              <a:extLst>
                <a:ext uri="{FF2B5EF4-FFF2-40B4-BE49-F238E27FC236}">
                  <a16:creationId xmlns:a16="http://schemas.microsoft.com/office/drawing/2014/main" id="{4CB90A0A-C020-B748-8756-406DF8BDE7BA}"/>
                </a:ext>
              </a:extLst>
            </p:cNvPr>
            <p:cNvSpPr/>
            <p:nvPr/>
          </p:nvSpPr>
          <p:spPr>
            <a:xfrm rot="1595376">
              <a:off x="13607723" y="7610988"/>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3">
                <a:lumMod val="60000"/>
                <a:lumOff val="40000"/>
              </a:schemeClr>
            </a:solidFill>
            <a:ln w="12700" cap="flat">
              <a:noFill/>
              <a:miter lim="400000"/>
            </a:ln>
            <a:effectLst/>
          </p:spPr>
          <p:txBody>
            <a:bodyPr wrap="square" lIns="71419" tIns="71419" rIns="71419" bIns="71419" numCol="1" anchor="ctr">
              <a:noAutofit/>
            </a:bodyPr>
            <a:lstStyle/>
            <a:p>
              <a:pPr defTabSz="1160612">
                <a:defRPr sz="2600">
                  <a:solidFill>
                    <a:srgbClr val="FFFFFF"/>
                  </a:solidFill>
                  <a:latin typeface="Gill Sans SemiBold"/>
                  <a:ea typeface="Gill Sans SemiBold"/>
                  <a:cs typeface="Gill Sans SemiBold"/>
                  <a:sym typeface="Gill Sans SemiBold"/>
                </a:defRPr>
              </a:pPr>
              <a:endParaRPr sz="3655" dirty="0">
                <a:latin typeface="Lato Light" panose="020F0502020204030203" pitchFamily="34" charset="0"/>
                <a:ea typeface="Lato Light" panose="020F0502020204030203" pitchFamily="34" charset="0"/>
                <a:cs typeface="Lato Light" panose="020F0502020204030203" pitchFamily="34" charset="0"/>
              </a:endParaRPr>
            </a:p>
          </p:txBody>
        </p:sp>
        <p:sp>
          <p:nvSpPr>
            <p:cNvPr id="33" name="Shape 51743">
              <a:extLst>
                <a:ext uri="{FF2B5EF4-FFF2-40B4-BE49-F238E27FC236}">
                  <a16:creationId xmlns:a16="http://schemas.microsoft.com/office/drawing/2014/main" id="{71A2B7D7-8594-574C-B860-117F69FDFB52}"/>
                </a:ext>
              </a:extLst>
            </p:cNvPr>
            <p:cNvSpPr/>
            <p:nvPr/>
          </p:nvSpPr>
          <p:spPr>
            <a:xfrm>
              <a:off x="15623282" y="8271312"/>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3">
                <a:lumMod val="75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34" name="Shape 51744">
              <a:extLst>
                <a:ext uri="{FF2B5EF4-FFF2-40B4-BE49-F238E27FC236}">
                  <a16:creationId xmlns:a16="http://schemas.microsoft.com/office/drawing/2014/main" id="{51598A30-77D5-4347-A525-7D39D3EA60BD}"/>
                </a:ext>
              </a:extLst>
            </p:cNvPr>
            <p:cNvSpPr/>
            <p:nvPr/>
          </p:nvSpPr>
          <p:spPr>
            <a:xfrm>
              <a:off x="13619448" y="7590308"/>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3"/>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29" name="Shape 51746">
              <a:extLst>
                <a:ext uri="{FF2B5EF4-FFF2-40B4-BE49-F238E27FC236}">
                  <a16:creationId xmlns:a16="http://schemas.microsoft.com/office/drawing/2014/main" id="{0645AA71-D293-B840-9057-F1EE40BF035A}"/>
                </a:ext>
              </a:extLst>
            </p:cNvPr>
            <p:cNvSpPr/>
            <p:nvPr/>
          </p:nvSpPr>
          <p:spPr>
            <a:xfrm rot="1595376">
              <a:off x="13607723" y="6096202"/>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3">
                <a:lumMod val="60000"/>
                <a:lumOff val="40000"/>
              </a:schemeClr>
            </a:solidFill>
            <a:ln w="12700" cap="flat">
              <a:noFill/>
              <a:miter lim="400000"/>
            </a:ln>
            <a:effectLst/>
          </p:spPr>
          <p:txBody>
            <a:bodyPr wrap="square" lIns="71419" tIns="71419" rIns="71419" bIns="71419" numCol="1" anchor="ctr">
              <a:noAutofit/>
            </a:bodyPr>
            <a:lstStyle/>
            <a:p>
              <a:pPr defTabSz="1160612">
                <a:defRPr sz="2600">
                  <a:solidFill>
                    <a:srgbClr val="FFFFFF"/>
                  </a:solidFill>
                  <a:latin typeface="Gill Sans SemiBold"/>
                  <a:ea typeface="Gill Sans SemiBold"/>
                  <a:cs typeface="Gill Sans SemiBold"/>
                  <a:sym typeface="Gill Sans SemiBold"/>
                </a:defRPr>
              </a:pPr>
              <a:endParaRPr sz="3655"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Shape 51747">
              <a:extLst>
                <a:ext uri="{FF2B5EF4-FFF2-40B4-BE49-F238E27FC236}">
                  <a16:creationId xmlns:a16="http://schemas.microsoft.com/office/drawing/2014/main" id="{BE76932A-7BFC-6B40-A216-BC2325A2D139}"/>
                </a:ext>
              </a:extLst>
            </p:cNvPr>
            <p:cNvSpPr/>
            <p:nvPr/>
          </p:nvSpPr>
          <p:spPr>
            <a:xfrm>
              <a:off x="15623282" y="6756524"/>
              <a:ext cx="686016" cy="1601519"/>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3">
                <a:lumMod val="75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31" name="Shape 51748">
              <a:extLst>
                <a:ext uri="{FF2B5EF4-FFF2-40B4-BE49-F238E27FC236}">
                  <a16:creationId xmlns:a16="http://schemas.microsoft.com/office/drawing/2014/main" id="{52FC48FB-4CEF-FB41-A8A2-1D3CFA1BBA1B}"/>
                </a:ext>
              </a:extLst>
            </p:cNvPr>
            <p:cNvSpPr/>
            <p:nvPr/>
          </p:nvSpPr>
          <p:spPr>
            <a:xfrm>
              <a:off x="13619448" y="6075522"/>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3"/>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26" name="Shape 51750">
              <a:extLst>
                <a:ext uri="{FF2B5EF4-FFF2-40B4-BE49-F238E27FC236}">
                  <a16:creationId xmlns:a16="http://schemas.microsoft.com/office/drawing/2014/main" id="{F9FAEC09-1AFC-7243-B254-F67E85F1867A}"/>
                </a:ext>
              </a:extLst>
            </p:cNvPr>
            <p:cNvSpPr/>
            <p:nvPr/>
          </p:nvSpPr>
          <p:spPr>
            <a:xfrm>
              <a:off x="15623282" y="5270343"/>
              <a:ext cx="686016" cy="1601518"/>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3">
                <a:lumMod val="75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27" name="Shape 51751">
              <a:extLst>
                <a:ext uri="{FF2B5EF4-FFF2-40B4-BE49-F238E27FC236}">
                  <a16:creationId xmlns:a16="http://schemas.microsoft.com/office/drawing/2014/main" id="{B9A3E00E-4D93-8648-B67A-1B2F10707058}"/>
                </a:ext>
              </a:extLst>
            </p:cNvPr>
            <p:cNvSpPr/>
            <p:nvPr/>
          </p:nvSpPr>
          <p:spPr>
            <a:xfrm rot="1595376">
              <a:off x="13607723" y="4610018"/>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3">
                <a:lumMod val="60000"/>
                <a:lumOff val="40000"/>
              </a:schemeClr>
            </a:solidFill>
            <a:ln w="12700" cap="flat">
              <a:noFill/>
              <a:miter lim="400000"/>
            </a:ln>
            <a:effectLst/>
          </p:spPr>
          <p:txBody>
            <a:bodyPr wrap="square" lIns="71419" tIns="71419" rIns="71419" bIns="71419" numCol="1" anchor="ctr">
              <a:noAutofit/>
            </a:bodyPr>
            <a:lstStyle/>
            <a:p>
              <a:pPr defTabSz="1160612">
                <a:defRPr sz="2600">
                  <a:solidFill>
                    <a:srgbClr val="FFFFFF"/>
                  </a:solidFill>
                  <a:latin typeface="Gill Sans SemiBold"/>
                  <a:ea typeface="Gill Sans SemiBold"/>
                  <a:cs typeface="Gill Sans SemiBold"/>
                  <a:sym typeface="Gill Sans SemiBold"/>
                </a:defRPr>
              </a:pPr>
              <a:endParaRPr sz="365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8" name="Shape 51752">
              <a:extLst>
                <a:ext uri="{FF2B5EF4-FFF2-40B4-BE49-F238E27FC236}">
                  <a16:creationId xmlns:a16="http://schemas.microsoft.com/office/drawing/2014/main" id="{0B107137-BD9A-6C45-9C51-DB52A4963DFB}"/>
                </a:ext>
              </a:extLst>
            </p:cNvPr>
            <p:cNvSpPr/>
            <p:nvPr/>
          </p:nvSpPr>
          <p:spPr>
            <a:xfrm>
              <a:off x="13619448" y="4589339"/>
              <a:ext cx="2007471" cy="22810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3"/>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52" name="Shape 51721">
              <a:extLst>
                <a:ext uri="{FF2B5EF4-FFF2-40B4-BE49-F238E27FC236}">
                  <a16:creationId xmlns:a16="http://schemas.microsoft.com/office/drawing/2014/main" id="{03E1AD90-5661-C843-968E-225CEC419ACF}"/>
                </a:ext>
              </a:extLst>
            </p:cNvPr>
            <p:cNvSpPr/>
            <p:nvPr/>
          </p:nvSpPr>
          <p:spPr>
            <a:xfrm rot="1595376">
              <a:off x="16178111" y="8882652"/>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2">
                <a:lumMod val="60000"/>
                <a:lumOff val="40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53" name="Shape 51722">
              <a:extLst>
                <a:ext uri="{FF2B5EF4-FFF2-40B4-BE49-F238E27FC236}">
                  <a16:creationId xmlns:a16="http://schemas.microsoft.com/office/drawing/2014/main" id="{3BF2AD86-5CB4-5142-BEA4-9396A33E4A8F}"/>
                </a:ext>
              </a:extLst>
            </p:cNvPr>
            <p:cNvSpPr/>
            <p:nvPr/>
          </p:nvSpPr>
          <p:spPr>
            <a:xfrm>
              <a:off x="16189836" y="8861972"/>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2"/>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54" name="Shape 51723">
              <a:extLst>
                <a:ext uri="{FF2B5EF4-FFF2-40B4-BE49-F238E27FC236}">
                  <a16:creationId xmlns:a16="http://schemas.microsoft.com/office/drawing/2014/main" id="{B914B723-21CC-054A-AC3E-A23DC211111B}"/>
                </a:ext>
              </a:extLst>
            </p:cNvPr>
            <p:cNvSpPr/>
            <p:nvPr/>
          </p:nvSpPr>
          <p:spPr>
            <a:xfrm>
              <a:off x="18193670" y="9542975"/>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2">
                <a:lumMod val="75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49" name="Shape 51725">
              <a:extLst>
                <a:ext uri="{FF2B5EF4-FFF2-40B4-BE49-F238E27FC236}">
                  <a16:creationId xmlns:a16="http://schemas.microsoft.com/office/drawing/2014/main" id="{27BADFE6-2BC8-4443-A49D-357F920BB937}"/>
                </a:ext>
              </a:extLst>
            </p:cNvPr>
            <p:cNvSpPr/>
            <p:nvPr/>
          </p:nvSpPr>
          <p:spPr>
            <a:xfrm rot="1595376">
              <a:off x="16178111" y="7367863"/>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2">
                <a:lumMod val="60000"/>
                <a:lumOff val="40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50" name="Shape 51726">
              <a:extLst>
                <a:ext uri="{FF2B5EF4-FFF2-40B4-BE49-F238E27FC236}">
                  <a16:creationId xmlns:a16="http://schemas.microsoft.com/office/drawing/2014/main" id="{602B0B5D-14DB-584A-AB2D-FF2C872259C6}"/>
                </a:ext>
              </a:extLst>
            </p:cNvPr>
            <p:cNvSpPr/>
            <p:nvPr/>
          </p:nvSpPr>
          <p:spPr>
            <a:xfrm>
              <a:off x="16189836" y="7347184"/>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2"/>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51" name="Shape 51727">
              <a:extLst>
                <a:ext uri="{FF2B5EF4-FFF2-40B4-BE49-F238E27FC236}">
                  <a16:creationId xmlns:a16="http://schemas.microsoft.com/office/drawing/2014/main" id="{54483F18-1678-3B46-82AB-379E0CC25E78}"/>
                </a:ext>
              </a:extLst>
            </p:cNvPr>
            <p:cNvSpPr/>
            <p:nvPr/>
          </p:nvSpPr>
          <p:spPr>
            <a:xfrm>
              <a:off x="18193670" y="8028188"/>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2">
                <a:lumMod val="75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46" name="Shape 51729">
              <a:extLst>
                <a:ext uri="{FF2B5EF4-FFF2-40B4-BE49-F238E27FC236}">
                  <a16:creationId xmlns:a16="http://schemas.microsoft.com/office/drawing/2014/main" id="{67AA814B-2149-2040-8E41-048A751CD473}"/>
                </a:ext>
              </a:extLst>
            </p:cNvPr>
            <p:cNvSpPr/>
            <p:nvPr/>
          </p:nvSpPr>
          <p:spPr>
            <a:xfrm rot="1595376">
              <a:off x="16178111" y="5881682"/>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2">
                <a:lumMod val="60000"/>
                <a:lumOff val="40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47" name="Shape 51730">
              <a:extLst>
                <a:ext uri="{FF2B5EF4-FFF2-40B4-BE49-F238E27FC236}">
                  <a16:creationId xmlns:a16="http://schemas.microsoft.com/office/drawing/2014/main" id="{342F303F-D1AB-074E-9822-58F2C669CFF3}"/>
                </a:ext>
              </a:extLst>
            </p:cNvPr>
            <p:cNvSpPr/>
            <p:nvPr/>
          </p:nvSpPr>
          <p:spPr>
            <a:xfrm>
              <a:off x="16189836" y="5861003"/>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2"/>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48" name="Shape 51731">
              <a:extLst>
                <a:ext uri="{FF2B5EF4-FFF2-40B4-BE49-F238E27FC236}">
                  <a16:creationId xmlns:a16="http://schemas.microsoft.com/office/drawing/2014/main" id="{89BE38C0-4A1F-9E4A-AE90-194C1376EA43}"/>
                </a:ext>
              </a:extLst>
            </p:cNvPr>
            <p:cNvSpPr/>
            <p:nvPr/>
          </p:nvSpPr>
          <p:spPr>
            <a:xfrm>
              <a:off x="18193670" y="6542007"/>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2">
                <a:lumMod val="75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43" name="Shape 51733">
              <a:extLst>
                <a:ext uri="{FF2B5EF4-FFF2-40B4-BE49-F238E27FC236}">
                  <a16:creationId xmlns:a16="http://schemas.microsoft.com/office/drawing/2014/main" id="{DFC9F231-A2BD-4243-A3BA-37A1C755CA93}"/>
                </a:ext>
              </a:extLst>
            </p:cNvPr>
            <p:cNvSpPr/>
            <p:nvPr/>
          </p:nvSpPr>
          <p:spPr>
            <a:xfrm rot="1595376">
              <a:off x="16178111" y="4412264"/>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2">
                <a:lumMod val="60000"/>
                <a:lumOff val="40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44" name="Shape 51734">
              <a:extLst>
                <a:ext uri="{FF2B5EF4-FFF2-40B4-BE49-F238E27FC236}">
                  <a16:creationId xmlns:a16="http://schemas.microsoft.com/office/drawing/2014/main" id="{853B51A3-4FED-A54A-BB82-216EB90F6D27}"/>
                </a:ext>
              </a:extLst>
            </p:cNvPr>
            <p:cNvSpPr/>
            <p:nvPr/>
          </p:nvSpPr>
          <p:spPr>
            <a:xfrm>
              <a:off x="16189836" y="4391585"/>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2"/>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45" name="Shape 51735">
              <a:extLst>
                <a:ext uri="{FF2B5EF4-FFF2-40B4-BE49-F238E27FC236}">
                  <a16:creationId xmlns:a16="http://schemas.microsoft.com/office/drawing/2014/main" id="{C6987752-B0AE-9142-816B-642AE5FDE5FF}"/>
                </a:ext>
              </a:extLst>
            </p:cNvPr>
            <p:cNvSpPr/>
            <p:nvPr/>
          </p:nvSpPr>
          <p:spPr>
            <a:xfrm>
              <a:off x="18193670" y="5072589"/>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2">
                <a:lumMod val="75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40" name="Shape 51737">
              <a:extLst>
                <a:ext uri="{FF2B5EF4-FFF2-40B4-BE49-F238E27FC236}">
                  <a16:creationId xmlns:a16="http://schemas.microsoft.com/office/drawing/2014/main" id="{82B5D1C8-C448-DB4B-B58D-6A3D470AFABE}"/>
                </a:ext>
              </a:extLst>
            </p:cNvPr>
            <p:cNvSpPr/>
            <p:nvPr/>
          </p:nvSpPr>
          <p:spPr>
            <a:xfrm rot="1595376">
              <a:off x="16178111" y="2951705"/>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2">
                <a:lumMod val="60000"/>
                <a:lumOff val="40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41" name="Shape 51738">
              <a:extLst>
                <a:ext uri="{FF2B5EF4-FFF2-40B4-BE49-F238E27FC236}">
                  <a16:creationId xmlns:a16="http://schemas.microsoft.com/office/drawing/2014/main" id="{C11BAABC-0468-A14B-8225-6CF03ACFD2F8}"/>
                </a:ext>
              </a:extLst>
            </p:cNvPr>
            <p:cNvSpPr/>
            <p:nvPr/>
          </p:nvSpPr>
          <p:spPr>
            <a:xfrm>
              <a:off x="16189836" y="2931026"/>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2"/>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42" name="Shape 51739">
              <a:extLst>
                <a:ext uri="{FF2B5EF4-FFF2-40B4-BE49-F238E27FC236}">
                  <a16:creationId xmlns:a16="http://schemas.microsoft.com/office/drawing/2014/main" id="{5836E84E-F57A-654B-A1AB-47707B0929C4}"/>
                </a:ext>
              </a:extLst>
            </p:cNvPr>
            <p:cNvSpPr/>
            <p:nvPr/>
          </p:nvSpPr>
          <p:spPr>
            <a:xfrm>
              <a:off x="18193670" y="3612030"/>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2">
                <a:lumMod val="75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68" name="Shape 51704">
              <a:extLst>
                <a:ext uri="{FF2B5EF4-FFF2-40B4-BE49-F238E27FC236}">
                  <a16:creationId xmlns:a16="http://schemas.microsoft.com/office/drawing/2014/main" id="{53B3DB71-1454-D149-B2E8-02CBD7953A32}"/>
                </a:ext>
              </a:extLst>
            </p:cNvPr>
            <p:cNvSpPr/>
            <p:nvPr/>
          </p:nvSpPr>
          <p:spPr>
            <a:xfrm rot="1595376">
              <a:off x="18829511" y="9833914"/>
              <a:ext cx="2706451" cy="1046585"/>
            </a:xfrm>
            <a:custGeom>
              <a:avLst/>
              <a:gdLst/>
              <a:ahLst/>
              <a:cxnLst>
                <a:cxn ang="0">
                  <a:pos x="wd2" y="hd2"/>
                </a:cxn>
                <a:cxn ang="5400000">
                  <a:pos x="wd2" y="hd2"/>
                </a:cxn>
                <a:cxn ang="10800000">
                  <a:pos x="wd2" y="hd2"/>
                </a:cxn>
                <a:cxn ang="16200000">
                  <a:pos x="wd2" y="hd2"/>
                </a:cxn>
              </a:cxnLst>
              <a:rect l="0" t="0" r="r" b="b"/>
              <a:pathLst>
                <a:path w="21600" h="18981" extrusionOk="0">
                  <a:moveTo>
                    <a:pt x="0" y="18500"/>
                  </a:moveTo>
                  <a:lnTo>
                    <a:pt x="17985" y="18981"/>
                  </a:lnTo>
                  <a:lnTo>
                    <a:pt x="21600" y="7800"/>
                  </a:lnTo>
                  <a:cubicBezTo>
                    <a:pt x="16477" y="-2415"/>
                    <a:pt x="8842" y="-2619"/>
                    <a:pt x="3615" y="7319"/>
                  </a:cubicBezTo>
                  <a:cubicBezTo>
                    <a:pt x="2031" y="10330"/>
                    <a:pt x="791" y="14165"/>
                    <a:pt x="0" y="18500"/>
                  </a:cubicBezTo>
                  <a:close/>
                </a:path>
              </a:pathLst>
            </a:custGeom>
            <a:solidFill>
              <a:schemeClr val="accent1">
                <a:lumMod val="60000"/>
                <a:lumOff val="40000"/>
              </a:schemeClr>
            </a:solidFill>
            <a:ln w="12700" cap="flat">
              <a:noFill/>
              <a:miter lim="400000"/>
            </a:ln>
            <a:effectLst/>
          </p:spPr>
          <p:txBody>
            <a:bodyPr wrap="square" lIns="71419" tIns="71419" rIns="71419" bIns="71419" numCol="1" anchor="ctr">
              <a:noAutofit/>
            </a:bodyPr>
            <a:lstStyle/>
            <a:p>
              <a:pPr defTabSz="1160612">
                <a:defRPr sz="2600">
                  <a:solidFill>
                    <a:srgbClr val="FFFFFF"/>
                  </a:solidFill>
                  <a:latin typeface="Gill Sans SemiBold"/>
                  <a:ea typeface="Gill Sans SemiBold"/>
                  <a:cs typeface="Gill Sans SemiBold"/>
                  <a:sym typeface="Gill Sans SemiBold"/>
                </a:defRPr>
              </a:pPr>
              <a:endParaRPr sz="3655" dirty="0">
                <a:latin typeface="Lato Light" panose="020F0502020204030203" pitchFamily="34" charset="0"/>
                <a:ea typeface="Lato Light" panose="020F0502020204030203" pitchFamily="34" charset="0"/>
                <a:cs typeface="Lato Light" panose="020F0502020204030203" pitchFamily="34" charset="0"/>
              </a:endParaRPr>
            </a:p>
          </p:txBody>
        </p:sp>
        <p:sp>
          <p:nvSpPr>
            <p:cNvPr id="69" name="Shape 51705">
              <a:extLst>
                <a:ext uri="{FF2B5EF4-FFF2-40B4-BE49-F238E27FC236}">
                  <a16:creationId xmlns:a16="http://schemas.microsoft.com/office/drawing/2014/main" id="{9F01FE92-5DFD-1B45-A805-9F27540DCB20}"/>
                </a:ext>
              </a:extLst>
            </p:cNvPr>
            <p:cNvSpPr/>
            <p:nvPr/>
          </p:nvSpPr>
          <p:spPr>
            <a:xfrm>
              <a:off x="18750921" y="10195442"/>
              <a:ext cx="2007470" cy="22810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1"/>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70" name="Shape 51706">
              <a:extLst>
                <a:ext uri="{FF2B5EF4-FFF2-40B4-BE49-F238E27FC236}">
                  <a16:creationId xmlns:a16="http://schemas.microsoft.com/office/drawing/2014/main" id="{C3F7F0B3-8C66-9E47-B938-92B30B642AD6}"/>
                </a:ext>
              </a:extLst>
            </p:cNvPr>
            <p:cNvSpPr/>
            <p:nvPr/>
          </p:nvSpPr>
          <p:spPr>
            <a:xfrm>
              <a:off x="20754755" y="10876444"/>
              <a:ext cx="686015"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1">
                <a:lumMod val="75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65" name="Shape 51708">
              <a:extLst>
                <a:ext uri="{FF2B5EF4-FFF2-40B4-BE49-F238E27FC236}">
                  <a16:creationId xmlns:a16="http://schemas.microsoft.com/office/drawing/2014/main" id="{42E8F0CB-5F95-604F-A53F-ABAB615C13CA}"/>
                </a:ext>
              </a:extLst>
            </p:cNvPr>
            <p:cNvSpPr/>
            <p:nvPr/>
          </p:nvSpPr>
          <p:spPr>
            <a:xfrm rot="1595376">
              <a:off x="18739194" y="8752583"/>
              <a:ext cx="2706455" cy="643036"/>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1">
                <a:lumMod val="60000"/>
                <a:lumOff val="40000"/>
              </a:schemeClr>
            </a:solidFill>
            <a:ln w="12700" cap="flat">
              <a:noFill/>
              <a:miter lim="400000"/>
            </a:ln>
            <a:effectLst/>
          </p:spPr>
          <p:txBody>
            <a:bodyPr wrap="square" lIns="71419" tIns="71419" rIns="71419" bIns="71419" numCol="1" anchor="ctr">
              <a:noAutofit/>
            </a:bodyPr>
            <a:lstStyle/>
            <a:p>
              <a:pPr defTabSz="1160612">
                <a:defRPr sz="2600">
                  <a:solidFill>
                    <a:srgbClr val="FFFFFF"/>
                  </a:solidFill>
                  <a:latin typeface="Gill Sans SemiBold"/>
                  <a:ea typeface="Gill Sans SemiBold"/>
                  <a:cs typeface="Gill Sans SemiBold"/>
                  <a:sym typeface="Gill Sans SemiBold"/>
                </a:defRPr>
              </a:pPr>
              <a:endParaRPr sz="3655" dirty="0">
                <a:latin typeface="Lato Light" panose="020F0502020204030203" pitchFamily="34" charset="0"/>
                <a:ea typeface="Lato Light" panose="020F0502020204030203" pitchFamily="34" charset="0"/>
                <a:cs typeface="Lato Light" panose="020F0502020204030203" pitchFamily="34" charset="0"/>
              </a:endParaRPr>
            </a:p>
          </p:txBody>
        </p:sp>
        <p:sp>
          <p:nvSpPr>
            <p:cNvPr id="66" name="Shape 51709">
              <a:extLst>
                <a:ext uri="{FF2B5EF4-FFF2-40B4-BE49-F238E27FC236}">
                  <a16:creationId xmlns:a16="http://schemas.microsoft.com/office/drawing/2014/main" id="{6EAE252E-9353-B34F-8E54-DE29B97E979D}"/>
                </a:ext>
              </a:extLst>
            </p:cNvPr>
            <p:cNvSpPr/>
            <p:nvPr/>
          </p:nvSpPr>
          <p:spPr>
            <a:xfrm>
              <a:off x="18750919" y="8731903"/>
              <a:ext cx="2007472" cy="22810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1"/>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67" name="Shape 51710">
              <a:extLst>
                <a:ext uri="{FF2B5EF4-FFF2-40B4-BE49-F238E27FC236}">
                  <a16:creationId xmlns:a16="http://schemas.microsoft.com/office/drawing/2014/main" id="{2931CDE0-1BAE-1C44-A26F-CED0827D177C}"/>
                </a:ext>
              </a:extLst>
            </p:cNvPr>
            <p:cNvSpPr/>
            <p:nvPr/>
          </p:nvSpPr>
          <p:spPr>
            <a:xfrm>
              <a:off x="20754754" y="9412907"/>
              <a:ext cx="686016" cy="1601516"/>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1">
                <a:lumMod val="75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62" name="Shape 51712">
              <a:extLst>
                <a:ext uri="{FF2B5EF4-FFF2-40B4-BE49-F238E27FC236}">
                  <a16:creationId xmlns:a16="http://schemas.microsoft.com/office/drawing/2014/main" id="{18A96446-CF30-5E4C-96C8-7465961D807F}"/>
                </a:ext>
              </a:extLst>
            </p:cNvPr>
            <p:cNvSpPr/>
            <p:nvPr/>
          </p:nvSpPr>
          <p:spPr>
            <a:xfrm rot="1595376">
              <a:off x="18739194" y="7240777"/>
              <a:ext cx="2706455"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1">
                <a:lumMod val="60000"/>
                <a:lumOff val="40000"/>
              </a:schemeClr>
            </a:solidFill>
            <a:ln w="12700" cap="flat">
              <a:noFill/>
              <a:miter lim="400000"/>
            </a:ln>
            <a:effectLst/>
          </p:spPr>
          <p:txBody>
            <a:bodyPr wrap="square" lIns="71419" tIns="71419" rIns="71419" bIns="71419" numCol="1" anchor="ctr">
              <a:noAutofit/>
            </a:bodyPr>
            <a:lstStyle/>
            <a:p>
              <a:pPr defTabSz="1160612">
                <a:defRPr sz="2600">
                  <a:solidFill>
                    <a:srgbClr val="FFFFFF"/>
                  </a:solidFill>
                  <a:latin typeface="Gill Sans SemiBold"/>
                  <a:ea typeface="Gill Sans SemiBold"/>
                  <a:cs typeface="Gill Sans SemiBold"/>
                  <a:sym typeface="Gill Sans SemiBold"/>
                </a:defRPr>
              </a:pPr>
              <a:endParaRPr sz="3655" dirty="0">
                <a:latin typeface="Lato Light" panose="020F0502020204030203" pitchFamily="34" charset="0"/>
                <a:ea typeface="Lato Light" panose="020F0502020204030203" pitchFamily="34" charset="0"/>
                <a:cs typeface="Lato Light" panose="020F0502020204030203" pitchFamily="34" charset="0"/>
              </a:endParaRPr>
            </a:p>
          </p:txBody>
        </p:sp>
        <p:sp>
          <p:nvSpPr>
            <p:cNvPr id="63" name="Shape 51713">
              <a:extLst>
                <a:ext uri="{FF2B5EF4-FFF2-40B4-BE49-F238E27FC236}">
                  <a16:creationId xmlns:a16="http://schemas.microsoft.com/office/drawing/2014/main" id="{D09E0A32-39B9-D141-BD61-20FE464D4F2F}"/>
                </a:ext>
              </a:extLst>
            </p:cNvPr>
            <p:cNvSpPr/>
            <p:nvPr/>
          </p:nvSpPr>
          <p:spPr>
            <a:xfrm>
              <a:off x="18750919" y="7220097"/>
              <a:ext cx="2007472"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1"/>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64" name="Shape 51714">
              <a:extLst>
                <a:ext uri="{FF2B5EF4-FFF2-40B4-BE49-F238E27FC236}">
                  <a16:creationId xmlns:a16="http://schemas.microsoft.com/office/drawing/2014/main" id="{8FB252E8-7255-0246-A1DF-E9FA72A443AF}"/>
                </a:ext>
              </a:extLst>
            </p:cNvPr>
            <p:cNvSpPr/>
            <p:nvPr/>
          </p:nvSpPr>
          <p:spPr>
            <a:xfrm>
              <a:off x="20754754" y="7901101"/>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1">
                <a:lumMod val="75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59" name="Shape 51716">
              <a:extLst>
                <a:ext uri="{FF2B5EF4-FFF2-40B4-BE49-F238E27FC236}">
                  <a16:creationId xmlns:a16="http://schemas.microsoft.com/office/drawing/2014/main" id="{3712FA73-66B1-2341-947D-DE9F01326EEF}"/>
                </a:ext>
              </a:extLst>
            </p:cNvPr>
            <p:cNvSpPr/>
            <p:nvPr/>
          </p:nvSpPr>
          <p:spPr>
            <a:xfrm rot="1595376">
              <a:off x="18739194" y="5771361"/>
              <a:ext cx="2706455" cy="643036"/>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1">
                <a:lumMod val="60000"/>
                <a:lumOff val="40000"/>
              </a:schemeClr>
            </a:solidFill>
            <a:ln w="12700" cap="flat">
              <a:noFill/>
              <a:miter lim="400000"/>
            </a:ln>
            <a:effectLst/>
          </p:spPr>
          <p:txBody>
            <a:bodyPr wrap="square" lIns="71419" tIns="71419" rIns="71419" bIns="71419" numCol="1" anchor="ctr">
              <a:noAutofit/>
            </a:bodyPr>
            <a:lstStyle/>
            <a:p>
              <a:pPr defTabSz="1160612">
                <a:defRPr sz="2600">
                  <a:solidFill>
                    <a:srgbClr val="FFFFFF"/>
                  </a:solidFill>
                  <a:latin typeface="Gill Sans SemiBold"/>
                  <a:ea typeface="Gill Sans SemiBold"/>
                  <a:cs typeface="Gill Sans SemiBold"/>
                  <a:sym typeface="Gill Sans SemiBold"/>
                </a:defRPr>
              </a:pPr>
              <a:endParaRPr sz="3655" dirty="0">
                <a:latin typeface="Lato Light" panose="020F0502020204030203" pitchFamily="34" charset="0"/>
                <a:ea typeface="Lato Light" panose="020F0502020204030203" pitchFamily="34" charset="0"/>
                <a:cs typeface="Lato Light" panose="020F0502020204030203" pitchFamily="34" charset="0"/>
              </a:endParaRPr>
            </a:p>
          </p:txBody>
        </p:sp>
        <p:sp>
          <p:nvSpPr>
            <p:cNvPr id="60" name="Shape 51717">
              <a:extLst>
                <a:ext uri="{FF2B5EF4-FFF2-40B4-BE49-F238E27FC236}">
                  <a16:creationId xmlns:a16="http://schemas.microsoft.com/office/drawing/2014/main" id="{E7A03E39-51A5-0A4C-B720-B781797FC3A7}"/>
                </a:ext>
              </a:extLst>
            </p:cNvPr>
            <p:cNvSpPr/>
            <p:nvPr/>
          </p:nvSpPr>
          <p:spPr>
            <a:xfrm>
              <a:off x="18750919" y="5750681"/>
              <a:ext cx="2007472" cy="22810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1"/>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sp>
          <p:nvSpPr>
            <p:cNvPr id="61" name="Shape 51718">
              <a:extLst>
                <a:ext uri="{FF2B5EF4-FFF2-40B4-BE49-F238E27FC236}">
                  <a16:creationId xmlns:a16="http://schemas.microsoft.com/office/drawing/2014/main" id="{64AA6180-6CCC-E549-9D46-928D50A37425}"/>
                </a:ext>
              </a:extLst>
            </p:cNvPr>
            <p:cNvSpPr/>
            <p:nvPr/>
          </p:nvSpPr>
          <p:spPr>
            <a:xfrm>
              <a:off x="20754754" y="6431685"/>
              <a:ext cx="686016" cy="1601516"/>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1">
                <a:lumMod val="75000"/>
              </a:schemeClr>
            </a:solidFill>
            <a:ln w="12700" cap="flat">
              <a:noFill/>
              <a:miter lim="400000"/>
            </a:ln>
            <a:effectLst/>
          </p:spPr>
          <p:txBody>
            <a:bodyPr wrap="square" lIns="71419" tIns="71419" rIns="71419" bIns="71419" numCol="1" anchor="ctr">
              <a:noAutofit/>
            </a:bodyPr>
            <a:lstStyle/>
            <a:p>
              <a:endParaRPr sz="5063" dirty="0">
                <a:latin typeface="Lato Light" panose="020F0502020204030203" pitchFamily="34" charset="0"/>
              </a:endParaRPr>
            </a:p>
          </p:txBody>
        </p:sp>
      </p:grpSp>
      <p:sp>
        <p:nvSpPr>
          <p:cNvPr id="71" name="TextBox 70">
            <a:extLst>
              <a:ext uri="{FF2B5EF4-FFF2-40B4-BE49-F238E27FC236}">
                <a16:creationId xmlns:a16="http://schemas.microsoft.com/office/drawing/2014/main" id="{D3480132-230D-6F47-AC29-544EDB0E1539}"/>
              </a:ext>
            </a:extLst>
          </p:cNvPr>
          <p:cNvSpPr txBox="1"/>
          <p:nvPr/>
        </p:nvSpPr>
        <p:spPr>
          <a:xfrm>
            <a:off x="8250116" y="613999"/>
            <a:ext cx="7877478" cy="1015534"/>
          </a:xfrm>
          <a:prstGeom prst="rect">
            <a:avLst/>
          </a:prstGeom>
          <a:noFill/>
        </p:spPr>
        <p:txBody>
          <a:bodyPr wrap="none" rtlCol="0">
            <a:spAutoFit/>
          </a:bodyPr>
          <a:lstStyle/>
          <a:p>
            <a:pPr algn="ctr"/>
            <a:r>
              <a:rPr lang="en-US" sz="5999" b="1" dirty="0">
                <a:solidFill>
                  <a:schemeClr val="tx2"/>
                </a:solidFill>
                <a:latin typeface="Poppins" pitchFamily="2" charset="77"/>
                <a:cs typeface="Poppins" pitchFamily="2" charset="77"/>
              </a:rPr>
              <a:t>DATA PREPARATION</a:t>
            </a:r>
          </a:p>
        </p:txBody>
      </p:sp>
      <p:sp>
        <p:nvSpPr>
          <p:cNvPr id="74" name="Shape 60145">
            <a:extLst>
              <a:ext uri="{FF2B5EF4-FFF2-40B4-BE49-F238E27FC236}">
                <a16:creationId xmlns:a16="http://schemas.microsoft.com/office/drawing/2014/main" id="{CD65C5D6-54A1-C74D-A7C1-AA787C33770E}"/>
              </a:ext>
            </a:extLst>
          </p:cNvPr>
          <p:cNvSpPr/>
          <p:nvPr/>
        </p:nvSpPr>
        <p:spPr>
          <a:xfrm>
            <a:off x="1592829" y="8820617"/>
            <a:ext cx="1645491" cy="1645495"/>
          </a:xfrm>
          <a:prstGeom prst="ellipse">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75" name="Shape 60149">
            <a:extLst>
              <a:ext uri="{FF2B5EF4-FFF2-40B4-BE49-F238E27FC236}">
                <a16:creationId xmlns:a16="http://schemas.microsoft.com/office/drawing/2014/main" id="{BF36CB8D-3840-1C40-BA82-BC908D6BE32D}"/>
              </a:ext>
            </a:extLst>
          </p:cNvPr>
          <p:cNvSpPr/>
          <p:nvPr/>
        </p:nvSpPr>
        <p:spPr>
          <a:xfrm>
            <a:off x="1592827" y="4236089"/>
            <a:ext cx="1645491" cy="1645495"/>
          </a:xfrm>
          <a:prstGeom prst="ellipse">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80" name="TextBox 79">
            <a:extLst>
              <a:ext uri="{FF2B5EF4-FFF2-40B4-BE49-F238E27FC236}">
                <a16:creationId xmlns:a16="http://schemas.microsoft.com/office/drawing/2014/main" id="{B4E51CEE-9F01-6F42-8D87-7A0372063A88}"/>
              </a:ext>
            </a:extLst>
          </p:cNvPr>
          <p:cNvSpPr txBox="1"/>
          <p:nvPr/>
        </p:nvSpPr>
        <p:spPr>
          <a:xfrm>
            <a:off x="4074593" y="4334531"/>
            <a:ext cx="5110694" cy="584647"/>
          </a:xfrm>
          <a:prstGeom prst="rect">
            <a:avLst/>
          </a:prstGeom>
          <a:noFill/>
        </p:spPr>
        <p:txBody>
          <a:bodyPr wrap="none" rtlCol="0" anchor="b" anchorCtr="0">
            <a:spAutoFit/>
          </a:bodyPr>
          <a:lstStyle/>
          <a:p>
            <a:r>
              <a:rPr lang="en-US" sz="3199" b="1" dirty="0">
                <a:solidFill>
                  <a:schemeClr val="tx2"/>
                </a:solidFill>
                <a:latin typeface="Poppins" pitchFamily="2" charset="77"/>
                <a:ea typeface="League Spartan" charset="0"/>
                <a:cs typeface="Poppins" pitchFamily="2" charset="77"/>
              </a:rPr>
              <a:t>Variables Investigation</a:t>
            </a:r>
          </a:p>
        </p:txBody>
      </p:sp>
      <p:sp>
        <p:nvSpPr>
          <p:cNvPr id="81" name="Subtitle 2">
            <a:extLst>
              <a:ext uri="{FF2B5EF4-FFF2-40B4-BE49-F238E27FC236}">
                <a16:creationId xmlns:a16="http://schemas.microsoft.com/office/drawing/2014/main" id="{FAEBF4B6-6AAA-1D44-A232-17393C71CD7F}"/>
              </a:ext>
            </a:extLst>
          </p:cNvPr>
          <p:cNvSpPr txBox="1">
            <a:spLocks/>
          </p:cNvSpPr>
          <p:nvPr/>
        </p:nvSpPr>
        <p:spPr>
          <a:xfrm>
            <a:off x="4095614" y="5084023"/>
            <a:ext cx="7394360" cy="2117991"/>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814" indent="-342814" algn="l">
              <a:lnSpc>
                <a:spcPct val="150000"/>
              </a:lnSpc>
              <a:buFont typeface="Arial" panose="020B0604020202020204" pitchFamily="34" charset="0"/>
              <a:buChar char="•"/>
            </a:pPr>
            <a:r>
              <a:rPr lang="en-US" sz="27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Minimum values</a:t>
            </a:r>
          </a:p>
          <a:p>
            <a:pPr marL="342814" indent="-342814" algn="l">
              <a:lnSpc>
                <a:spcPct val="150000"/>
              </a:lnSpc>
              <a:buFont typeface="Arial" panose="020B0604020202020204" pitchFamily="34" charset="0"/>
              <a:buChar char="•"/>
            </a:pPr>
            <a:r>
              <a:rPr lang="en-US" sz="27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Maximum values</a:t>
            </a:r>
          </a:p>
          <a:p>
            <a:pPr marL="342814" indent="-342814" algn="l">
              <a:lnSpc>
                <a:spcPct val="150000"/>
              </a:lnSpc>
              <a:buFont typeface="Arial" panose="020B0604020202020204" pitchFamily="34" charset="0"/>
              <a:buChar char="•"/>
            </a:pPr>
            <a:r>
              <a:rPr lang="en-US" sz="27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‘Unknown’ data</a:t>
            </a:r>
          </a:p>
        </p:txBody>
      </p:sp>
      <p:sp>
        <p:nvSpPr>
          <p:cNvPr id="82" name="TextBox 81">
            <a:extLst>
              <a:ext uri="{FF2B5EF4-FFF2-40B4-BE49-F238E27FC236}">
                <a16:creationId xmlns:a16="http://schemas.microsoft.com/office/drawing/2014/main" id="{CB698A24-A6D7-0B4D-8560-503594B47FAC}"/>
              </a:ext>
            </a:extLst>
          </p:cNvPr>
          <p:cNvSpPr txBox="1"/>
          <p:nvPr/>
        </p:nvSpPr>
        <p:spPr>
          <a:xfrm>
            <a:off x="4074595" y="8919059"/>
            <a:ext cx="3438762" cy="584647"/>
          </a:xfrm>
          <a:prstGeom prst="rect">
            <a:avLst/>
          </a:prstGeom>
          <a:noFill/>
        </p:spPr>
        <p:txBody>
          <a:bodyPr wrap="none" rtlCol="0" anchor="b" anchorCtr="0">
            <a:spAutoFit/>
          </a:bodyPr>
          <a:lstStyle/>
          <a:p>
            <a:r>
              <a:rPr lang="en-US" sz="3199" b="1" dirty="0">
                <a:solidFill>
                  <a:schemeClr val="tx2"/>
                </a:solidFill>
                <a:latin typeface="Poppins" pitchFamily="2" charset="77"/>
                <a:ea typeface="League Spartan" charset="0"/>
                <a:cs typeface="Poppins" pitchFamily="2" charset="77"/>
              </a:rPr>
              <a:t>Data Cleansing</a:t>
            </a:r>
          </a:p>
        </p:txBody>
      </p:sp>
      <p:sp>
        <p:nvSpPr>
          <p:cNvPr id="83" name="Subtitle 2">
            <a:extLst>
              <a:ext uri="{FF2B5EF4-FFF2-40B4-BE49-F238E27FC236}">
                <a16:creationId xmlns:a16="http://schemas.microsoft.com/office/drawing/2014/main" id="{8AFBBC3F-02E5-7241-8C14-2E8E47A8BBEF}"/>
              </a:ext>
            </a:extLst>
          </p:cNvPr>
          <p:cNvSpPr txBox="1">
            <a:spLocks/>
          </p:cNvSpPr>
          <p:nvPr/>
        </p:nvSpPr>
        <p:spPr>
          <a:xfrm>
            <a:off x="4074594" y="9547632"/>
            <a:ext cx="7394360" cy="2117991"/>
          </a:xfrm>
          <a:prstGeom prst="rect">
            <a:avLst/>
          </a:prstGeom>
        </p:spPr>
        <p:txBody>
          <a:bodyPr vert="horz" wrap="square" lIns="91416" tIns="45708" rIns="91416" bIns="4570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814" indent="-342814" algn="l">
              <a:lnSpc>
                <a:spcPct val="150000"/>
              </a:lnSpc>
              <a:buFont typeface="Arial" panose="020B0604020202020204" pitchFamily="34" charset="0"/>
              <a:buChar char="•"/>
            </a:pPr>
            <a:r>
              <a:rPr lang="en-US" sz="27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Outliers</a:t>
            </a:r>
          </a:p>
          <a:p>
            <a:pPr marL="342814" indent="-342814" algn="l">
              <a:lnSpc>
                <a:spcPct val="150000"/>
              </a:lnSpc>
              <a:buFont typeface="Arial" panose="020B0604020202020204" pitchFamily="34" charset="0"/>
              <a:buChar char="•"/>
            </a:pPr>
            <a:r>
              <a:rPr lang="en-US" sz="27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Missing values</a:t>
            </a:r>
          </a:p>
          <a:p>
            <a:pPr marL="342814" indent="-342814" algn="l">
              <a:lnSpc>
                <a:spcPct val="150000"/>
              </a:lnSpc>
              <a:buFont typeface="Arial" panose="020B0604020202020204" pitchFamily="34" charset="0"/>
              <a:buChar char="•"/>
            </a:pPr>
            <a:r>
              <a:rPr lang="en-US" sz="2799"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Unnecessary columns</a:t>
            </a:r>
          </a:p>
        </p:txBody>
      </p:sp>
      <p:sp>
        <p:nvSpPr>
          <p:cNvPr id="2" name="Freeform 877">
            <a:extLst>
              <a:ext uri="{FF2B5EF4-FFF2-40B4-BE49-F238E27FC236}">
                <a16:creationId xmlns:a16="http://schemas.microsoft.com/office/drawing/2014/main" id="{3971CC3F-9F20-8CEF-6A3C-91A054598AB6}"/>
              </a:ext>
            </a:extLst>
          </p:cNvPr>
          <p:cNvSpPr>
            <a:spLocks noChangeArrowheads="1"/>
          </p:cNvSpPr>
          <p:nvPr/>
        </p:nvSpPr>
        <p:spPr bwMode="auto">
          <a:xfrm>
            <a:off x="1936975" y="4496792"/>
            <a:ext cx="976354" cy="967982"/>
          </a:xfrm>
          <a:custGeom>
            <a:avLst/>
            <a:gdLst>
              <a:gd name="T0" fmla="*/ 2808976 w 306027"/>
              <a:gd name="T1" fmla="*/ 2752136 h 302853"/>
              <a:gd name="T2" fmla="*/ 505382 w 306027"/>
              <a:gd name="T3" fmla="*/ 2767843 h 302853"/>
              <a:gd name="T4" fmla="*/ 101859 w 306027"/>
              <a:gd name="T5" fmla="*/ 2308499 h 302853"/>
              <a:gd name="T6" fmla="*/ 3228156 w 306027"/>
              <a:gd name="T7" fmla="*/ 3207549 h 302853"/>
              <a:gd name="T8" fmla="*/ 2217404 w 306027"/>
              <a:gd name="T9" fmla="*/ 1448701 h 302853"/>
              <a:gd name="T10" fmla="*/ 2421129 w 306027"/>
              <a:gd name="T11" fmla="*/ 2084711 h 302853"/>
              <a:gd name="T12" fmla="*/ 2636595 w 306027"/>
              <a:gd name="T13" fmla="*/ 2037598 h 302853"/>
              <a:gd name="T14" fmla="*/ 2217404 w 306027"/>
              <a:gd name="T15" fmla="*/ 1448701 h 302853"/>
              <a:gd name="T16" fmla="*/ 2272248 w 306027"/>
              <a:gd name="T17" fmla="*/ 1366250 h 302853"/>
              <a:gd name="T18" fmla="*/ 2707111 w 306027"/>
              <a:gd name="T19" fmla="*/ 2108270 h 302853"/>
              <a:gd name="T20" fmla="*/ 2503393 w 306027"/>
              <a:gd name="T21" fmla="*/ 2218196 h 302853"/>
              <a:gd name="T22" fmla="*/ 1915748 w 306027"/>
              <a:gd name="T23" fmla="*/ 1723513 h 302853"/>
              <a:gd name="T24" fmla="*/ 673837 w 306027"/>
              <a:gd name="T25" fmla="*/ 1370173 h 302853"/>
              <a:gd name="T26" fmla="*/ 2048937 w 306027"/>
              <a:gd name="T27" fmla="*/ 2120042 h 302853"/>
              <a:gd name="T28" fmla="*/ 2048937 w 306027"/>
              <a:gd name="T29" fmla="*/ 2218196 h 302853"/>
              <a:gd name="T30" fmla="*/ 528890 w 306027"/>
              <a:gd name="T31" fmla="*/ 2665760 h 302853"/>
              <a:gd name="T32" fmla="*/ 3161569 w 306027"/>
              <a:gd name="T33" fmla="*/ 2218196 h 302853"/>
              <a:gd name="T34" fmla="*/ 2910824 w 306027"/>
              <a:gd name="T35" fmla="*/ 2167153 h 302853"/>
              <a:gd name="T36" fmla="*/ 3177230 w 306027"/>
              <a:gd name="T37" fmla="*/ 2120042 h 302853"/>
              <a:gd name="T38" fmla="*/ 2311428 w 306027"/>
              <a:gd name="T39" fmla="*/ 1287727 h 302853"/>
              <a:gd name="T40" fmla="*/ 998601 w 306027"/>
              <a:gd name="T41" fmla="*/ 919473 h 302853"/>
              <a:gd name="T42" fmla="*/ 1934583 w 306027"/>
              <a:gd name="T43" fmla="*/ 919473 h 302853"/>
              <a:gd name="T44" fmla="*/ 1466595 w 306027"/>
              <a:gd name="T45" fmla="*/ 346971 h 302853"/>
              <a:gd name="T46" fmla="*/ 1466595 w 306027"/>
              <a:gd name="T47" fmla="*/ 1488046 h 302853"/>
              <a:gd name="T48" fmla="*/ 1466595 w 306027"/>
              <a:gd name="T49" fmla="*/ 346971 h 302853"/>
              <a:gd name="T50" fmla="*/ 654252 w 306027"/>
              <a:gd name="T51" fmla="*/ 918685 h 302853"/>
              <a:gd name="T52" fmla="*/ 2287922 w 306027"/>
              <a:gd name="T53" fmla="*/ 918685 h 302853"/>
              <a:gd name="T54" fmla="*/ 1473041 w 306027"/>
              <a:gd name="T55" fmla="*/ 0 h 302853"/>
              <a:gd name="T56" fmla="*/ 2350604 w 306027"/>
              <a:gd name="T57" fmla="*/ 1189586 h 302853"/>
              <a:gd name="T58" fmla="*/ 2664018 w 306027"/>
              <a:gd name="T59" fmla="*/ 1209207 h 302853"/>
              <a:gd name="T60" fmla="*/ 3318274 w 306027"/>
              <a:gd name="T61" fmla="*/ 2147524 h 302853"/>
              <a:gd name="T62" fmla="*/ 3326106 w 306027"/>
              <a:gd name="T63" fmla="*/ 2163230 h 302853"/>
              <a:gd name="T64" fmla="*/ 3326106 w 306027"/>
              <a:gd name="T65" fmla="*/ 3258592 h 302853"/>
              <a:gd name="T66" fmla="*/ 50933 w 306027"/>
              <a:gd name="T67" fmla="*/ 3309627 h 302853"/>
              <a:gd name="T68" fmla="*/ 0 w 306027"/>
              <a:gd name="T69" fmla="*/ 2167153 h 302853"/>
              <a:gd name="T70" fmla="*/ 3925 w 306027"/>
              <a:gd name="T71" fmla="*/ 2155382 h 302853"/>
              <a:gd name="T72" fmla="*/ 11749 w 306027"/>
              <a:gd name="T73" fmla="*/ 2139677 h 302853"/>
              <a:gd name="T74" fmla="*/ 556315 w 306027"/>
              <a:gd name="T75" fmla="*/ 918685 h 3028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6027" h="302853">
                <a:moveTo>
                  <a:pt x="297015" y="210165"/>
                </a:moveTo>
                <a:lnTo>
                  <a:pt x="258447" y="251839"/>
                </a:lnTo>
                <a:cubicBezTo>
                  <a:pt x="257726" y="252557"/>
                  <a:pt x="256284" y="253276"/>
                  <a:pt x="255202" y="253276"/>
                </a:cubicBezTo>
                <a:lnTo>
                  <a:pt x="46499" y="253276"/>
                </a:lnTo>
                <a:cubicBezTo>
                  <a:pt x="45057" y="253276"/>
                  <a:pt x="43976" y="252557"/>
                  <a:pt x="42894" y="251839"/>
                </a:cubicBezTo>
                <a:lnTo>
                  <a:pt x="9372" y="211243"/>
                </a:lnTo>
                <a:lnTo>
                  <a:pt x="9372" y="293512"/>
                </a:lnTo>
                <a:lnTo>
                  <a:pt x="297015" y="293512"/>
                </a:lnTo>
                <a:lnTo>
                  <a:pt x="297015" y="210165"/>
                </a:lnTo>
                <a:close/>
                <a:moveTo>
                  <a:pt x="204018" y="132566"/>
                </a:moveTo>
                <a:cubicBezTo>
                  <a:pt x="198611" y="140110"/>
                  <a:pt x="192123" y="146936"/>
                  <a:pt x="184553" y="152325"/>
                </a:cubicBezTo>
                <a:lnTo>
                  <a:pt x="222762" y="190765"/>
                </a:lnTo>
                <a:cubicBezTo>
                  <a:pt x="227087" y="194717"/>
                  <a:pt x="233936" y="194717"/>
                  <a:pt x="238261" y="190765"/>
                </a:cubicBezTo>
                <a:lnTo>
                  <a:pt x="242587" y="186454"/>
                </a:lnTo>
                <a:cubicBezTo>
                  <a:pt x="246912" y="182143"/>
                  <a:pt x="246912" y="175317"/>
                  <a:pt x="242587" y="171006"/>
                </a:cubicBezTo>
                <a:lnTo>
                  <a:pt x="204018" y="132566"/>
                </a:lnTo>
                <a:close/>
                <a:moveTo>
                  <a:pt x="212669" y="117836"/>
                </a:moveTo>
                <a:cubicBezTo>
                  <a:pt x="211587" y="120351"/>
                  <a:pt x="210506" y="122506"/>
                  <a:pt x="209064" y="125021"/>
                </a:cubicBezTo>
                <a:lnTo>
                  <a:pt x="249075" y="164539"/>
                </a:lnTo>
                <a:cubicBezTo>
                  <a:pt x="257005" y="172443"/>
                  <a:pt x="257005" y="185017"/>
                  <a:pt x="249075" y="192921"/>
                </a:cubicBezTo>
                <a:lnTo>
                  <a:pt x="244389" y="197232"/>
                </a:lnTo>
                <a:cubicBezTo>
                  <a:pt x="240784" y="201183"/>
                  <a:pt x="235738" y="202980"/>
                  <a:pt x="230331" y="202980"/>
                </a:cubicBezTo>
                <a:cubicBezTo>
                  <a:pt x="225285" y="202980"/>
                  <a:pt x="220238" y="201183"/>
                  <a:pt x="216273" y="197232"/>
                </a:cubicBezTo>
                <a:lnTo>
                  <a:pt x="176263" y="157713"/>
                </a:lnTo>
                <a:cubicBezTo>
                  <a:pt x="164368" y="164539"/>
                  <a:pt x="150310" y="168132"/>
                  <a:pt x="135531" y="168132"/>
                </a:cubicBezTo>
                <a:cubicBezTo>
                  <a:pt x="103811" y="168132"/>
                  <a:pt x="76777" y="150888"/>
                  <a:pt x="61998" y="125380"/>
                </a:cubicBezTo>
                <a:lnTo>
                  <a:pt x="13697" y="193998"/>
                </a:lnTo>
                <a:lnTo>
                  <a:pt x="188518" y="193998"/>
                </a:lnTo>
                <a:cubicBezTo>
                  <a:pt x="191402" y="193998"/>
                  <a:pt x="193204" y="195795"/>
                  <a:pt x="193204" y="198309"/>
                </a:cubicBezTo>
                <a:cubicBezTo>
                  <a:pt x="193204" y="201183"/>
                  <a:pt x="191402" y="202980"/>
                  <a:pt x="188518" y="202980"/>
                </a:cubicBezTo>
                <a:lnTo>
                  <a:pt x="14779" y="202980"/>
                </a:lnTo>
                <a:lnTo>
                  <a:pt x="48662" y="243935"/>
                </a:lnTo>
                <a:lnTo>
                  <a:pt x="253040" y="243935"/>
                </a:lnTo>
                <a:lnTo>
                  <a:pt x="290888" y="202980"/>
                </a:lnTo>
                <a:lnTo>
                  <a:pt x="272144" y="202980"/>
                </a:lnTo>
                <a:cubicBezTo>
                  <a:pt x="269621" y="202980"/>
                  <a:pt x="267818" y="201183"/>
                  <a:pt x="267818" y="198309"/>
                </a:cubicBezTo>
                <a:cubicBezTo>
                  <a:pt x="267818" y="195795"/>
                  <a:pt x="269621" y="193998"/>
                  <a:pt x="272144" y="193998"/>
                </a:cubicBezTo>
                <a:lnTo>
                  <a:pt x="292329" y="193998"/>
                </a:lnTo>
                <a:lnTo>
                  <a:pt x="238982" y="117836"/>
                </a:lnTo>
                <a:lnTo>
                  <a:pt x="212669" y="117836"/>
                </a:lnTo>
                <a:close/>
                <a:moveTo>
                  <a:pt x="134938" y="41079"/>
                </a:moveTo>
                <a:cubicBezTo>
                  <a:pt x="111256" y="41079"/>
                  <a:pt x="91879" y="60456"/>
                  <a:pt x="91879" y="84138"/>
                </a:cubicBezTo>
                <a:cubicBezTo>
                  <a:pt x="91879" y="107820"/>
                  <a:pt x="111256" y="126837"/>
                  <a:pt x="134938" y="126837"/>
                </a:cubicBezTo>
                <a:cubicBezTo>
                  <a:pt x="158620" y="126837"/>
                  <a:pt x="177996" y="107820"/>
                  <a:pt x="177996" y="84138"/>
                </a:cubicBezTo>
                <a:cubicBezTo>
                  <a:pt x="177996" y="60456"/>
                  <a:pt x="158620" y="41079"/>
                  <a:pt x="134938" y="41079"/>
                </a:cubicBezTo>
                <a:close/>
                <a:moveTo>
                  <a:pt x="134938" y="31750"/>
                </a:moveTo>
                <a:cubicBezTo>
                  <a:pt x="163643" y="31750"/>
                  <a:pt x="186966" y="55432"/>
                  <a:pt x="186966" y="84138"/>
                </a:cubicBezTo>
                <a:cubicBezTo>
                  <a:pt x="186966" y="112843"/>
                  <a:pt x="163643" y="136166"/>
                  <a:pt x="134938" y="136166"/>
                </a:cubicBezTo>
                <a:cubicBezTo>
                  <a:pt x="106232" y="136166"/>
                  <a:pt x="82550" y="112843"/>
                  <a:pt x="82550" y="84138"/>
                </a:cubicBezTo>
                <a:cubicBezTo>
                  <a:pt x="82550" y="55432"/>
                  <a:pt x="106232" y="31750"/>
                  <a:pt x="134938" y="31750"/>
                </a:cubicBezTo>
                <a:close/>
                <a:moveTo>
                  <a:pt x="135531" y="9341"/>
                </a:moveTo>
                <a:cubicBezTo>
                  <a:pt x="94079" y="9341"/>
                  <a:pt x="60196" y="42752"/>
                  <a:pt x="60196" y="84066"/>
                </a:cubicBezTo>
                <a:cubicBezTo>
                  <a:pt x="60196" y="125380"/>
                  <a:pt x="94079" y="158791"/>
                  <a:pt x="135531" y="158791"/>
                </a:cubicBezTo>
                <a:cubicBezTo>
                  <a:pt x="176984" y="158791"/>
                  <a:pt x="210506" y="125380"/>
                  <a:pt x="210506" y="84066"/>
                </a:cubicBezTo>
                <a:cubicBezTo>
                  <a:pt x="210506" y="42752"/>
                  <a:pt x="176984" y="9341"/>
                  <a:pt x="135531" y="9341"/>
                </a:cubicBezTo>
                <a:close/>
                <a:moveTo>
                  <a:pt x="135531" y="0"/>
                </a:moveTo>
                <a:cubicBezTo>
                  <a:pt x="182030" y="0"/>
                  <a:pt x="219878" y="37722"/>
                  <a:pt x="219878" y="84066"/>
                </a:cubicBezTo>
                <a:cubicBezTo>
                  <a:pt x="219878" y="92688"/>
                  <a:pt x="218436" y="100592"/>
                  <a:pt x="216273" y="108855"/>
                </a:cubicBezTo>
                <a:lnTo>
                  <a:pt x="241145" y="108855"/>
                </a:lnTo>
                <a:cubicBezTo>
                  <a:pt x="242587" y="108855"/>
                  <a:pt x="244028" y="109573"/>
                  <a:pt x="245110" y="110651"/>
                </a:cubicBezTo>
                <a:lnTo>
                  <a:pt x="304945" y="195795"/>
                </a:lnTo>
                <a:cubicBezTo>
                  <a:pt x="305306" y="195795"/>
                  <a:pt x="305306" y="196154"/>
                  <a:pt x="305306" y="196513"/>
                </a:cubicBezTo>
                <a:cubicBezTo>
                  <a:pt x="305306" y="196513"/>
                  <a:pt x="305666" y="196872"/>
                  <a:pt x="305666" y="197232"/>
                </a:cubicBezTo>
                <a:cubicBezTo>
                  <a:pt x="306027" y="197591"/>
                  <a:pt x="306027" y="197950"/>
                  <a:pt x="306027" y="197950"/>
                </a:cubicBezTo>
                <a:cubicBezTo>
                  <a:pt x="306027" y="198309"/>
                  <a:pt x="306027" y="198309"/>
                  <a:pt x="306027" y="198309"/>
                </a:cubicBezTo>
                <a:lnTo>
                  <a:pt x="306027" y="298183"/>
                </a:lnTo>
                <a:cubicBezTo>
                  <a:pt x="306027" y="300697"/>
                  <a:pt x="304224" y="302853"/>
                  <a:pt x="301341" y="302853"/>
                </a:cubicBezTo>
                <a:lnTo>
                  <a:pt x="4686" y="302853"/>
                </a:lnTo>
                <a:cubicBezTo>
                  <a:pt x="2163" y="302853"/>
                  <a:pt x="0" y="300697"/>
                  <a:pt x="0" y="298183"/>
                </a:cubicBezTo>
                <a:lnTo>
                  <a:pt x="0" y="198309"/>
                </a:lnTo>
                <a:cubicBezTo>
                  <a:pt x="0" y="198309"/>
                  <a:pt x="361" y="198309"/>
                  <a:pt x="361" y="197950"/>
                </a:cubicBezTo>
                <a:cubicBezTo>
                  <a:pt x="361" y="197950"/>
                  <a:pt x="361" y="197591"/>
                  <a:pt x="361" y="197232"/>
                </a:cubicBezTo>
                <a:cubicBezTo>
                  <a:pt x="361" y="196872"/>
                  <a:pt x="721" y="196513"/>
                  <a:pt x="721" y="196513"/>
                </a:cubicBezTo>
                <a:cubicBezTo>
                  <a:pt x="1081" y="196154"/>
                  <a:pt x="1081" y="195795"/>
                  <a:pt x="1081" y="195795"/>
                </a:cubicBezTo>
                <a:lnTo>
                  <a:pt x="57313" y="116040"/>
                </a:lnTo>
                <a:cubicBezTo>
                  <a:pt x="53348" y="105981"/>
                  <a:pt x="51185" y="95203"/>
                  <a:pt x="51185" y="84066"/>
                </a:cubicBezTo>
                <a:cubicBezTo>
                  <a:pt x="51185" y="37722"/>
                  <a:pt x="89033" y="0"/>
                  <a:pt x="135531" y="0"/>
                </a:cubicBezTo>
                <a:close/>
              </a:path>
            </a:pathLst>
          </a:custGeom>
          <a:solidFill>
            <a:schemeClr val="bg1"/>
          </a:solidFill>
          <a:ln>
            <a:noFill/>
          </a:ln>
          <a:effectLst/>
        </p:spPr>
        <p:txBody>
          <a:bodyPr anchor="ctr"/>
          <a:lstStyle/>
          <a:p>
            <a:endParaRPr lang="en-US" sz="1800" dirty="0">
              <a:latin typeface="Lato Light" panose="020F0502020204030203" pitchFamily="34" charset="0"/>
            </a:endParaRPr>
          </a:p>
        </p:txBody>
      </p:sp>
      <p:sp>
        <p:nvSpPr>
          <p:cNvPr id="3" name="Freeform 934">
            <a:extLst>
              <a:ext uri="{FF2B5EF4-FFF2-40B4-BE49-F238E27FC236}">
                <a16:creationId xmlns:a16="http://schemas.microsoft.com/office/drawing/2014/main" id="{21363E3E-80E5-4B74-F4A9-9005CABF09C8}"/>
              </a:ext>
            </a:extLst>
          </p:cNvPr>
          <p:cNvSpPr>
            <a:spLocks noChangeArrowheads="1"/>
          </p:cNvSpPr>
          <p:nvPr/>
        </p:nvSpPr>
        <p:spPr bwMode="auto">
          <a:xfrm>
            <a:off x="2014424" y="9242215"/>
            <a:ext cx="802297" cy="802299"/>
          </a:xfrm>
          <a:custGeom>
            <a:avLst/>
            <a:gdLst>
              <a:gd name="T0" fmla="*/ 2272781 w 296503"/>
              <a:gd name="T1" fmla="*/ 1180774 h 296503"/>
              <a:gd name="T2" fmla="*/ 2322929 w 296503"/>
              <a:gd name="T3" fmla="*/ 1227945 h 296503"/>
              <a:gd name="T4" fmla="*/ 2322929 w 296503"/>
              <a:gd name="T5" fmla="*/ 2796622 h 296503"/>
              <a:gd name="T6" fmla="*/ 2272781 w 296503"/>
              <a:gd name="T7" fmla="*/ 2843817 h 296503"/>
              <a:gd name="T8" fmla="*/ 2222616 w 296503"/>
              <a:gd name="T9" fmla="*/ 2796622 h 296503"/>
              <a:gd name="T10" fmla="*/ 2222616 w 296503"/>
              <a:gd name="T11" fmla="*/ 1227945 h 296503"/>
              <a:gd name="T12" fmla="*/ 2272781 w 296503"/>
              <a:gd name="T13" fmla="*/ 1180774 h 296503"/>
              <a:gd name="T14" fmla="*/ 1632228 w 296503"/>
              <a:gd name="T15" fmla="*/ 1180774 h 296503"/>
              <a:gd name="T16" fmla="*/ 1680323 w 296503"/>
              <a:gd name="T17" fmla="*/ 1227945 h 296503"/>
              <a:gd name="T18" fmla="*/ 1680323 w 296503"/>
              <a:gd name="T19" fmla="*/ 2796622 h 296503"/>
              <a:gd name="T20" fmla="*/ 1632228 w 296503"/>
              <a:gd name="T21" fmla="*/ 2843817 h 296503"/>
              <a:gd name="T22" fmla="*/ 1580138 w 296503"/>
              <a:gd name="T23" fmla="*/ 2796622 h 296503"/>
              <a:gd name="T24" fmla="*/ 1580138 w 296503"/>
              <a:gd name="T25" fmla="*/ 1227945 h 296503"/>
              <a:gd name="T26" fmla="*/ 1632228 w 296503"/>
              <a:gd name="T27" fmla="*/ 1180774 h 296503"/>
              <a:gd name="T28" fmla="*/ 968393 w 296503"/>
              <a:gd name="T29" fmla="*/ 1180774 h 296503"/>
              <a:gd name="T30" fmla="*/ 1020479 w 296503"/>
              <a:gd name="T31" fmla="*/ 1227945 h 296503"/>
              <a:gd name="T32" fmla="*/ 1020479 w 296503"/>
              <a:gd name="T33" fmla="*/ 2796622 h 296503"/>
              <a:gd name="T34" fmla="*/ 968393 w 296503"/>
              <a:gd name="T35" fmla="*/ 2843817 h 296503"/>
              <a:gd name="T36" fmla="*/ 920306 w 296503"/>
              <a:gd name="T37" fmla="*/ 2796622 h 296503"/>
              <a:gd name="T38" fmla="*/ 920306 w 296503"/>
              <a:gd name="T39" fmla="*/ 1227945 h 296503"/>
              <a:gd name="T40" fmla="*/ 968393 w 296503"/>
              <a:gd name="T41" fmla="*/ 1180774 h 296503"/>
              <a:gd name="T42" fmla="*/ 133984 w 296503"/>
              <a:gd name="T43" fmla="*/ 882707 h 296503"/>
              <a:gd name="T44" fmla="*/ 295550 w 296503"/>
              <a:gd name="T45" fmla="*/ 1544750 h 296503"/>
              <a:gd name="T46" fmla="*/ 295550 w 296503"/>
              <a:gd name="T47" fmla="*/ 2868817 h 296503"/>
              <a:gd name="T48" fmla="*/ 575330 w 296503"/>
              <a:gd name="T49" fmla="*/ 3144662 h 296503"/>
              <a:gd name="T50" fmla="*/ 2671776 w 296503"/>
              <a:gd name="T51" fmla="*/ 3144662 h 296503"/>
              <a:gd name="T52" fmla="*/ 2951561 w 296503"/>
              <a:gd name="T53" fmla="*/ 2868817 h 296503"/>
              <a:gd name="T54" fmla="*/ 2951561 w 296503"/>
              <a:gd name="T55" fmla="*/ 1544750 h 296503"/>
              <a:gd name="T56" fmla="*/ 3113128 w 296503"/>
              <a:gd name="T57" fmla="*/ 882707 h 296503"/>
              <a:gd name="T58" fmla="*/ 445292 w 296503"/>
              <a:gd name="T59" fmla="*/ 492597 h 296503"/>
              <a:gd name="T60" fmla="*/ 102431 w 296503"/>
              <a:gd name="T61" fmla="*/ 788140 h 296503"/>
              <a:gd name="T62" fmla="*/ 3140711 w 296503"/>
              <a:gd name="T63" fmla="*/ 788140 h 296503"/>
              <a:gd name="T64" fmla="*/ 2801819 w 296503"/>
              <a:gd name="T65" fmla="*/ 492597 h 296503"/>
              <a:gd name="T66" fmla="*/ 1296480 w 296503"/>
              <a:gd name="T67" fmla="*/ 98520 h 296503"/>
              <a:gd name="T68" fmla="*/ 953624 w 296503"/>
              <a:gd name="T69" fmla="*/ 394077 h 296503"/>
              <a:gd name="T70" fmla="*/ 2289518 w 296503"/>
              <a:gd name="T71" fmla="*/ 394077 h 296503"/>
              <a:gd name="T72" fmla="*/ 1950639 w 296503"/>
              <a:gd name="T73" fmla="*/ 98520 h 296503"/>
              <a:gd name="T74" fmla="*/ 1296480 w 296503"/>
              <a:gd name="T75" fmla="*/ 0 h 296503"/>
              <a:gd name="T76" fmla="*/ 1950639 w 296503"/>
              <a:gd name="T77" fmla="*/ 0 h 296503"/>
              <a:gd name="T78" fmla="*/ 2388037 w 296503"/>
              <a:gd name="T79" fmla="*/ 394077 h 296503"/>
              <a:gd name="T80" fmla="*/ 2801819 w 296503"/>
              <a:gd name="T81" fmla="*/ 394077 h 296503"/>
              <a:gd name="T82" fmla="*/ 3243166 w 296503"/>
              <a:gd name="T83" fmla="*/ 835417 h 296503"/>
              <a:gd name="T84" fmla="*/ 3235277 w 296503"/>
              <a:gd name="T85" fmla="*/ 859070 h 296503"/>
              <a:gd name="T86" fmla="*/ 3046128 w 296503"/>
              <a:gd name="T87" fmla="*/ 1544750 h 296503"/>
              <a:gd name="T88" fmla="*/ 3046128 w 296503"/>
              <a:gd name="T89" fmla="*/ 2868817 h 296503"/>
              <a:gd name="T90" fmla="*/ 2671776 w 296503"/>
              <a:gd name="T91" fmla="*/ 3243184 h 296503"/>
              <a:gd name="T92" fmla="*/ 575330 w 296503"/>
              <a:gd name="T93" fmla="*/ 3243184 h 296503"/>
              <a:gd name="T94" fmla="*/ 197031 w 296503"/>
              <a:gd name="T95" fmla="*/ 2868817 h 296503"/>
              <a:gd name="T96" fmla="*/ 197031 w 296503"/>
              <a:gd name="T97" fmla="*/ 1544750 h 296503"/>
              <a:gd name="T98" fmla="*/ 7881 w 296503"/>
              <a:gd name="T99" fmla="*/ 859070 h 296503"/>
              <a:gd name="T100" fmla="*/ 0 w 296503"/>
              <a:gd name="T101" fmla="*/ 835417 h 296503"/>
              <a:gd name="T102" fmla="*/ 445292 w 296503"/>
              <a:gd name="T103" fmla="*/ 394077 h 296503"/>
              <a:gd name="T104" fmla="*/ 855104 w 296503"/>
              <a:gd name="T105" fmla="*/ 394077 h 296503"/>
              <a:gd name="T106" fmla="*/ 1296480 w 296503"/>
              <a:gd name="T107" fmla="*/ 0 h 29650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3">
                <a:moveTo>
                  <a:pt x="207786" y="107950"/>
                </a:moveTo>
                <a:cubicBezTo>
                  <a:pt x="210256" y="107950"/>
                  <a:pt x="212372" y="109747"/>
                  <a:pt x="212372" y="112263"/>
                </a:cubicBezTo>
                <a:lnTo>
                  <a:pt x="212372" y="255677"/>
                </a:lnTo>
                <a:cubicBezTo>
                  <a:pt x="212372" y="258193"/>
                  <a:pt x="210256" y="259991"/>
                  <a:pt x="207786" y="259991"/>
                </a:cubicBezTo>
                <a:cubicBezTo>
                  <a:pt x="205317" y="259991"/>
                  <a:pt x="203200" y="258193"/>
                  <a:pt x="203200" y="255677"/>
                </a:cubicBezTo>
                <a:lnTo>
                  <a:pt x="203200" y="112263"/>
                </a:lnTo>
                <a:cubicBezTo>
                  <a:pt x="203200" y="109747"/>
                  <a:pt x="205317" y="107950"/>
                  <a:pt x="207786" y="107950"/>
                </a:cubicBezTo>
                <a:close/>
                <a:moveTo>
                  <a:pt x="149225" y="107950"/>
                </a:moveTo>
                <a:cubicBezTo>
                  <a:pt x="151790" y="107950"/>
                  <a:pt x="153621" y="109747"/>
                  <a:pt x="153621" y="112263"/>
                </a:cubicBezTo>
                <a:lnTo>
                  <a:pt x="153621" y="255677"/>
                </a:lnTo>
                <a:cubicBezTo>
                  <a:pt x="153621" y="258193"/>
                  <a:pt x="151790" y="259991"/>
                  <a:pt x="149225" y="259991"/>
                </a:cubicBezTo>
                <a:cubicBezTo>
                  <a:pt x="146661" y="259991"/>
                  <a:pt x="144463" y="258193"/>
                  <a:pt x="144463" y="255677"/>
                </a:cubicBezTo>
                <a:lnTo>
                  <a:pt x="144463" y="112263"/>
                </a:lnTo>
                <a:cubicBezTo>
                  <a:pt x="144463" y="109747"/>
                  <a:pt x="146661" y="107950"/>
                  <a:pt x="149225" y="107950"/>
                </a:cubicBezTo>
                <a:close/>
                <a:moveTo>
                  <a:pt x="88534" y="107950"/>
                </a:moveTo>
                <a:cubicBezTo>
                  <a:pt x="91098" y="107950"/>
                  <a:pt x="93296" y="109747"/>
                  <a:pt x="93296" y="112263"/>
                </a:cubicBezTo>
                <a:lnTo>
                  <a:pt x="93296" y="255677"/>
                </a:lnTo>
                <a:cubicBezTo>
                  <a:pt x="93296" y="258193"/>
                  <a:pt x="91098" y="259991"/>
                  <a:pt x="88534" y="259991"/>
                </a:cubicBezTo>
                <a:cubicBezTo>
                  <a:pt x="86336" y="259991"/>
                  <a:pt x="84138" y="258193"/>
                  <a:pt x="84138" y="255677"/>
                </a:cubicBezTo>
                <a:lnTo>
                  <a:pt x="84138" y="112263"/>
                </a:lnTo>
                <a:cubicBezTo>
                  <a:pt x="84138" y="109747"/>
                  <a:pt x="86336" y="107950"/>
                  <a:pt x="88534" y="107950"/>
                </a:cubicBezTo>
                <a:close/>
                <a:moveTo>
                  <a:pt x="12249" y="80701"/>
                </a:moveTo>
                <a:cubicBezTo>
                  <a:pt x="21976" y="99435"/>
                  <a:pt x="27020" y="120330"/>
                  <a:pt x="27020" y="141226"/>
                </a:cubicBezTo>
                <a:lnTo>
                  <a:pt x="27020" y="262277"/>
                </a:lnTo>
                <a:cubicBezTo>
                  <a:pt x="27020" y="275967"/>
                  <a:pt x="38549" y="287496"/>
                  <a:pt x="52599" y="287496"/>
                </a:cubicBezTo>
                <a:lnTo>
                  <a:pt x="244264" y="287496"/>
                </a:lnTo>
                <a:cubicBezTo>
                  <a:pt x="258314" y="287496"/>
                  <a:pt x="269843" y="275967"/>
                  <a:pt x="269843" y="262277"/>
                </a:cubicBezTo>
                <a:lnTo>
                  <a:pt x="269843" y="141226"/>
                </a:lnTo>
                <a:cubicBezTo>
                  <a:pt x="269843" y="120330"/>
                  <a:pt x="274887" y="99435"/>
                  <a:pt x="284614" y="80701"/>
                </a:cubicBezTo>
                <a:lnTo>
                  <a:pt x="12249" y="80701"/>
                </a:lnTo>
                <a:close/>
                <a:moveTo>
                  <a:pt x="40710" y="45034"/>
                </a:moveTo>
                <a:cubicBezTo>
                  <a:pt x="24498" y="45034"/>
                  <a:pt x="11528" y="56562"/>
                  <a:pt x="9367" y="72054"/>
                </a:cubicBezTo>
                <a:lnTo>
                  <a:pt x="287136" y="72054"/>
                </a:lnTo>
                <a:cubicBezTo>
                  <a:pt x="285335" y="56562"/>
                  <a:pt x="272005" y="45034"/>
                  <a:pt x="256153" y="45034"/>
                </a:cubicBezTo>
                <a:lnTo>
                  <a:pt x="40710" y="45034"/>
                </a:lnTo>
                <a:close/>
                <a:moveTo>
                  <a:pt x="118529" y="9007"/>
                </a:moveTo>
                <a:cubicBezTo>
                  <a:pt x="102677" y="9007"/>
                  <a:pt x="89347" y="20896"/>
                  <a:pt x="87185" y="36027"/>
                </a:cubicBezTo>
                <a:lnTo>
                  <a:pt x="209317" y="36027"/>
                </a:lnTo>
                <a:cubicBezTo>
                  <a:pt x="207156" y="20896"/>
                  <a:pt x="194186" y="9007"/>
                  <a:pt x="178334" y="9007"/>
                </a:cubicBezTo>
                <a:lnTo>
                  <a:pt x="118529" y="9007"/>
                </a:lnTo>
                <a:close/>
                <a:moveTo>
                  <a:pt x="118529" y="0"/>
                </a:moveTo>
                <a:lnTo>
                  <a:pt x="178334" y="0"/>
                </a:lnTo>
                <a:cubicBezTo>
                  <a:pt x="198869" y="0"/>
                  <a:pt x="216163" y="15852"/>
                  <a:pt x="218324" y="36027"/>
                </a:cubicBezTo>
                <a:lnTo>
                  <a:pt x="256153" y="36027"/>
                </a:lnTo>
                <a:cubicBezTo>
                  <a:pt x="278489" y="36027"/>
                  <a:pt x="296503" y="54041"/>
                  <a:pt x="296503" y="76377"/>
                </a:cubicBezTo>
                <a:cubicBezTo>
                  <a:pt x="296503" y="77098"/>
                  <a:pt x="296503" y="78179"/>
                  <a:pt x="295782" y="78539"/>
                </a:cubicBezTo>
                <a:cubicBezTo>
                  <a:pt x="284614" y="97633"/>
                  <a:pt x="278489" y="119250"/>
                  <a:pt x="278489" y="141226"/>
                </a:cubicBezTo>
                <a:lnTo>
                  <a:pt x="278489" y="262277"/>
                </a:lnTo>
                <a:cubicBezTo>
                  <a:pt x="278489" y="281011"/>
                  <a:pt x="262998" y="296503"/>
                  <a:pt x="244264" y="296503"/>
                </a:cubicBezTo>
                <a:lnTo>
                  <a:pt x="52599" y="296503"/>
                </a:lnTo>
                <a:cubicBezTo>
                  <a:pt x="33505" y="296503"/>
                  <a:pt x="18013" y="281011"/>
                  <a:pt x="18013" y="262277"/>
                </a:cubicBezTo>
                <a:lnTo>
                  <a:pt x="18013" y="141226"/>
                </a:lnTo>
                <a:cubicBezTo>
                  <a:pt x="18013" y="119250"/>
                  <a:pt x="12249" y="97633"/>
                  <a:pt x="720" y="78539"/>
                </a:cubicBezTo>
                <a:cubicBezTo>
                  <a:pt x="360" y="78179"/>
                  <a:pt x="0" y="77098"/>
                  <a:pt x="0" y="76377"/>
                </a:cubicBezTo>
                <a:cubicBezTo>
                  <a:pt x="0" y="54041"/>
                  <a:pt x="18374" y="36027"/>
                  <a:pt x="40710" y="36027"/>
                </a:cubicBezTo>
                <a:lnTo>
                  <a:pt x="78178" y="36027"/>
                </a:lnTo>
                <a:cubicBezTo>
                  <a:pt x="80700" y="15852"/>
                  <a:pt x="97633" y="0"/>
                  <a:pt x="118529" y="0"/>
                </a:cubicBezTo>
                <a:close/>
              </a:path>
            </a:pathLst>
          </a:custGeom>
          <a:solidFill>
            <a:schemeClr val="bg1"/>
          </a:solidFill>
          <a:ln>
            <a:noFill/>
          </a:ln>
          <a:effectLst/>
        </p:spPr>
        <p:txBody>
          <a:bodyPr anchor="ctr"/>
          <a:lstStyle/>
          <a:p>
            <a:endParaRPr lang="en-US" sz="1800" dirty="0">
              <a:latin typeface="Lato Light" panose="020F0502020204030203" pitchFamily="34" charset="0"/>
            </a:endParaRPr>
          </a:p>
        </p:txBody>
      </p:sp>
      <p:sp>
        <p:nvSpPr>
          <p:cNvPr id="4" name="TextBox 3">
            <a:extLst>
              <a:ext uri="{FF2B5EF4-FFF2-40B4-BE49-F238E27FC236}">
                <a16:creationId xmlns:a16="http://schemas.microsoft.com/office/drawing/2014/main" id="{3A516538-A357-6F33-EBD9-F04D42EE7609}"/>
              </a:ext>
            </a:extLst>
          </p:cNvPr>
          <p:cNvSpPr txBox="1"/>
          <p:nvPr/>
        </p:nvSpPr>
        <p:spPr>
          <a:xfrm>
            <a:off x="5985584" y="9796377"/>
            <a:ext cx="184731" cy="1200008"/>
          </a:xfrm>
          <a:prstGeom prst="rect">
            <a:avLst/>
          </a:prstGeom>
          <a:noFill/>
        </p:spPr>
        <p:txBody>
          <a:bodyPr wrap="none" rtlCol="0">
            <a:spAutoFit/>
          </a:bodyPr>
          <a:lstStyle/>
          <a:p>
            <a:endParaRPr lang="en-US" sz="7198"/>
          </a:p>
        </p:txBody>
      </p:sp>
    </p:spTree>
    <p:extLst>
      <p:ext uri="{BB962C8B-B14F-4D97-AF65-F5344CB8AC3E}">
        <p14:creationId xmlns:p14="http://schemas.microsoft.com/office/powerpoint/2010/main" val="817791158"/>
      </p:ext>
    </p:extLst>
  </p:cSld>
  <p:clrMapOvr>
    <a:masterClrMapping/>
  </p:clrMapOvr>
</p:sld>
</file>

<file path=ppt/theme/theme1.xml><?xml version="1.0" encoding="utf-8"?>
<a:theme xmlns:a="http://schemas.openxmlformats.org/drawingml/2006/main" name="Office Theme">
  <a:themeElements>
    <a:clrScheme name="SW - TMV3 - Light">
      <a:dk1>
        <a:srgbClr val="272727"/>
      </a:dk1>
      <a:lt1>
        <a:srgbClr val="FFFFFF"/>
      </a:lt1>
      <a:dk2>
        <a:srgbClr val="000000"/>
      </a:dk2>
      <a:lt2>
        <a:srgbClr val="FFFFFF"/>
      </a:lt2>
      <a:accent1>
        <a:srgbClr val="27AC95"/>
      </a:accent1>
      <a:accent2>
        <a:srgbClr val="1BB1EC"/>
      </a:accent2>
      <a:accent3>
        <a:srgbClr val="0A67D4"/>
      </a:accent3>
      <a:accent4>
        <a:srgbClr val="0F51A9"/>
      </a:accent4>
      <a:accent5>
        <a:srgbClr val="2E2E2E"/>
      </a:accent5>
      <a:accent6>
        <a:srgbClr val="EBEBEB"/>
      </a:accent6>
      <a:hlink>
        <a:srgbClr val="32A79F"/>
      </a:hlink>
      <a:folHlink>
        <a:srgbClr val="89E1DE"/>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87454</TotalTime>
  <Words>761</Words>
  <Application>Microsoft Office PowerPoint</Application>
  <PresentationFormat>Custom</PresentationFormat>
  <Paragraphs>182</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Calibri</vt:lpstr>
      <vt:lpstr>Lato Light</vt:lpstr>
      <vt:lpstr>Poppins</vt:lpstr>
      <vt:lpstr>Poppins Light</vt:lpstr>
      <vt:lpstr>Poppins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Maria Paula Sanchez Galindo</cp:lastModifiedBy>
  <cp:revision>15378</cp:revision>
  <dcterms:created xsi:type="dcterms:W3CDTF">2014-11-12T21:47:38Z</dcterms:created>
  <dcterms:modified xsi:type="dcterms:W3CDTF">2022-08-16T02:53:32Z</dcterms:modified>
  <cp:category/>
</cp:coreProperties>
</file>