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466948-5259-4DCB-BA4C-949BE0151C59}">
  <a:tblStyle styleId="{F3466948-5259-4DCB-BA4C-949BE0151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8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664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Maya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664" y="228974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Plan and book a family-friendly movie outing using the showtime check-in app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1726358538"/>
              </p:ext>
            </p:extLst>
          </p:nvPr>
        </p:nvGraphicFramePr>
        <p:xfrm>
          <a:off x="280950" y="546474"/>
          <a:ext cx="8582100" cy="4597026"/>
        </p:xfrm>
        <a:graphic>
          <a:graphicData uri="http://schemas.openxmlformats.org/drawingml/2006/table">
            <a:tbl>
              <a:tblPr>
                <a:noFill/>
                <a:tableStyleId>{F3466948-5259-4DCB-BA4C-949BE0151C59}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Discover user-friendly app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Download and Setup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Explore family-friendly movies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seats and purchase tickets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Plan for the movie outing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598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Read a positive review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Conduct online research to gather more information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the app in the app store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Download and install the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C.Complete the initial setup process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the app and navigate to the family section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 startAt="2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rating, descriptions, and reviews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Check showtimes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 desire movie and showtime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 Choose suitable seats for the family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Complete ticket purchase process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Access the purchased tickets within the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 Plan transportation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Coordinate everyone is ready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Curiosity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Interest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Delight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Engagement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Satisfaction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Reassurance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Excitement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3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Ensure the app’s marketing material and reviews are accessible, with a clear and concise descriptions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clear instructions and consider offering tooltips or short videos tutorial for key features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Ensure inclusive language in descriptions and recommendations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Offer clear seat selection, provide visual cues</a:t>
                      </a:r>
                      <a:endParaRPr sz="1100" dirty="0"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Ensure tickets are easily accesible, provide alternative text for visual cues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Maria Paz Paredes Lagos</cp:lastModifiedBy>
  <cp:revision>1</cp:revision>
  <dcterms:modified xsi:type="dcterms:W3CDTF">2023-06-06T20:43:56Z</dcterms:modified>
</cp:coreProperties>
</file>