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RaukR_prj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Maria Elisa Pierfederici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19 6 2021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RaukR_prj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RaukR_prj</vt:lpstr>
      <vt:lpstr>R Markdown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RaukR_prj</dc:title>
  <dc:creator>Maria Elisa Pierfederici</dc:creator>
  <cp:keywords/>
  <cp:lastModifiedBy>Maria Elisa Pierfederici</cp:lastModifiedBy>
  <cp:revision>1</cp:revision>
  <dcterms:created xsi:type="dcterms:W3CDTF">2021-06-22T07:25:24Z</dcterms:created>
  <dcterms:modified xsi:type="dcterms:W3CDTF">2021-06-22T07:25:40Z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19 6 2021</vt:lpwstr>
  </property>
  <property fmtid="{D5CDD505-2E9C-101B-9397-08002B2CF9AE}" pid="3" name="output">
    <vt:lpwstr>powerpoint_presentation</vt:lpwstr>
  </property>
  <property fmtid="{D5CDD505-2E9C-101B-9397-08002B2CF9AE}" pid="4" name="MSIP_Label_d0484126-3486-41a9-802e-7f1e2277276c_Enabled">
    <vt:lpwstr>true</vt:lpwstr>
  </property>
  <property fmtid="{D5CDD505-2E9C-101B-9397-08002B2CF9AE}" pid="5" name="MSIP_Label_d0484126-3486-41a9-802e-7f1e2277276c_SetDate">
    <vt:lpwstr>2021-06-22T07:25:30Z</vt:lpwstr>
  </property>
  <property fmtid="{D5CDD505-2E9C-101B-9397-08002B2CF9AE}" pid="6" name="MSIP_Label_d0484126-3486-41a9-802e-7f1e2277276c_Method">
    <vt:lpwstr>Standard</vt:lpwstr>
  </property>
  <property fmtid="{D5CDD505-2E9C-101B-9397-08002B2CF9AE}" pid="7" name="MSIP_Label_d0484126-3486-41a9-802e-7f1e2277276c_Name">
    <vt:lpwstr>d0484126-3486-41a9-802e-7f1e2277276c</vt:lpwstr>
  </property>
  <property fmtid="{D5CDD505-2E9C-101B-9397-08002B2CF9AE}" pid="8" name="MSIP_Label_d0484126-3486-41a9-802e-7f1e2277276c_SiteId">
    <vt:lpwstr>eec01f8e-737f-43e3-9ed5-f8a59913bd82</vt:lpwstr>
  </property>
  <property fmtid="{D5CDD505-2E9C-101B-9397-08002B2CF9AE}" pid="9" name="MSIP_Label_d0484126-3486-41a9-802e-7f1e2277276c_ActionId">
    <vt:lpwstr>136340d8-6b6d-489c-a7d4-03ba9e331d33</vt:lpwstr>
  </property>
  <property fmtid="{D5CDD505-2E9C-101B-9397-08002B2CF9AE}" pid="10" name="MSIP_Label_d0484126-3486-41a9-802e-7f1e2277276c_ContentBits">
    <vt:lpwstr>0</vt:lpwstr>
  </property>
</Properties>
</file>