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58A-4DF9-440A-A9B1-835B675519C6}" type="datetimeFigureOut">
              <a:rPr lang="ru-RU" smtClean="0"/>
              <a:pPr/>
              <a:t>12.12.2022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73DE-414D-4F47-B58E-68A3410B30E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58A-4DF9-440A-A9B1-835B675519C6}" type="datetimeFigureOut">
              <a:rPr lang="ru-RU" smtClean="0"/>
              <a:pPr/>
              <a:t>12.12.2022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73DE-414D-4F47-B58E-68A3410B30E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58A-4DF9-440A-A9B1-835B675519C6}" type="datetimeFigureOut">
              <a:rPr lang="ru-RU" smtClean="0"/>
              <a:pPr/>
              <a:t>12.12.2022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73DE-414D-4F47-B58E-68A3410B30E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58A-4DF9-440A-A9B1-835B675519C6}" type="datetimeFigureOut">
              <a:rPr lang="ru-RU" smtClean="0"/>
              <a:pPr/>
              <a:t>12.12.2022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73DE-414D-4F47-B58E-68A3410B30E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58A-4DF9-440A-A9B1-835B675519C6}" type="datetimeFigureOut">
              <a:rPr lang="ru-RU" smtClean="0"/>
              <a:pPr/>
              <a:t>12.12.2022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73DE-414D-4F47-B58E-68A3410B30E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58A-4DF9-440A-A9B1-835B675519C6}" type="datetimeFigureOut">
              <a:rPr lang="ru-RU" smtClean="0"/>
              <a:pPr/>
              <a:t>12.12.2022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73DE-414D-4F47-B58E-68A3410B30E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58A-4DF9-440A-A9B1-835B675519C6}" type="datetimeFigureOut">
              <a:rPr lang="ru-RU" smtClean="0"/>
              <a:pPr/>
              <a:t>12.12.2022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73DE-414D-4F47-B58E-68A3410B30E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58A-4DF9-440A-A9B1-835B675519C6}" type="datetimeFigureOut">
              <a:rPr lang="ru-RU" smtClean="0"/>
              <a:pPr/>
              <a:t>12.12.2022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73DE-414D-4F47-B58E-68A3410B30E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58A-4DF9-440A-A9B1-835B675519C6}" type="datetimeFigureOut">
              <a:rPr lang="ru-RU" smtClean="0"/>
              <a:pPr/>
              <a:t>12.12.2022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73DE-414D-4F47-B58E-68A3410B30E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58A-4DF9-440A-A9B1-835B675519C6}" type="datetimeFigureOut">
              <a:rPr lang="ru-RU" smtClean="0"/>
              <a:pPr/>
              <a:t>12.12.2022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73DE-414D-4F47-B58E-68A3410B30E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58A-4DF9-440A-A9B1-835B675519C6}" type="datetimeFigureOut">
              <a:rPr lang="ru-RU" smtClean="0"/>
              <a:pPr/>
              <a:t>12.12.2022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73DE-414D-4F47-B58E-68A3410B30E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E858A-4DF9-440A-A9B1-835B675519C6}" type="datetimeFigureOut">
              <a:rPr lang="ru-RU" smtClean="0"/>
              <a:pPr/>
              <a:t>12.12.2022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073DE-414D-4F47-B58E-68A3410B30E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70079"/>
          </a:xfrm>
        </p:spPr>
        <p:txBody>
          <a:bodyPr>
            <a:normAutofit fontScale="90000"/>
          </a:bodyPr>
          <a:lstStyle/>
          <a:p>
            <a:r>
              <a:rPr lang="ru-RU" dirty="0"/>
              <a:t>Дипломный проект</a:t>
            </a:r>
            <a:br>
              <a:rPr lang="ru-RU" dirty="0"/>
            </a:br>
            <a:r>
              <a:rPr lang="ru-RU" dirty="0"/>
              <a:t>Тема: «Разработка лэндинга с описанием тура по Камчатке»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00628" y="4786322"/>
            <a:ext cx="3629028" cy="900122"/>
          </a:xfrm>
        </p:spPr>
        <p:txBody>
          <a:bodyPr>
            <a:normAutofit/>
          </a:bodyPr>
          <a:lstStyle/>
          <a:p>
            <a:pPr algn="just"/>
            <a:r>
              <a:rPr lang="ru-RU" sz="2000" dirty="0">
                <a:solidFill>
                  <a:schemeClr val="tx1"/>
                </a:solidFill>
              </a:rPr>
              <a:t>Исполнитель: </a:t>
            </a:r>
            <a:r>
              <a:rPr lang="ru-RU" sz="2000" dirty="0" err="1">
                <a:solidFill>
                  <a:schemeClr val="tx1"/>
                </a:solidFill>
              </a:rPr>
              <a:t>Плечикова</a:t>
            </a:r>
            <a:r>
              <a:rPr lang="ru-RU" sz="2000" dirty="0">
                <a:solidFill>
                  <a:schemeClr val="tx1"/>
                </a:solidFill>
              </a:rPr>
              <a:t> М. А.</a:t>
            </a:r>
          </a:p>
          <a:p>
            <a:pPr algn="just"/>
            <a:r>
              <a:rPr lang="ru-RU" sz="2000" dirty="0">
                <a:solidFill>
                  <a:schemeClr val="tx1"/>
                </a:solidFill>
              </a:rPr>
              <a:t>Руководитель: Лапшин Н. Н.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29322" y="928670"/>
            <a:ext cx="271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/>
              <a:t>АНО ДПО «Академия ТОП»</a:t>
            </a:r>
          </a:p>
          <a:p>
            <a:pPr algn="just"/>
            <a:r>
              <a:rPr lang="ru-RU" sz="1400" dirty="0"/>
              <a:t>(филиал «Академия ТОП Рязань)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00496" y="5929330"/>
            <a:ext cx="137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Рязань 2022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42910" y="1571612"/>
            <a:ext cx="792961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D:\Маша\Frontend\Screenshot_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714356"/>
            <a:ext cx="1000132" cy="8581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ru-RU" sz="3000" dirty="0"/>
              <a:t>Сайт: </a:t>
            </a:r>
            <a:r>
              <a:rPr lang="ru-RU" sz="3000" dirty="0" smtClean="0"/>
              <a:t>Тур по Камчатке</a:t>
            </a:r>
          </a:p>
          <a:p>
            <a:pPr algn="just">
              <a:buNone/>
            </a:pPr>
            <a:endParaRPr lang="ru-RU" sz="3000" dirty="0"/>
          </a:p>
          <a:p>
            <a:pPr marL="0" indent="0" algn="just">
              <a:buNone/>
            </a:pPr>
            <a:r>
              <a:rPr lang="ru-RU" sz="3000" dirty="0"/>
              <a:t>Функциональность:</a:t>
            </a:r>
          </a:p>
          <a:p>
            <a:pPr algn="just">
              <a:buFontTx/>
              <a:buChar char="-"/>
            </a:pPr>
            <a:r>
              <a:rPr lang="ru-RU" sz="3000" dirty="0" smtClean="0"/>
              <a:t>Ознаком</a:t>
            </a:r>
            <a:r>
              <a:rPr lang="ru-RU" sz="3000" dirty="0" smtClean="0"/>
              <a:t>ление</a:t>
            </a:r>
            <a:r>
              <a:rPr lang="ru-RU" sz="3000" dirty="0" smtClean="0"/>
              <a:t> </a:t>
            </a:r>
            <a:r>
              <a:rPr lang="ru-RU" sz="3000" dirty="0"/>
              <a:t>с тарифами и услугами</a:t>
            </a:r>
          </a:p>
          <a:p>
            <a:pPr algn="just">
              <a:buFontTx/>
              <a:buChar char="-"/>
            </a:pPr>
            <a:r>
              <a:rPr lang="ru-RU" sz="3000" dirty="0" smtClean="0"/>
              <a:t>Ознакомление </a:t>
            </a:r>
            <a:r>
              <a:rPr lang="ru-RU" sz="3000" dirty="0"/>
              <a:t>с </a:t>
            </a:r>
            <a:r>
              <a:rPr lang="ru-RU" sz="3000" dirty="0" smtClean="0"/>
              <a:t>расписанием тура </a:t>
            </a:r>
            <a:r>
              <a:rPr lang="ru-RU" sz="3000" dirty="0"/>
              <a:t>и </a:t>
            </a:r>
            <a:r>
              <a:rPr lang="ru-RU" sz="3000" dirty="0" smtClean="0"/>
              <a:t>маршрутом </a:t>
            </a:r>
            <a:endParaRPr lang="ru-RU" sz="3000" dirty="0"/>
          </a:p>
          <a:p>
            <a:pPr algn="just">
              <a:buFontTx/>
              <a:buChar char="-"/>
            </a:pPr>
            <a:r>
              <a:rPr lang="ru-RU" sz="3000" dirty="0" smtClean="0"/>
              <a:t>Знакомство</a:t>
            </a:r>
            <a:r>
              <a:rPr lang="ru-RU" sz="3000" dirty="0" smtClean="0"/>
              <a:t> </a:t>
            </a:r>
            <a:r>
              <a:rPr lang="ru-RU" sz="3000" dirty="0"/>
              <a:t>с командой</a:t>
            </a:r>
          </a:p>
          <a:p>
            <a:pPr algn="just">
              <a:buFontTx/>
              <a:buChar char="-"/>
            </a:pPr>
            <a:r>
              <a:rPr lang="ru-RU" sz="3000" dirty="0" smtClean="0"/>
              <a:t>Возможность оставить </a:t>
            </a:r>
            <a:r>
              <a:rPr lang="ru-RU" sz="3000" dirty="0"/>
              <a:t>заявку через электронную форму</a:t>
            </a:r>
          </a:p>
          <a:p>
            <a:pPr algn="just">
              <a:buFontTx/>
              <a:buChar char="-"/>
            </a:pPr>
            <a:r>
              <a:rPr lang="ru-RU" sz="3000" dirty="0"/>
              <a:t>Ссылки </a:t>
            </a:r>
            <a:r>
              <a:rPr lang="ru-RU" sz="3000" dirty="0"/>
              <a:t>на </a:t>
            </a:r>
            <a:r>
              <a:rPr lang="ru-RU" sz="3000" dirty="0" smtClean="0"/>
              <a:t>социальные сети</a:t>
            </a:r>
          </a:p>
          <a:p>
            <a:pPr algn="just">
              <a:buFontTx/>
              <a:buChar char="-"/>
            </a:pPr>
            <a:r>
              <a:rPr lang="ru-RU" sz="3000" dirty="0" smtClean="0"/>
              <a:t>Связь через </a:t>
            </a:r>
            <a:r>
              <a:rPr lang="ru-RU" sz="3000" dirty="0" err="1" smtClean="0"/>
              <a:t>мессенджер</a:t>
            </a:r>
            <a:r>
              <a:rPr lang="ru-RU" sz="3000" dirty="0" smtClean="0"/>
              <a:t> </a:t>
            </a:r>
            <a:r>
              <a:rPr lang="en-US" sz="3000" dirty="0" err="1" smtClean="0"/>
              <a:t>Whatsapp</a:t>
            </a:r>
            <a:r>
              <a:rPr lang="en-US" sz="3000" dirty="0" smtClean="0"/>
              <a:t> </a:t>
            </a:r>
            <a:r>
              <a:rPr lang="ru-RU" sz="3000" dirty="0" smtClean="0"/>
              <a:t>и</a:t>
            </a:r>
            <a:r>
              <a:rPr lang="en-US" sz="3000" dirty="0" smtClean="0"/>
              <a:t> Telegram</a:t>
            </a:r>
            <a:endParaRPr lang="ru-RU" sz="3000" dirty="0" smtClean="0"/>
          </a:p>
          <a:p>
            <a:pPr algn="just">
              <a:buFontTx/>
              <a:buChar char="-"/>
            </a:pPr>
            <a:endParaRPr lang="ru-RU" sz="3000" dirty="0"/>
          </a:p>
          <a:p>
            <a:pPr algn="just"/>
            <a:endParaRPr lang="ru-RU"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err="1"/>
              <a:t>Стэк</a:t>
            </a:r>
            <a:r>
              <a:rPr lang="ru-RU" dirty="0"/>
              <a:t> технологии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1459133"/>
            <a:ext cx="81369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4400" dirty="0">
                <a:latin typeface="+mj-lt"/>
                <a:ea typeface="+mj-ea"/>
                <a:cs typeface="+mj-cs"/>
              </a:rPr>
              <a:t>Frontend</a:t>
            </a:r>
            <a:r>
              <a:rPr lang="ru-RU" sz="4400" dirty="0" smtClean="0">
                <a:latin typeface="+mj-lt"/>
                <a:ea typeface="+mj-ea"/>
                <a:cs typeface="+mj-cs"/>
              </a:rPr>
              <a:t>:</a:t>
            </a:r>
            <a:endParaRPr lang="en-US" sz="4400" dirty="0">
              <a:latin typeface="+mj-lt"/>
              <a:ea typeface="+mj-ea"/>
              <a:cs typeface="+mj-cs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 HTML</a:t>
            </a:r>
            <a:r>
              <a:rPr lang="ru-RU" sz="3200" dirty="0"/>
              <a:t>5</a:t>
            </a:r>
            <a:endParaRPr lang="en-US" sz="3200" dirty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 CSS</a:t>
            </a:r>
            <a:r>
              <a:rPr lang="ru-RU" sz="3200" dirty="0" smtClean="0"/>
              <a:t> и библиотеку </a:t>
            </a:r>
            <a:r>
              <a:rPr lang="en-US" sz="3200" dirty="0" smtClean="0"/>
              <a:t>Bootstrap</a:t>
            </a:r>
            <a:endParaRPr lang="en-US" sz="3200" dirty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 </a:t>
            </a:r>
            <a:r>
              <a:rPr lang="en-US" sz="3200" dirty="0" err="1" smtClean="0"/>
              <a:t>Javascript</a:t>
            </a:r>
            <a:r>
              <a:rPr lang="en-US" sz="3200" dirty="0" smtClean="0"/>
              <a:t> </a:t>
            </a:r>
            <a:r>
              <a:rPr lang="ru-RU" sz="3200" dirty="0"/>
              <a:t>и </a:t>
            </a:r>
            <a:r>
              <a:rPr lang="ru-RU" sz="3200" dirty="0" err="1"/>
              <a:t>фреймворк</a:t>
            </a:r>
            <a:r>
              <a:rPr lang="ru-RU" sz="3200" dirty="0"/>
              <a:t> </a:t>
            </a:r>
            <a:r>
              <a:rPr lang="en-US" sz="3200" dirty="0"/>
              <a:t>Rea</a:t>
            </a:r>
            <a:r>
              <a:rPr lang="ru-RU" sz="3200" dirty="0"/>
              <a:t>с</a:t>
            </a:r>
            <a:r>
              <a:rPr lang="en-US" sz="3200" dirty="0" smtClean="0"/>
              <a:t>t</a:t>
            </a:r>
            <a:endParaRPr lang="ru-RU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500042"/>
            <a:ext cx="757242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Backend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:</a:t>
            </a:r>
            <a:endParaRPr lang="ru-RU" sz="54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 </a:t>
            </a:r>
            <a:r>
              <a:rPr lang="en-US" sz="3200" dirty="0" err="1" smtClean="0"/>
              <a:t>NodeJS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 </a:t>
            </a:r>
            <a:r>
              <a:rPr lang="ru-RU" sz="3200" dirty="0" err="1" smtClean="0"/>
              <a:t>Веб-сервер</a:t>
            </a:r>
            <a:r>
              <a:rPr lang="ru-RU" sz="3200" dirty="0" smtClean="0"/>
              <a:t> </a:t>
            </a:r>
            <a:r>
              <a:rPr lang="en-US" sz="3200" dirty="0" smtClean="0"/>
              <a:t>Express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 Telegram </a:t>
            </a:r>
            <a:r>
              <a:rPr lang="en-US" sz="3200" dirty="0" err="1" smtClean="0"/>
              <a:t>bot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 </a:t>
            </a:r>
            <a:r>
              <a:rPr lang="ru-RU" sz="3200" dirty="0" smtClean="0"/>
              <a:t>Библиотека для отправки </a:t>
            </a:r>
            <a:r>
              <a:rPr lang="en-US" sz="3200" dirty="0" smtClean="0"/>
              <a:t>emails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ru-RU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500042"/>
            <a:ext cx="77867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Tools</a:t>
            </a:r>
            <a:r>
              <a:rPr lang="en-US" sz="4400" dirty="0" smtClean="0"/>
              <a:t>:</a:t>
            </a:r>
            <a:endParaRPr lang="en-US" sz="44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 </a:t>
            </a:r>
            <a:r>
              <a:rPr lang="ru-RU" sz="3200" dirty="0" smtClean="0"/>
              <a:t>Код </a:t>
            </a:r>
            <a:r>
              <a:rPr lang="ru-RU" sz="3200" dirty="0" smtClean="0"/>
              <a:t>на </a:t>
            </a:r>
            <a:r>
              <a:rPr lang="en-US" sz="3200" dirty="0" smtClean="0"/>
              <a:t>github.com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 </a:t>
            </a:r>
            <a:r>
              <a:rPr lang="ru-RU" sz="3200" dirty="0" smtClean="0"/>
              <a:t>Сайт </a:t>
            </a:r>
            <a:r>
              <a:rPr lang="ru-RU" sz="3200" dirty="0" smtClean="0"/>
              <a:t>на </a:t>
            </a:r>
            <a:r>
              <a:rPr lang="en-US" sz="3200" dirty="0" smtClean="0"/>
              <a:t>render.com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114</Words>
  <Application>Microsoft Office PowerPoint</Application>
  <PresentationFormat>Экран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Дипломный проект Тема: «Разработка лэндинга с описанием тура по Камчатке»</vt:lpstr>
      <vt:lpstr>Описание проекта</vt:lpstr>
      <vt:lpstr>Стэк технологии</vt:lpstr>
      <vt:lpstr>Слайд 4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Тема: «Разработка лендинга с описанием тура по Камчатке»</dc:title>
  <dc:creator>Пользователь Windows</dc:creator>
  <cp:lastModifiedBy>Пользователь Windows</cp:lastModifiedBy>
  <cp:revision>21</cp:revision>
  <dcterms:created xsi:type="dcterms:W3CDTF">2022-11-30T08:47:17Z</dcterms:created>
  <dcterms:modified xsi:type="dcterms:W3CDTF">2022-12-12T14:07:39Z</dcterms:modified>
</cp:coreProperties>
</file>