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ink/ink1.xml" ContentType="application/inkml+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ink/ink2.xml" ContentType="application/inkml+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1" r:id="rId1"/>
  </p:sldMasterIdLst>
  <p:notesMasterIdLst>
    <p:notesMasterId r:id="rId24"/>
  </p:notesMasterIdLst>
  <p:sldIdLst>
    <p:sldId id="256" r:id="rId2"/>
    <p:sldId id="262" r:id="rId3"/>
    <p:sldId id="263" r:id="rId4"/>
    <p:sldId id="312" r:id="rId5"/>
    <p:sldId id="264" r:id="rId6"/>
    <p:sldId id="265" r:id="rId7"/>
    <p:sldId id="258" r:id="rId8"/>
    <p:sldId id="313" r:id="rId9"/>
    <p:sldId id="266" r:id="rId10"/>
    <p:sldId id="267" r:id="rId11"/>
    <p:sldId id="268" r:id="rId12"/>
    <p:sldId id="269" r:id="rId13"/>
    <p:sldId id="270" r:id="rId14"/>
    <p:sldId id="271" r:id="rId15"/>
    <p:sldId id="273" r:id="rId16"/>
    <p:sldId id="274" r:id="rId17"/>
    <p:sldId id="275" r:id="rId18"/>
    <p:sldId id="276" r:id="rId19"/>
    <p:sldId id="277" r:id="rId20"/>
    <p:sldId id="278" r:id="rId21"/>
    <p:sldId id="280" r:id="rId22"/>
    <p:sldId id="281" r:id="rId23"/>
  </p:sldIdLst>
  <p:sldSz cx="9144000" cy="5143500" type="screen16x9"/>
  <p:notesSz cx="6858000" cy="9144000"/>
  <p:embeddedFontLst>
    <p:embeddedFont>
      <p:font typeface="Cambria Math" panose="02040503050406030204" pitchFamily="18" charset="0"/>
      <p:regular r:id="rId25"/>
    </p:embeddedFont>
    <p:embeddedFont>
      <p:font typeface="DM Sans" pitchFamily="2" charset="0"/>
      <p:regular r:id="rId26"/>
      <p:bold r:id="rId27"/>
      <p:italic r:id="rId28"/>
      <p:boldItalic r:id="rId29"/>
    </p:embeddedFont>
    <p:embeddedFont>
      <p:font typeface="Nunito Light" pitchFamily="2" charset="0"/>
      <p:regular r:id="rId30"/>
      <p:italic r:id="rId31"/>
    </p:embeddedFont>
    <p:embeddedFont>
      <p:font typeface="Outfit" panose="020B0604020202020204" charset="0"/>
      <p:regular r:id="rId32"/>
      <p:bold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A388819-9C3D-43ED-962D-77B6636FAA98}" v="81" dt="2025-02-02T17:14:06.847"/>
  </p1510:revLst>
</p1510:revInfo>
</file>

<file path=ppt/tableStyles.xml><?xml version="1.0" encoding="utf-8"?>
<a:tblStyleLst xmlns:a="http://schemas.openxmlformats.org/drawingml/2006/main" def="{1D0E41EF-2170-4260-860E-EEFF959D3900}">
  <a:tblStyle styleId="{1D0E41EF-2170-4260-860E-EEFF959D3900}"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38" d="100"/>
          <a:sy n="138" d="100"/>
        </p:scale>
        <p:origin x="55" y="8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9" Type="http://schemas.microsoft.com/office/2015/10/relationships/revisionInfo" Target="revisionInfo.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font" Target="fonts/font9.fntdata"/><Relationship Id="rId38"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font" Target="fonts/font8.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IA POULITSIDOU" userId="99d356d3-1087-4f50-889b-613ff460d105" providerId="ADAL" clId="{5A388819-9C3D-43ED-962D-77B6636FAA98}"/>
    <pc:docChg chg="undo redo custSel addSld delSld modSld sldOrd delMainMaster">
      <pc:chgData name="MARIA POULITSIDOU" userId="99d356d3-1087-4f50-889b-613ff460d105" providerId="ADAL" clId="{5A388819-9C3D-43ED-962D-77B6636FAA98}" dt="2025-02-02T21:12:10.291" v="11589" actId="20577"/>
      <pc:docMkLst>
        <pc:docMk/>
      </pc:docMkLst>
      <pc:sldChg chg="delSp modSp mod">
        <pc:chgData name="MARIA POULITSIDOU" userId="99d356d3-1087-4f50-889b-613ff460d105" providerId="ADAL" clId="{5A388819-9C3D-43ED-962D-77B6636FAA98}" dt="2025-02-02T00:11:38.834" v="1804" actId="478"/>
        <pc:sldMkLst>
          <pc:docMk/>
          <pc:sldMk cId="0" sldId="256"/>
        </pc:sldMkLst>
        <pc:spChg chg="mod">
          <ac:chgData name="MARIA POULITSIDOU" userId="99d356d3-1087-4f50-889b-613ff460d105" providerId="ADAL" clId="{5A388819-9C3D-43ED-962D-77B6636FAA98}" dt="2025-02-02T00:04:01.020" v="1785" actId="20577"/>
          <ac:spMkLst>
            <pc:docMk/>
            <pc:sldMk cId="0" sldId="256"/>
            <ac:spMk id="344" creationId="{00000000-0000-0000-0000-000000000000}"/>
          </ac:spMkLst>
        </pc:spChg>
        <pc:grpChg chg="ord">
          <ac:chgData name="MARIA POULITSIDOU" userId="99d356d3-1087-4f50-889b-613ff460d105" providerId="ADAL" clId="{5A388819-9C3D-43ED-962D-77B6636FAA98}" dt="2025-02-02T00:04:30.089" v="1788" actId="167"/>
          <ac:grpSpMkLst>
            <pc:docMk/>
            <pc:sldMk cId="0" sldId="256"/>
            <ac:grpSpMk id="347" creationId="{00000000-0000-0000-0000-000000000000}"/>
          </ac:grpSpMkLst>
        </pc:grpChg>
        <pc:cxnChg chg="del">
          <ac:chgData name="MARIA POULITSIDOU" userId="99d356d3-1087-4f50-889b-613ff460d105" providerId="ADAL" clId="{5A388819-9C3D-43ED-962D-77B6636FAA98}" dt="2025-02-02T00:11:38.834" v="1804" actId="478"/>
          <ac:cxnSpMkLst>
            <pc:docMk/>
            <pc:sldMk cId="0" sldId="256"/>
            <ac:cxnSpMk id="346" creationId="{00000000-0000-0000-0000-000000000000}"/>
          </ac:cxnSpMkLst>
        </pc:cxnChg>
      </pc:sldChg>
      <pc:sldChg chg="addSp delSp modSp mod ord">
        <pc:chgData name="MARIA POULITSIDOU" userId="99d356d3-1087-4f50-889b-613ff460d105" providerId="ADAL" clId="{5A388819-9C3D-43ED-962D-77B6636FAA98}" dt="2025-02-02T16:42:51.076" v="9463" actId="1076"/>
        <pc:sldMkLst>
          <pc:docMk/>
          <pc:sldMk cId="0" sldId="258"/>
        </pc:sldMkLst>
        <pc:spChg chg="add del mod">
          <ac:chgData name="MARIA POULITSIDOU" userId="99d356d3-1087-4f50-889b-613ff460d105" providerId="ADAL" clId="{5A388819-9C3D-43ED-962D-77B6636FAA98}" dt="2025-02-02T01:06:09.687" v="3560" actId="478"/>
          <ac:spMkLst>
            <pc:docMk/>
            <pc:sldMk cId="0" sldId="258"/>
            <ac:spMk id="3" creationId="{3E462652-6B4E-2A69-2E41-F0992255DEBA}"/>
          </ac:spMkLst>
        </pc:spChg>
        <pc:spChg chg="add del mod">
          <ac:chgData name="MARIA POULITSIDOU" userId="99d356d3-1087-4f50-889b-613ff460d105" providerId="ADAL" clId="{5A388819-9C3D-43ED-962D-77B6636FAA98}" dt="2025-02-02T01:06:21.474" v="3562" actId="478"/>
          <ac:spMkLst>
            <pc:docMk/>
            <pc:sldMk cId="0" sldId="258"/>
            <ac:spMk id="5" creationId="{2F0CC420-722B-77B5-8AE9-E3EF239D86C9}"/>
          </ac:spMkLst>
        </pc:spChg>
        <pc:spChg chg="add del mod">
          <ac:chgData name="MARIA POULITSIDOU" userId="99d356d3-1087-4f50-889b-613ff460d105" providerId="ADAL" clId="{5A388819-9C3D-43ED-962D-77B6636FAA98}" dt="2025-02-02T01:06:33.929" v="3564" actId="478"/>
          <ac:spMkLst>
            <pc:docMk/>
            <pc:sldMk cId="0" sldId="258"/>
            <ac:spMk id="7" creationId="{8D06985A-B5BE-81E1-8C62-9786EAA8763C}"/>
          </ac:spMkLst>
        </pc:spChg>
        <pc:spChg chg="add del mod">
          <ac:chgData name="MARIA POULITSIDOU" userId="99d356d3-1087-4f50-889b-613ff460d105" providerId="ADAL" clId="{5A388819-9C3D-43ED-962D-77B6636FAA98}" dt="2025-02-02T01:06:46.177" v="3566" actId="478"/>
          <ac:spMkLst>
            <pc:docMk/>
            <pc:sldMk cId="0" sldId="258"/>
            <ac:spMk id="9" creationId="{5BAF4D73-21D5-DBFA-FAF9-4EB4B4CB5B6B}"/>
          </ac:spMkLst>
        </pc:spChg>
        <pc:spChg chg="add del mod">
          <ac:chgData name="MARIA POULITSIDOU" userId="99d356d3-1087-4f50-889b-613ff460d105" providerId="ADAL" clId="{5A388819-9C3D-43ED-962D-77B6636FAA98}" dt="2025-02-02T01:06:57.131" v="3568" actId="478"/>
          <ac:spMkLst>
            <pc:docMk/>
            <pc:sldMk cId="0" sldId="258"/>
            <ac:spMk id="11" creationId="{1E92B337-0484-CCA0-2528-2231C2901717}"/>
          </ac:spMkLst>
        </pc:spChg>
        <pc:spChg chg="add del mod">
          <ac:chgData name="MARIA POULITSIDOU" userId="99d356d3-1087-4f50-889b-613ff460d105" providerId="ADAL" clId="{5A388819-9C3D-43ED-962D-77B6636FAA98}" dt="2025-02-02T01:07:03.245" v="3570" actId="478"/>
          <ac:spMkLst>
            <pc:docMk/>
            <pc:sldMk cId="0" sldId="258"/>
            <ac:spMk id="13" creationId="{F6687A01-D06F-AFE8-79E6-6022AAF7CA65}"/>
          </ac:spMkLst>
        </pc:spChg>
        <pc:spChg chg="add del mod">
          <ac:chgData name="MARIA POULITSIDOU" userId="99d356d3-1087-4f50-889b-613ff460d105" providerId="ADAL" clId="{5A388819-9C3D-43ED-962D-77B6636FAA98}" dt="2025-02-02T01:07:13.804" v="3572" actId="478"/>
          <ac:spMkLst>
            <pc:docMk/>
            <pc:sldMk cId="0" sldId="258"/>
            <ac:spMk id="15" creationId="{C7DD48B6-756D-7327-D9E0-2B5CA4377EBE}"/>
          </ac:spMkLst>
        </pc:spChg>
        <pc:spChg chg="add mod">
          <ac:chgData name="MARIA POULITSIDOU" userId="99d356d3-1087-4f50-889b-613ff460d105" providerId="ADAL" clId="{5A388819-9C3D-43ED-962D-77B6636FAA98}" dt="2025-02-02T01:17:40.843" v="4033" actId="1076"/>
          <ac:spMkLst>
            <pc:docMk/>
            <pc:sldMk cId="0" sldId="258"/>
            <ac:spMk id="16" creationId="{C406057E-1F8D-2158-5FF8-744F05612C4C}"/>
          </ac:spMkLst>
        </pc:spChg>
        <pc:spChg chg="add mod">
          <ac:chgData name="MARIA POULITSIDOU" userId="99d356d3-1087-4f50-889b-613ff460d105" providerId="ADAL" clId="{5A388819-9C3D-43ED-962D-77B6636FAA98}" dt="2025-02-02T16:40:40.045" v="9430" actId="1076"/>
          <ac:spMkLst>
            <pc:docMk/>
            <pc:sldMk cId="0" sldId="258"/>
            <ac:spMk id="17" creationId="{07154257-9D8F-EA41-DFCA-60ED031D4BB8}"/>
          </ac:spMkLst>
        </pc:spChg>
        <pc:spChg chg="add mod">
          <ac:chgData name="MARIA POULITSIDOU" userId="99d356d3-1087-4f50-889b-613ff460d105" providerId="ADAL" clId="{5A388819-9C3D-43ED-962D-77B6636FAA98}" dt="2025-02-02T16:42:47.227" v="9462" actId="1076"/>
          <ac:spMkLst>
            <pc:docMk/>
            <pc:sldMk cId="0" sldId="258"/>
            <ac:spMk id="18" creationId="{A632B6B2-4FBD-F9DF-D1F4-9B46F4B0A624}"/>
          </ac:spMkLst>
        </pc:spChg>
        <pc:spChg chg="add mod">
          <ac:chgData name="MARIA POULITSIDOU" userId="99d356d3-1087-4f50-889b-613ff460d105" providerId="ADAL" clId="{5A388819-9C3D-43ED-962D-77B6636FAA98}" dt="2025-02-02T16:41:33.730" v="9452" actId="1076"/>
          <ac:spMkLst>
            <pc:docMk/>
            <pc:sldMk cId="0" sldId="258"/>
            <ac:spMk id="19" creationId="{1F5903EC-C7B1-A3D7-0169-DDAFEC643BF2}"/>
          </ac:spMkLst>
        </pc:spChg>
        <pc:spChg chg="mod">
          <ac:chgData name="MARIA POULITSIDOU" userId="99d356d3-1087-4f50-889b-613ff460d105" providerId="ADAL" clId="{5A388819-9C3D-43ED-962D-77B6636FAA98}" dt="2025-02-02T12:16:42.409" v="5250" actId="207"/>
          <ac:spMkLst>
            <pc:docMk/>
            <pc:sldMk cId="0" sldId="258"/>
            <ac:spMk id="381" creationId="{00000000-0000-0000-0000-000000000000}"/>
          </ac:spMkLst>
        </pc:spChg>
        <pc:spChg chg="mod">
          <ac:chgData name="MARIA POULITSIDOU" userId="99d356d3-1087-4f50-889b-613ff460d105" providerId="ADAL" clId="{5A388819-9C3D-43ED-962D-77B6636FAA98}" dt="2025-02-02T16:41:08.466" v="9451" actId="20577"/>
          <ac:spMkLst>
            <pc:docMk/>
            <pc:sldMk cId="0" sldId="258"/>
            <ac:spMk id="382" creationId="{00000000-0000-0000-0000-000000000000}"/>
          </ac:spMkLst>
        </pc:spChg>
        <pc:spChg chg="del">
          <ac:chgData name="MARIA POULITSIDOU" userId="99d356d3-1087-4f50-889b-613ff460d105" providerId="ADAL" clId="{5A388819-9C3D-43ED-962D-77B6636FAA98}" dt="2025-02-02T01:06:13.070" v="3561" actId="478"/>
          <ac:spMkLst>
            <pc:docMk/>
            <pc:sldMk cId="0" sldId="258"/>
            <ac:spMk id="383" creationId="{00000000-0000-0000-0000-000000000000}"/>
          </ac:spMkLst>
        </pc:spChg>
        <pc:spChg chg="del">
          <ac:chgData name="MARIA POULITSIDOU" userId="99d356d3-1087-4f50-889b-613ff460d105" providerId="ADAL" clId="{5A388819-9C3D-43ED-962D-77B6636FAA98}" dt="2025-02-02T01:06:04.936" v="3559" actId="478"/>
          <ac:spMkLst>
            <pc:docMk/>
            <pc:sldMk cId="0" sldId="258"/>
            <ac:spMk id="384" creationId="{00000000-0000-0000-0000-000000000000}"/>
          </ac:spMkLst>
        </pc:spChg>
        <pc:spChg chg="del">
          <ac:chgData name="MARIA POULITSIDOU" userId="99d356d3-1087-4f50-889b-613ff460d105" providerId="ADAL" clId="{5A388819-9C3D-43ED-962D-77B6636FAA98}" dt="2025-02-02T01:07:10.197" v="3571" actId="478"/>
          <ac:spMkLst>
            <pc:docMk/>
            <pc:sldMk cId="0" sldId="258"/>
            <ac:spMk id="385" creationId="{00000000-0000-0000-0000-000000000000}"/>
          </ac:spMkLst>
        </pc:spChg>
        <pc:spChg chg="del">
          <ac:chgData name="MARIA POULITSIDOU" userId="99d356d3-1087-4f50-889b-613ff460d105" providerId="ADAL" clId="{5A388819-9C3D-43ED-962D-77B6636FAA98}" dt="2025-02-02T01:06:28.641" v="3563" actId="478"/>
          <ac:spMkLst>
            <pc:docMk/>
            <pc:sldMk cId="0" sldId="258"/>
            <ac:spMk id="386" creationId="{00000000-0000-0000-0000-000000000000}"/>
          </ac:spMkLst>
        </pc:spChg>
        <pc:spChg chg="del">
          <ac:chgData name="MARIA POULITSIDOU" userId="99d356d3-1087-4f50-889b-613ff460d105" providerId="ADAL" clId="{5A388819-9C3D-43ED-962D-77B6636FAA98}" dt="2025-02-02T01:07:01.207" v="3569" actId="478"/>
          <ac:spMkLst>
            <pc:docMk/>
            <pc:sldMk cId="0" sldId="258"/>
            <ac:spMk id="387" creationId="{00000000-0000-0000-0000-000000000000}"/>
          </ac:spMkLst>
        </pc:spChg>
        <pc:spChg chg="mod">
          <ac:chgData name="MARIA POULITSIDOU" userId="99d356d3-1087-4f50-889b-613ff460d105" providerId="ADAL" clId="{5A388819-9C3D-43ED-962D-77B6636FAA98}" dt="2025-02-02T01:20:00.806" v="4076" actId="1076"/>
          <ac:spMkLst>
            <pc:docMk/>
            <pc:sldMk cId="0" sldId="258"/>
            <ac:spMk id="388" creationId="{00000000-0000-0000-0000-000000000000}"/>
          </ac:spMkLst>
        </pc:spChg>
        <pc:spChg chg="mod">
          <ac:chgData name="MARIA POULITSIDOU" userId="99d356d3-1087-4f50-889b-613ff460d105" providerId="ADAL" clId="{5A388819-9C3D-43ED-962D-77B6636FAA98}" dt="2025-02-02T16:42:21.694" v="9459" actId="1076"/>
          <ac:spMkLst>
            <pc:docMk/>
            <pc:sldMk cId="0" sldId="258"/>
            <ac:spMk id="389" creationId="{00000000-0000-0000-0000-000000000000}"/>
          </ac:spMkLst>
        </pc:spChg>
        <pc:spChg chg="mod">
          <ac:chgData name="MARIA POULITSIDOU" userId="99d356d3-1087-4f50-889b-613ff460d105" providerId="ADAL" clId="{5A388819-9C3D-43ED-962D-77B6636FAA98}" dt="2025-02-02T01:20:11.196" v="4078" actId="1076"/>
          <ac:spMkLst>
            <pc:docMk/>
            <pc:sldMk cId="0" sldId="258"/>
            <ac:spMk id="390" creationId="{00000000-0000-0000-0000-000000000000}"/>
          </ac:spMkLst>
        </pc:spChg>
        <pc:spChg chg="mod">
          <ac:chgData name="MARIA POULITSIDOU" userId="99d356d3-1087-4f50-889b-613ff460d105" providerId="ADAL" clId="{5A388819-9C3D-43ED-962D-77B6636FAA98}" dt="2025-02-02T16:41:41.772" v="9454" actId="1076"/>
          <ac:spMkLst>
            <pc:docMk/>
            <pc:sldMk cId="0" sldId="258"/>
            <ac:spMk id="391" creationId="{00000000-0000-0000-0000-000000000000}"/>
          </ac:spMkLst>
        </pc:spChg>
        <pc:spChg chg="mod">
          <ac:chgData name="MARIA POULITSIDOU" userId="99d356d3-1087-4f50-889b-613ff460d105" providerId="ADAL" clId="{5A388819-9C3D-43ED-962D-77B6636FAA98}" dt="2025-02-02T16:40:34.893" v="9429" actId="1076"/>
          <ac:spMkLst>
            <pc:docMk/>
            <pc:sldMk cId="0" sldId="258"/>
            <ac:spMk id="392" creationId="{00000000-0000-0000-0000-000000000000}"/>
          </ac:spMkLst>
        </pc:spChg>
        <pc:spChg chg="del">
          <ac:chgData name="MARIA POULITSIDOU" userId="99d356d3-1087-4f50-889b-613ff460d105" providerId="ADAL" clId="{5A388819-9C3D-43ED-962D-77B6636FAA98}" dt="2025-02-02T01:06:41.945" v="3565" actId="478"/>
          <ac:spMkLst>
            <pc:docMk/>
            <pc:sldMk cId="0" sldId="258"/>
            <ac:spMk id="393" creationId="{00000000-0000-0000-0000-000000000000}"/>
          </ac:spMkLst>
        </pc:spChg>
        <pc:spChg chg="mod">
          <ac:chgData name="MARIA POULITSIDOU" userId="99d356d3-1087-4f50-889b-613ff460d105" providerId="ADAL" clId="{5A388819-9C3D-43ED-962D-77B6636FAA98}" dt="2025-02-02T01:18:16.283" v="4036" actId="1076"/>
          <ac:spMkLst>
            <pc:docMk/>
            <pc:sldMk cId="0" sldId="258"/>
            <ac:spMk id="394" creationId="{00000000-0000-0000-0000-000000000000}"/>
          </ac:spMkLst>
        </pc:spChg>
        <pc:spChg chg="mod">
          <ac:chgData name="MARIA POULITSIDOU" userId="99d356d3-1087-4f50-889b-613ff460d105" providerId="ADAL" clId="{5A388819-9C3D-43ED-962D-77B6636FAA98}" dt="2025-02-02T11:09:57.359" v="4144" actId="20577"/>
          <ac:spMkLst>
            <pc:docMk/>
            <pc:sldMk cId="0" sldId="258"/>
            <ac:spMk id="395" creationId="{00000000-0000-0000-0000-000000000000}"/>
          </ac:spMkLst>
        </pc:spChg>
        <pc:spChg chg="mod">
          <ac:chgData name="MARIA POULITSIDOU" userId="99d356d3-1087-4f50-889b-613ff460d105" providerId="ADAL" clId="{5A388819-9C3D-43ED-962D-77B6636FAA98}" dt="2025-02-02T16:40:43.712" v="9431" actId="1076"/>
          <ac:spMkLst>
            <pc:docMk/>
            <pc:sldMk cId="0" sldId="258"/>
            <ac:spMk id="396" creationId="{00000000-0000-0000-0000-000000000000}"/>
          </ac:spMkLst>
        </pc:spChg>
        <pc:spChg chg="mod">
          <ac:chgData name="MARIA POULITSIDOU" userId="99d356d3-1087-4f50-889b-613ff460d105" providerId="ADAL" clId="{5A388819-9C3D-43ED-962D-77B6636FAA98}" dt="2025-02-02T16:42:51.076" v="9463" actId="1076"/>
          <ac:spMkLst>
            <pc:docMk/>
            <pc:sldMk cId="0" sldId="258"/>
            <ac:spMk id="397" creationId="{00000000-0000-0000-0000-000000000000}"/>
          </ac:spMkLst>
        </pc:spChg>
        <pc:spChg chg="mod">
          <ac:chgData name="MARIA POULITSIDOU" userId="99d356d3-1087-4f50-889b-613ff460d105" providerId="ADAL" clId="{5A388819-9C3D-43ED-962D-77B6636FAA98}" dt="2025-02-02T16:41:36.601" v="9453" actId="1076"/>
          <ac:spMkLst>
            <pc:docMk/>
            <pc:sldMk cId="0" sldId="258"/>
            <ac:spMk id="398" creationId="{00000000-0000-0000-0000-000000000000}"/>
          </ac:spMkLst>
        </pc:spChg>
        <pc:spChg chg="del">
          <ac:chgData name="MARIA POULITSIDOU" userId="99d356d3-1087-4f50-889b-613ff460d105" providerId="ADAL" clId="{5A388819-9C3D-43ED-962D-77B6636FAA98}" dt="2025-02-02T01:06:55.077" v="3567" actId="478"/>
          <ac:spMkLst>
            <pc:docMk/>
            <pc:sldMk cId="0" sldId="258"/>
            <ac:spMk id="399" creationId="{00000000-0000-0000-0000-000000000000}"/>
          </ac:spMkLst>
        </pc:spChg>
      </pc:sldChg>
      <pc:sldChg chg="addSp delSp modSp del mod ord">
        <pc:chgData name="MARIA POULITSIDOU" userId="99d356d3-1087-4f50-889b-613ff460d105" providerId="ADAL" clId="{5A388819-9C3D-43ED-962D-77B6636FAA98}" dt="2025-02-02T00:03:04.488" v="1782" actId="2696"/>
        <pc:sldMkLst>
          <pc:docMk/>
          <pc:sldMk cId="0" sldId="259"/>
        </pc:sldMkLst>
        <pc:spChg chg="add del mod">
          <ac:chgData name="MARIA POULITSIDOU" userId="99d356d3-1087-4f50-889b-613ff460d105" providerId="ADAL" clId="{5A388819-9C3D-43ED-962D-77B6636FAA98}" dt="2025-02-01T23:47:36.067" v="936" actId="478"/>
          <ac:spMkLst>
            <pc:docMk/>
            <pc:sldMk cId="0" sldId="259"/>
            <ac:spMk id="2" creationId="{953285B6-1C7D-B8DF-E5C1-E3A88B07F0DE}"/>
          </ac:spMkLst>
        </pc:spChg>
        <pc:spChg chg="add mod">
          <ac:chgData name="MARIA POULITSIDOU" userId="99d356d3-1087-4f50-889b-613ff460d105" providerId="ADAL" clId="{5A388819-9C3D-43ED-962D-77B6636FAA98}" dt="2025-02-01T23:54:36.173" v="1372" actId="20577"/>
          <ac:spMkLst>
            <pc:docMk/>
            <pc:sldMk cId="0" sldId="259"/>
            <ac:spMk id="3" creationId="{4A1B9885-C05D-171E-1BAC-DD08E6F25DE6}"/>
          </ac:spMkLst>
        </pc:spChg>
        <pc:spChg chg="mod">
          <ac:chgData name="MARIA POULITSIDOU" userId="99d356d3-1087-4f50-889b-613ff460d105" providerId="ADAL" clId="{5A388819-9C3D-43ED-962D-77B6636FAA98}" dt="2025-02-01T23:45:53.611" v="832" actId="20577"/>
          <ac:spMkLst>
            <pc:docMk/>
            <pc:sldMk cId="0" sldId="259"/>
            <ac:spMk id="404" creationId="{00000000-0000-0000-0000-000000000000}"/>
          </ac:spMkLst>
        </pc:spChg>
        <pc:spChg chg="del mod">
          <ac:chgData name="MARIA POULITSIDOU" userId="99d356d3-1087-4f50-889b-613ff460d105" providerId="ADAL" clId="{5A388819-9C3D-43ED-962D-77B6636FAA98}" dt="2025-02-01T23:43:44.042" v="797" actId="478"/>
          <ac:spMkLst>
            <pc:docMk/>
            <pc:sldMk cId="0" sldId="259"/>
            <ac:spMk id="405" creationId="{00000000-0000-0000-0000-000000000000}"/>
          </ac:spMkLst>
        </pc:spChg>
        <pc:grpChg chg="mod ord">
          <ac:chgData name="MARIA POULITSIDOU" userId="99d356d3-1087-4f50-889b-613ff460d105" providerId="ADAL" clId="{5A388819-9C3D-43ED-962D-77B6636FAA98}" dt="2025-02-01T23:45:40.322" v="830" actId="1076"/>
          <ac:grpSpMkLst>
            <pc:docMk/>
            <pc:sldMk cId="0" sldId="259"/>
            <ac:grpSpMk id="406" creationId="{00000000-0000-0000-0000-000000000000}"/>
          </ac:grpSpMkLst>
        </pc:grpChg>
        <pc:cxnChg chg="del">
          <ac:chgData name="MARIA POULITSIDOU" userId="99d356d3-1087-4f50-889b-613ff460d105" providerId="ADAL" clId="{5A388819-9C3D-43ED-962D-77B6636FAA98}" dt="2025-02-01T23:45:29.251" v="829" actId="478"/>
          <ac:cxnSpMkLst>
            <pc:docMk/>
            <pc:sldMk cId="0" sldId="259"/>
            <ac:cxnSpMk id="424" creationId="{00000000-0000-0000-0000-000000000000}"/>
          </ac:cxnSpMkLst>
        </pc:cxnChg>
      </pc:sldChg>
      <pc:sldChg chg="modSp del mod">
        <pc:chgData name="MARIA POULITSIDOU" userId="99d356d3-1087-4f50-889b-613ff460d105" providerId="ADAL" clId="{5A388819-9C3D-43ED-962D-77B6636FAA98}" dt="2025-02-02T00:03:47.029" v="1783" actId="47"/>
        <pc:sldMkLst>
          <pc:docMk/>
          <pc:sldMk cId="0" sldId="260"/>
        </pc:sldMkLst>
        <pc:spChg chg="mod">
          <ac:chgData name="MARIA POULITSIDOU" userId="99d356d3-1087-4f50-889b-613ff460d105" providerId="ADAL" clId="{5A388819-9C3D-43ED-962D-77B6636FAA98}" dt="2025-02-01T23:08:05.683" v="65"/>
          <ac:spMkLst>
            <pc:docMk/>
            <pc:sldMk cId="0" sldId="260"/>
            <ac:spMk id="429" creationId="{00000000-0000-0000-0000-000000000000}"/>
          </ac:spMkLst>
        </pc:spChg>
      </pc:sldChg>
      <pc:sldChg chg="del">
        <pc:chgData name="MARIA POULITSIDOU" userId="99d356d3-1087-4f50-889b-613ff460d105" providerId="ADAL" clId="{5A388819-9C3D-43ED-962D-77B6636FAA98}" dt="2025-02-02T00:11:33.837" v="1803" actId="47"/>
        <pc:sldMkLst>
          <pc:docMk/>
          <pc:sldMk cId="0" sldId="261"/>
        </pc:sldMkLst>
      </pc:sldChg>
      <pc:sldChg chg="modSp mod">
        <pc:chgData name="MARIA POULITSIDOU" userId="99d356d3-1087-4f50-889b-613ff460d105" providerId="ADAL" clId="{5A388819-9C3D-43ED-962D-77B6636FAA98}" dt="2025-02-02T12:17:11.180" v="5254" actId="207"/>
        <pc:sldMkLst>
          <pc:docMk/>
          <pc:sldMk cId="0" sldId="262"/>
        </pc:sldMkLst>
        <pc:spChg chg="mod">
          <ac:chgData name="MARIA POULITSIDOU" userId="99d356d3-1087-4f50-889b-613ff460d105" providerId="ADAL" clId="{5A388819-9C3D-43ED-962D-77B6636FAA98}" dt="2025-02-02T12:17:11.180" v="5254" actId="207"/>
          <ac:spMkLst>
            <pc:docMk/>
            <pc:sldMk cId="0" sldId="262"/>
            <ac:spMk id="462" creationId="{00000000-0000-0000-0000-000000000000}"/>
          </ac:spMkLst>
        </pc:spChg>
        <pc:spChg chg="mod">
          <ac:chgData name="MARIA POULITSIDOU" userId="99d356d3-1087-4f50-889b-613ff460d105" providerId="ADAL" clId="{5A388819-9C3D-43ED-962D-77B6636FAA98}" dt="2025-02-02T00:11:19.491" v="1802" actId="20577"/>
          <ac:spMkLst>
            <pc:docMk/>
            <pc:sldMk cId="0" sldId="262"/>
            <ac:spMk id="463" creationId="{00000000-0000-0000-0000-000000000000}"/>
          </ac:spMkLst>
        </pc:spChg>
      </pc:sldChg>
      <pc:sldChg chg="modSp mod">
        <pc:chgData name="MARIA POULITSIDOU" userId="99d356d3-1087-4f50-889b-613ff460d105" providerId="ADAL" clId="{5A388819-9C3D-43ED-962D-77B6636FAA98}" dt="2025-02-02T12:17:17.689" v="5255" actId="207"/>
        <pc:sldMkLst>
          <pc:docMk/>
          <pc:sldMk cId="0" sldId="263"/>
        </pc:sldMkLst>
        <pc:spChg chg="mod">
          <ac:chgData name="MARIA POULITSIDOU" userId="99d356d3-1087-4f50-889b-613ff460d105" providerId="ADAL" clId="{5A388819-9C3D-43ED-962D-77B6636FAA98}" dt="2025-02-02T12:17:17.689" v="5255" actId="207"/>
          <ac:spMkLst>
            <pc:docMk/>
            <pc:sldMk cId="0" sldId="263"/>
            <ac:spMk id="487" creationId="{00000000-0000-0000-0000-000000000000}"/>
          </ac:spMkLst>
        </pc:spChg>
        <pc:spChg chg="mod">
          <ac:chgData name="MARIA POULITSIDOU" userId="99d356d3-1087-4f50-889b-613ff460d105" providerId="ADAL" clId="{5A388819-9C3D-43ED-962D-77B6636FAA98}" dt="2025-02-01T23:11:33.245" v="238" actId="6549"/>
          <ac:spMkLst>
            <pc:docMk/>
            <pc:sldMk cId="0" sldId="263"/>
            <ac:spMk id="488" creationId="{00000000-0000-0000-0000-000000000000}"/>
          </ac:spMkLst>
        </pc:spChg>
        <pc:spChg chg="mod">
          <ac:chgData name="MARIA POULITSIDOU" userId="99d356d3-1087-4f50-889b-613ff460d105" providerId="ADAL" clId="{5A388819-9C3D-43ED-962D-77B6636FAA98}" dt="2025-02-02T00:06:02.726" v="1792" actId="20577"/>
          <ac:spMkLst>
            <pc:docMk/>
            <pc:sldMk cId="0" sldId="263"/>
            <ac:spMk id="489" creationId="{00000000-0000-0000-0000-000000000000}"/>
          </ac:spMkLst>
        </pc:spChg>
        <pc:spChg chg="mod">
          <ac:chgData name="MARIA POULITSIDOU" userId="99d356d3-1087-4f50-889b-613ff460d105" providerId="ADAL" clId="{5A388819-9C3D-43ED-962D-77B6636FAA98}" dt="2025-02-01T23:12:13.069" v="239" actId="1076"/>
          <ac:spMkLst>
            <pc:docMk/>
            <pc:sldMk cId="0" sldId="263"/>
            <ac:spMk id="490" creationId="{00000000-0000-0000-0000-000000000000}"/>
          </ac:spMkLst>
        </pc:spChg>
        <pc:spChg chg="mod">
          <ac:chgData name="MARIA POULITSIDOU" userId="99d356d3-1087-4f50-889b-613ff460d105" providerId="ADAL" clId="{5A388819-9C3D-43ED-962D-77B6636FAA98}" dt="2025-02-01T23:12:26.249" v="240" actId="1076"/>
          <ac:spMkLst>
            <pc:docMk/>
            <pc:sldMk cId="0" sldId="263"/>
            <ac:spMk id="491" creationId="{00000000-0000-0000-0000-000000000000}"/>
          </ac:spMkLst>
        </pc:spChg>
      </pc:sldChg>
      <pc:sldChg chg="modSp mod">
        <pc:chgData name="MARIA POULITSIDOU" userId="99d356d3-1087-4f50-889b-613ff460d105" providerId="ADAL" clId="{5A388819-9C3D-43ED-962D-77B6636FAA98}" dt="2025-02-02T21:05:51.707" v="11566" actId="20577"/>
        <pc:sldMkLst>
          <pc:docMk/>
          <pc:sldMk cId="0" sldId="264"/>
        </pc:sldMkLst>
        <pc:spChg chg="mod">
          <ac:chgData name="MARIA POULITSIDOU" userId="99d356d3-1087-4f50-889b-613ff460d105" providerId="ADAL" clId="{5A388819-9C3D-43ED-962D-77B6636FAA98}" dt="2025-02-02T21:05:51.707" v="11566" actId="20577"/>
          <ac:spMkLst>
            <pc:docMk/>
            <pc:sldMk cId="0" sldId="264"/>
            <ac:spMk id="5" creationId="{CB294F7D-42C5-9773-E251-45DC53C936D3}"/>
          </ac:spMkLst>
        </pc:spChg>
        <pc:spChg chg="mod">
          <ac:chgData name="MARIA POULITSIDOU" userId="99d356d3-1087-4f50-889b-613ff460d105" providerId="ADAL" clId="{5A388819-9C3D-43ED-962D-77B6636FAA98}" dt="2025-02-02T12:16:53.051" v="5252" actId="207"/>
          <ac:spMkLst>
            <pc:docMk/>
            <pc:sldMk cId="0" sldId="264"/>
            <ac:spMk id="503" creationId="{00000000-0000-0000-0000-000000000000}"/>
          </ac:spMkLst>
        </pc:spChg>
        <pc:spChg chg="mod">
          <ac:chgData name="MARIA POULITSIDOU" userId="99d356d3-1087-4f50-889b-613ff460d105" providerId="ADAL" clId="{5A388819-9C3D-43ED-962D-77B6636FAA98}" dt="2025-02-01T23:26:54.193" v="550" actId="1076"/>
          <ac:spMkLst>
            <pc:docMk/>
            <pc:sldMk cId="0" sldId="264"/>
            <ac:spMk id="504" creationId="{00000000-0000-0000-0000-000000000000}"/>
          </ac:spMkLst>
        </pc:spChg>
        <pc:spChg chg="mod">
          <ac:chgData name="MARIA POULITSIDOU" userId="99d356d3-1087-4f50-889b-613ff460d105" providerId="ADAL" clId="{5A388819-9C3D-43ED-962D-77B6636FAA98}" dt="2025-02-01T23:30:25.750" v="571" actId="1076"/>
          <ac:spMkLst>
            <pc:docMk/>
            <pc:sldMk cId="0" sldId="264"/>
            <ac:spMk id="506" creationId="{00000000-0000-0000-0000-000000000000}"/>
          </ac:spMkLst>
        </pc:spChg>
        <pc:spChg chg="mod">
          <ac:chgData name="MARIA POULITSIDOU" userId="99d356d3-1087-4f50-889b-613ff460d105" providerId="ADAL" clId="{5A388819-9C3D-43ED-962D-77B6636FAA98}" dt="2025-02-01T23:20:11.614" v="468" actId="20577"/>
          <ac:spMkLst>
            <pc:docMk/>
            <pc:sldMk cId="0" sldId="264"/>
            <ac:spMk id="507" creationId="{00000000-0000-0000-0000-000000000000}"/>
          </ac:spMkLst>
        </pc:spChg>
        <pc:spChg chg="mod">
          <ac:chgData name="MARIA POULITSIDOU" userId="99d356d3-1087-4f50-889b-613ff460d105" providerId="ADAL" clId="{5A388819-9C3D-43ED-962D-77B6636FAA98}" dt="2025-02-01T23:30:07.083" v="568" actId="1076"/>
          <ac:spMkLst>
            <pc:docMk/>
            <pc:sldMk cId="0" sldId="264"/>
            <ac:spMk id="508" creationId="{00000000-0000-0000-0000-000000000000}"/>
          </ac:spMkLst>
        </pc:spChg>
        <pc:spChg chg="mod">
          <ac:chgData name="MARIA POULITSIDOU" userId="99d356d3-1087-4f50-889b-613ff460d105" providerId="ADAL" clId="{5A388819-9C3D-43ED-962D-77B6636FAA98}" dt="2025-02-01T23:30:21.443" v="570" actId="1076"/>
          <ac:spMkLst>
            <pc:docMk/>
            <pc:sldMk cId="0" sldId="264"/>
            <ac:spMk id="509" creationId="{00000000-0000-0000-0000-000000000000}"/>
          </ac:spMkLst>
        </pc:spChg>
      </pc:sldChg>
      <pc:sldChg chg="addSp delSp modSp mod modClrScheme chgLayout">
        <pc:chgData name="MARIA POULITSIDOU" userId="99d356d3-1087-4f50-889b-613ff460d105" providerId="ADAL" clId="{5A388819-9C3D-43ED-962D-77B6636FAA98}" dt="2025-02-02T12:16:47.755" v="5251" actId="207"/>
        <pc:sldMkLst>
          <pc:docMk/>
          <pc:sldMk cId="0" sldId="265"/>
        </pc:sldMkLst>
        <pc:spChg chg="add del mod">
          <ac:chgData name="MARIA POULITSIDOU" userId="99d356d3-1087-4f50-889b-613ff460d105" providerId="ADAL" clId="{5A388819-9C3D-43ED-962D-77B6636FAA98}" dt="2025-02-01T23:36:21.319" v="647" actId="478"/>
          <ac:spMkLst>
            <pc:docMk/>
            <pc:sldMk cId="0" sldId="265"/>
            <ac:spMk id="3" creationId="{1D919DEA-B013-DDC8-85D5-47F7AB7E0B69}"/>
          </ac:spMkLst>
        </pc:spChg>
        <pc:spChg chg="add del mod">
          <ac:chgData name="MARIA POULITSIDOU" userId="99d356d3-1087-4f50-889b-613ff460d105" providerId="ADAL" clId="{5A388819-9C3D-43ED-962D-77B6636FAA98}" dt="2025-02-01T23:36:27.846" v="649" actId="478"/>
          <ac:spMkLst>
            <pc:docMk/>
            <pc:sldMk cId="0" sldId="265"/>
            <ac:spMk id="5" creationId="{1D8AC83F-7400-F006-848B-9892AC44F4C2}"/>
          </ac:spMkLst>
        </pc:spChg>
        <pc:spChg chg="add del mod">
          <ac:chgData name="MARIA POULITSIDOU" userId="99d356d3-1087-4f50-889b-613ff460d105" providerId="ADAL" clId="{5A388819-9C3D-43ED-962D-77B6636FAA98}" dt="2025-02-01T23:36:35.416" v="652" actId="478"/>
          <ac:spMkLst>
            <pc:docMk/>
            <pc:sldMk cId="0" sldId="265"/>
            <ac:spMk id="7" creationId="{4D5078F9-AA36-F2D1-5318-415F36ABE06D}"/>
          </ac:spMkLst>
        </pc:spChg>
        <pc:spChg chg="add del mod">
          <ac:chgData name="MARIA POULITSIDOU" userId="99d356d3-1087-4f50-889b-613ff460d105" providerId="ADAL" clId="{5A388819-9C3D-43ED-962D-77B6636FAA98}" dt="2025-02-01T23:36:39.899" v="654" actId="478"/>
          <ac:spMkLst>
            <pc:docMk/>
            <pc:sldMk cId="0" sldId="265"/>
            <ac:spMk id="9" creationId="{4ACA602B-4CCA-D2EF-1F02-0F13FDDFF998}"/>
          </ac:spMkLst>
        </pc:spChg>
        <pc:spChg chg="add mod">
          <ac:chgData name="MARIA POULITSIDOU" userId="99d356d3-1087-4f50-889b-613ff460d105" providerId="ADAL" clId="{5A388819-9C3D-43ED-962D-77B6636FAA98}" dt="2025-02-02T11:04:31.660" v="4129" actId="113"/>
          <ac:spMkLst>
            <pc:docMk/>
            <pc:sldMk cId="0" sldId="265"/>
            <ac:spMk id="11" creationId="{126D799A-10B4-2090-F4BC-A4DB4BB44C9C}"/>
          </ac:spMkLst>
        </pc:spChg>
        <pc:spChg chg="add del mod">
          <ac:chgData name="MARIA POULITSIDOU" userId="99d356d3-1087-4f50-889b-613ff460d105" providerId="ADAL" clId="{5A388819-9C3D-43ED-962D-77B6636FAA98}" dt="2025-02-02T00:00:22.214" v="1671" actId="478"/>
          <ac:spMkLst>
            <pc:docMk/>
            <pc:sldMk cId="0" sldId="265"/>
            <ac:spMk id="13" creationId="{C6784BAF-10B6-F6B7-A38B-1BC456A77EFE}"/>
          </ac:spMkLst>
        </pc:spChg>
        <pc:spChg chg="mod">
          <ac:chgData name="MARIA POULITSIDOU" userId="99d356d3-1087-4f50-889b-613ff460d105" providerId="ADAL" clId="{5A388819-9C3D-43ED-962D-77B6636FAA98}" dt="2025-02-02T12:16:47.755" v="5251" actId="207"/>
          <ac:spMkLst>
            <pc:docMk/>
            <pc:sldMk cId="0" sldId="265"/>
            <ac:spMk id="526" creationId="{00000000-0000-0000-0000-000000000000}"/>
          </ac:spMkLst>
        </pc:spChg>
        <pc:spChg chg="add del mod">
          <ac:chgData name="MARIA POULITSIDOU" userId="99d356d3-1087-4f50-889b-613ff460d105" providerId="ADAL" clId="{5A388819-9C3D-43ED-962D-77B6636FAA98}" dt="2025-02-01T23:37:38.205" v="664" actId="478"/>
          <ac:spMkLst>
            <pc:docMk/>
            <pc:sldMk cId="0" sldId="265"/>
            <ac:spMk id="527" creationId="{00000000-0000-0000-0000-000000000000}"/>
          </ac:spMkLst>
        </pc:spChg>
        <pc:spChg chg="del mod">
          <ac:chgData name="MARIA POULITSIDOU" userId="99d356d3-1087-4f50-889b-613ff460d105" providerId="ADAL" clId="{5A388819-9C3D-43ED-962D-77B6636FAA98}" dt="2025-02-01T23:35:52.465" v="641" actId="478"/>
          <ac:spMkLst>
            <pc:docMk/>
            <pc:sldMk cId="0" sldId="265"/>
            <ac:spMk id="528" creationId="{00000000-0000-0000-0000-000000000000}"/>
          </ac:spMkLst>
        </pc:spChg>
        <pc:spChg chg="del">
          <ac:chgData name="MARIA POULITSIDOU" userId="99d356d3-1087-4f50-889b-613ff460d105" providerId="ADAL" clId="{5A388819-9C3D-43ED-962D-77B6636FAA98}" dt="2025-02-01T23:36:25.683" v="648" actId="478"/>
          <ac:spMkLst>
            <pc:docMk/>
            <pc:sldMk cId="0" sldId="265"/>
            <ac:spMk id="529" creationId="{00000000-0000-0000-0000-000000000000}"/>
          </ac:spMkLst>
        </pc:spChg>
        <pc:spChg chg="del">
          <ac:chgData name="MARIA POULITSIDOU" userId="99d356d3-1087-4f50-889b-613ff460d105" providerId="ADAL" clId="{5A388819-9C3D-43ED-962D-77B6636FAA98}" dt="2025-02-01T23:36:38.398" v="653" actId="478"/>
          <ac:spMkLst>
            <pc:docMk/>
            <pc:sldMk cId="0" sldId="265"/>
            <ac:spMk id="530" creationId="{00000000-0000-0000-0000-000000000000}"/>
          </ac:spMkLst>
        </pc:spChg>
        <pc:spChg chg="del mod">
          <ac:chgData name="MARIA POULITSIDOU" userId="99d356d3-1087-4f50-889b-613ff460d105" providerId="ADAL" clId="{5A388819-9C3D-43ED-962D-77B6636FAA98}" dt="2025-02-01T23:36:53.706" v="656" actId="478"/>
          <ac:spMkLst>
            <pc:docMk/>
            <pc:sldMk cId="0" sldId="265"/>
            <ac:spMk id="531" creationId="{00000000-0000-0000-0000-000000000000}"/>
          </ac:spMkLst>
        </pc:spChg>
        <pc:spChg chg="del">
          <ac:chgData name="MARIA POULITSIDOU" userId="99d356d3-1087-4f50-889b-613ff460d105" providerId="ADAL" clId="{5A388819-9C3D-43ED-962D-77B6636FAA98}" dt="2025-02-01T23:36:16.608" v="646" actId="478"/>
          <ac:spMkLst>
            <pc:docMk/>
            <pc:sldMk cId="0" sldId="265"/>
            <ac:spMk id="532" creationId="{00000000-0000-0000-0000-000000000000}"/>
          </ac:spMkLst>
        </pc:spChg>
        <pc:spChg chg="del mod">
          <ac:chgData name="MARIA POULITSIDOU" userId="99d356d3-1087-4f50-889b-613ff460d105" providerId="ADAL" clId="{5A388819-9C3D-43ED-962D-77B6636FAA98}" dt="2025-02-01T23:35:58.988" v="642" actId="478"/>
          <ac:spMkLst>
            <pc:docMk/>
            <pc:sldMk cId="0" sldId="265"/>
            <ac:spMk id="533" creationId="{00000000-0000-0000-0000-000000000000}"/>
          </ac:spMkLst>
        </pc:spChg>
        <pc:spChg chg="del mod">
          <ac:chgData name="MARIA POULITSIDOU" userId="99d356d3-1087-4f50-889b-613ff460d105" providerId="ADAL" clId="{5A388819-9C3D-43ED-962D-77B6636FAA98}" dt="2025-02-01T23:36:32.275" v="651" actId="478"/>
          <ac:spMkLst>
            <pc:docMk/>
            <pc:sldMk cId="0" sldId="265"/>
            <ac:spMk id="534" creationId="{00000000-0000-0000-0000-000000000000}"/>
          </ac:spMkLst>
        </pc:spChg>
        <pc:grpChg chg="del">
          <ac:chgData name="MARIA POULITSIDOU" userId="99d356d3-1087-4f50-889b-613ff460d105" providerId="ADAL" clId="{5A388819-9C3D-43ED-962D-77B6636FAA98}" dt="2025-02-01T23:36:13.568" v="645" actId="478"/>
          <ac:grpSpMkLst>
            <pc:docMk/>
            <pc:sldMk cId="0" sldId="265"/>
            <ac:grpSpMk id="545" creationId="{00000000-0000-0000-0000-000000000000}"/>
          </ac:grpSpMkLst>
        </pc:grpChg>
        <pc:grpChg chg="del">
          <ac:chgData name="MARIA POULITSIDOU" userId="99d356d3-1087-4f50-889b-613ff460d105" providerId="ADAL" clId="{5A388819-9C3D-43ED-962D-77B6636FAA98}" dt="2025-02-01T23:36:03.208" v="643" actId="478"/>
          <ac:grpSpMkLst>
            <pc:docMk/>
            <pc:sldMk cId="0" sldId="265"/>
            <ac:grpSpMk id="554" creationId="{00000000-0000-0000-0000-000000000000}"/>
          </ac:grpSpMkLst>
        </pc:grpChg>
        <pc:grpChg chg="del">
          <ac:chgData name="MARIA POULITSIDOU" userId="99d356d3-1087-4f50-889b-613ff460d105" providerId="ADAL" clId="{5A388819-9C3D-43ED-962D-77B6636FAA98}" dt="2025-02-01T23:36:41.640" v="655" actId="478"/>
          <ac:grpSpMkLst>
            <pc:docMk/>
            <pc:sldMk cId="0" sldId="265"/>
            <ac:grpSpMk id="559" creationId="{00000000-0000-0000-0000-000000000000}"/>
          </ac:grpSpMkLst>
        </pc:grpChg>
        <pc:graphicFrameChg chg="add mod modGraphic">
          <ac:chgData name="MARIA POULITSIDOU" userId="99d356d3-1087-4f50-889b-613ff460d105" providerId="ADAL" clId="{5A388819-9C3D-43ED-962D-77B6636FAA98}" dt="2025-02-01T23:38:27.044" v="671" actId="122"/>
          <ac:graphicFrameMkLst>
            <pc:docMk/>
            <pc:sldMk cId="0" sldId="265"/>
            <ac:graphicFrameMk id="10" creationId="{DEE4A549-ADBB-086E-AC2E-FC91AA3F1ED1}"/>
          </ac:graphicFrameMkLst>
        </pc:graphicFrameChg>
      </pc:sldChg>
      <pc:sldChg chg="addSp delSp modSp mod">
        <pc:chgData name="MARIA POULITSIDOU" userId="99d356d3-1087-4f50-889b-613ff460d105" providerId="ADAL" clId="{5A388819-9C3D-43ED-962D-77B6636FAA98}" dt="2025-02-02T13:33:52.501" v="7407" actId="1076"/>
        <pc:sldMkLst>
          <pc:docMk/>
          <pc:sldMk cId="0" sldId="266"/>
        </pc:sldMkLst>
        <pc:spChg chg="add del mod">
          <ac:chgData name="MARIA POULITSIDOU" userId="99d356d3-1087-4f50-889b-613ff460d105" providerId="ADAL" clId="{5A388819-9C3D-43ED-962D-77B6636FAA98}" dt="2025-02-02T00:56:55.260" v="3265" actId="478"/>
          <ac:spMkLst>
            <pc:docMk/>
            <pc:sldMk cId="0" sldId="266"/>
            <ac:spMk id="3" creationId="{B0A061DE-F132-20C8-5833-390BA476E9F7}"/>
          </ac:spMkLst>
        </pc:spChg>
        <pc:spChg chg="add del mod">
          <ac:chgData name="MARIA POULITSIDOU" userId="99d356d3-1087-4f50-889b-613ff460d105" providerId="ADAL" clId="{5A388819-9C3D-43ED-962D-77B6636FAA98}" dt="2025-02-02T00:56:57.147" v="3266" actId="478"/>
          <ac:spMkLst>
            <pc:docMk/>
            <pc:sldMk cId="0" sldId="266"/>
            <ac:spMk id="5" creationId="{288D8399-241C-9645-93EA-5AF73CDD39D0}"/>
          </ac:spMkLst>
        </pc:spChg>
        <pc:spChg chg="add del mod">
          <ac:chgData name="MARIA POULITSIDOU" userId="99d356d3-1087-4f50-889b-613ff460d105" providerId="ADAL" clId="{5A388819-9C3D-43ED-962D-77B6636FAA98}" dt="2025-02-02T00:57:06.193" v="3269" actId="478"/>
          <ac:spMkLst>
            <pc:docMk/>
            <pc:sldMk cId="0" sldId="266"/>
            <ac:spMk id="7" creationId="{7E37BF45-A6D6-885A-CD5E-AC844A03EB38}"/>
          </ac:spMkLst>
        </pc:spChg>
        <pc:spChg chg="add del mod">
          <ac:chgData name="MARIA POULITSIDOU" userId="99d356d3-1087-4f50-889b-613ff460d105" providerId="ADAL" clId="{5A388819-9C3D-43ED-962D-77B6636FAA98}" dt="2025-02-02T00:57:16.654" v="3273" actId="478"/>
          <ac:spMkLst>
            <pc:docMk/>
            <pc:sldMk cId="0" sldId="266"/>
            <ac:spMk id="9" creationId="{F1263DD1-D623-86C4-D051-DED4FF89F50E}"/>
          </ac:spMkLst>
        </pc:spChg>
        <pc:spChg chg="add del mod">
          <ac:chgData name="MARIA POULITSIDOU" userId="99d356d3-1087-4f50-889b-613ff460d105" providerId="ADAL" clId="{5A388819-9C3D-43ED-962D-77B6636FAA98}" dt="2025-02-02T00:57:21.194" v="3275" actId="478"/>
          <ac:spMkLst>
            <pc:docMk/>
            <pc:sldMk cId="0" sldId="266"/>
            <ac:spMk id="11" creationId="{934B8AE5-91F0-5F72-BF14-6A8D7F490330}"/>
          </ac:spMkLst>
        </pc:spChg>
        <pc:spChg chg="add del mod">
          <ac:chgData name="MARIA POULITSIDOU" userId="99d356d3-1087-4f50-889b-613ff460d105" providerId="ADAL" clId="{5A388819-9C3D-43ED-962D-77B6636FAA98}" dt="2025-02-02T00:57:29.036" v="3277" actId="478"/>
          <ac:spMkLst>
            <pc:docMk/>
            <pc:sldMk cId="0" sldId="266"/>
            <ac:spMk id="13" creationId="{F7C3C68F-7367-790A-81C1-7E114B9DFDCB}"/>
          </ac:spMkLst>
        </pc:spChg>
        <pc:spChg chg="add del mod">
          <ac:chgData name="MARIA POULITSIDOU" userId="99d356d3-1087-4f50-889b-613ff460d105" providerId="ADAL" clId="{5A388819-9C3D-43ED-962D-77B6636FAA98}" dt="2025-02-02T00:57:33.533" v="3279" actId="478"/>
          <ac:spMkLst>
            <pc:docMk/>
            <pc:sldMk cId="0" sldId="266"/>
            <ac:spMk id="15" creationId="{CCD73B14-705C-6317-81CC-B7DD31069E88}"/>
          </ac:spMkLst>
        </pc:spChg>
        <pc:spChg chg="add del mod">
          <ac:chgData name="MARIA POULITSIDOU" userId="99d356d3-1087-4f50-889b-613ff460d105" providerId="ADAL" clId="{5A388819-9C3D-43ED-962D-77B6636FAA98}" dt="2025-02-02T00:57:44.858" v="3283" actId="478"/>
          <ac:spMkLst>
            <pc:docMk/>
            <pc:sldMk cId="0" sldId="266"/>
            <ac:spMk id="17" creationId="{6CEA5C40-890E-CF87-12F9-FB6D1E8026D2}"/>
          </ac:spMkLst>
        </pc:spChg>
        <pc:spChg chg="add del mod">
          <ac:chgData name="MARIA POULITSIDOU" userId="99d356d3-1087-4f50-889b-613ff460d105" providerId="ADAL" clId="{5A388819-9C3D-43ED-962D-77B6636FAA98}" dt="2025-02-02T00:57:51.412" v="3285" actId="478"/>
          <ac:spMkLst>
            <pc:docMk/>
            <pc:sldMk cId="0" sldId="266"/>
            <ac:spMk id="19" creationId="{954D9597-1669-AD48-9185-12C860609491}"/>
          </ac:spMkLst>
        </pc:spChg>
        <pc:spChg chg="add del mod">
          <ac:chgData name="MARIA POULITSIDOU" userId="99d356d3-1087-4f50-889b-613ff460d105" providerId="ADAL" clId="{5A388819-9C3D-43ED-962D-77B6636FAA98}" dt="2025-02-02T00:57:58.711" v="3287" actId="478"/>
          <ac:spMkLst>
            <pc:docMk/>
            <pc:sldMk cId="0" sldId="266"/>
            <ac:spMk id="21" creationId="{897A1AD8-1E46-F0DE-19EB-99CF36925EFA}"/>
          </ac:spMkLst>
        </pc:spChg>
        <pc:spChg chg="add del mod">
          <ac:chgData name="MARIA POULITSIDOU" userId="99d356d3-1087-4f50-889b-613ff460d105" providerId="ADAL" clId="{5A388819-9C3D-43ED-962D-77B6636FAA98}" dt="2025-02-02T00:58:03.841" v="3289" actId="478"/>
          <ac:spMkLst>
            <pc:docMk/>
            <pc:sldMk cId="0" sldId="266"/>
            <ac:spMk id="23" creationId="{9996A88F-AC8C-1210-D8AB-3846BFD46208}"/>
          </ac:spMkLst>
        </pc:spChg>
        <pc:spChg chg="del">
          <ac:chgData name="MARIA POULITSIDOU" userId="99d356d3-1087-4f50-889b-613ff460d105" providerId="ADAL" clId="{5A388819-9C3D-43ED-962D-77B6636FAA98}" dt="2025-02-02T00:56:49.606" v="3263" actId="478"/>
          <ac:spMkLst>
            <pc:docMk/>
            <pc:sldMk cId="0" sldId="266"/>
            <ac:spMk id="567" creationId="{00000000-0000-0000-0000-000000000000}"/>
          </ac:spMkLst>
        </pc:spChg>
        <pc:spChg chg="del">
          <ac:chgData name="MARIA POULITSIDOU" userId="99d356d3-1087-4f50-889b-613ff460d105" providerId="ADAL" clId="{5A388819-9C3D-43ED-962D-77B6636FAA98}" dt="2025-02-02T00:57:19.304" v="3274" actId="478"/>
          <ac:spMkLst>
            <pc:docMk/>
            <pc:sldMk cId="0" sldId="266"/>
            <ac:spMk id="568" creationId="{00000000-0000-0000-0000-000000000000}"/>
          </ac:spMkLst>
        </pc:spChg>
        <pc:spChg chg="mod">
          <ac:chgData name="MARIA POULITSIDOU" userId="99d356d3-1087-4f50-889b-613ff460d105" providerId="ADAL" clId="{5A388819-9C3D-43ED-962D-77B6636FAA98}" dt="2025-02-02T12:16:28.609" v="5248" actId="207"/>
          <ac:spMkLst>
            <pc:docMk/>
            <pc:sldMk cId="0" sldId="266"/>
            <ac:spMk id="569" creationId="{00000000-0000-0000-0000-000000000000}"/>
          </ac:spMkLst>
        </pc:spChg>
        <pc:spChg chg="del">
          <ac:chgData name="MARIA POULITSIDOU" userId="99d356d3-1087-4f50-889b-613ff460d105" providerId="ADAL" clId="{5A388819-9C3D-43ED-962D-77B6636FAA98}" dt="2025-02-02T00:56:52.863" v="3264" actId="478"/>
          <ac:spMkLst>
            <pc:docMk/>
            <pc:sldMk cId="0" sldId="266"/>
            <ac:spMk id="570" creationId="{00000000-0000-0000-0000-000000000000}"/>
          </ac:spMkLst>
        </pc:spChg>
        <pc:spChg chg="del">
          <ac:chgData name="MARIA POULITSIDOU" userId="99d356d3-1087-4f50-889b-613ff460d105" providerId="ADAL" clId="{5A388819-9C3D-43ED-962D-77B6636FAA98}" dt="2025-02-02T00:57:31.782" v="3278" actId="478"/>
          <ac:spMkLst>
            <pc:docMk/>
            <pc:sldMk cId="0" sldId="266"/>
            <ac:spMk id="571" creationId="{00000000-0000-0000-0000-000000000000}"/>
          </ac:spMkLst>
        </pc:spChg>
        <pc:spChg chg="del">
          <ac:chgData name="MARIA POULITSIDOU" userId="99d356d3-1087-4f50-889b-613ff460d105" providerId="ADAL" clId="{5A388819-9C3D-43ED-962D-77B6636FAA98}" dt="2025-02-02T00:57:48.661" v="3284" actId="478"/>
          <ac:spMkLst>
            <pc:docMk/>
            <pc:sldMk cId="0" sldId="266"/>
            <ac:spMk id="572" creationId="{00000000-0000-0000-0000-000000000000}"/>
          </ac:spMkLst>
        </pc:spChg>
        <pc:spChg chg="del">
          <ac:chgData name="MARIA POULITSIDOU" userId="99d356d3-1087-4f50-889b-613ff460d105" providerId="ADAL" clId="{5A388819-9C3D-43ED-962D-77B6636FAA98}" dt="2025-02-02T00:58:01.355" v="3288" actId="478"/>
          <ac:spMkLst>
            <pc:docMk/>
            <pc:sldMk cId="0" sldId="266"/>
            <ac:spMk id="573" creationId="{00000000-0000-0000-0000-000000000000}"/>
          </ac:spMkLst>
        </pc:spChg>
        <pc:spChg chg="del mod">
          <ac:chgData name="MARIA POULITSIDOU" userId="99d356d3-1087-4f50-889b-613ff460d105" providerId="ADAL" clId="{5A388819-9C3D-43ED-962D-77B6636FAA98}" dt="2025-02-02T00:56:45.875" v="3262" actId="478"/>
          <ac:spMkLst>
            <pc:docMk/>
            <pc:sldMk cId="0" sldId="266"/>
            <ac:spMk id="574" creationId="{00000000-0000-0000-0000-000000000000}"/>
          </ac:spMkLst>
        </pc:spChg>
        <pc:spChg chg="del mod">
          <ac:chgData name="MARIA POULITSIDOU" userId="99d356d3-1087-4f50-889b-613ff460d105" providerId="ADAL" clId="{5A388819-9C3D-43ED-962D-77B6636FAA98}" dt="2025-02-02T00:57:02.416" v="3268" actId="478"/>
          <ac:spMkLst>
            <pc:docMk/>
            <pc:sldMk cId="0" sldId="266"/>
            <ac:spMk id="575" creationId="{00000000-0000-0000-0000-000000000000}"/>
          </ac:spMkLst>
        </pc:spChg>
        <pc:spChg chg="del">
          <ac:chgData name="MARIA POULITSIDOU" userId="99d356d3-1087-4f50-889b-613ff460d105" providerId="ADAL" clId="{5A388819-9C3D-43ED-962D-77B6636FAA98}" dt="2025-02-02T00:57:13.486" v="3272" actId="478"/>
          <ac:spMkLst>
            <pc:docMk/>
            <pc:sldMk cId="0" sldId="266"/>
            <ac:spMk id="576" creationId="{00000000-0000-0000-0000-000000000000}"/>
          </ac:spMkLst>
        </pc:spChg>
        <pc:spChg chg="del">
          <ac:chgData name="MARIA POULITSIDOU" userId="99d356d3-1087-4f50-889b-613ff460d105" providerId="ADAL" clId="{5A388819-9C3D-43ED-962D-77B6636FAA98}" dt="2025-02-02T00:57:24.076" v="3276" actId="478"/>
          <ac:spMkLst>
            <pc:docMk/>
            <pc:sldMk cId="0" sldId="266"/>
            <ac:spMk id="577" creationId="{00000000-0000-0000-0000-000000000000}"/>
          </ac:spMkLst>
        </pc:spChg>
        <pc:spChg chg="del">
          <ac:chgData name="MARIA POULITSIDOU" userId="99d356d3-1087-4f50-889b-613ff460d105" providerId="ADAL" clId="{5A388819-9C3D-43ED-962D-77B6636FAA98}" dt="2025-02-02T00:57:40.016" v="3282" actId="478"/>
          <ac:spMkLst>
            <pc:docMk/>
            <pc:sldMk cId="0" sldId="266"/>
            <ac:spMk id="578" creationId="{00000000-0000-0000-0000-000000000000}"/>
          </ac:spMkLst>
        </pc:spChg>
        <pc:spChg chg="del">
          <ac:chgData name="MARIA POULITSIDOU" userId="99d356d3-1087-4f50-889b-613ff460d105" providerId="ADAL" clId="{5A388819-9C3D-43ED-962D-77B6636FAA98}" dt="2025-02-02T00:57:54.580" v="3286" actId="478"/>
          <ac:spMkLst>
            <pc:docMk/>
            <pc:sldMk cId="0" sldId="266"/>
            <ac:spMk id="579" creationId="{00000000-0000-0000-0000-000000000000}"/>
          </ac:spMkLst>
        </pc:spChg>
        <pc:grpChg chg="del">
          <ac:chgData name="MARIA POULITSIDOU" userId="99d356d3-1087-4f50-889b-613ff460d105" providerId="ADAL" clId="{5A388819-9C3D-43ED-962D-77B6636FAA98}" dt="2025-02-02T00:57:08.758" v="3270" actId="478"/>
          <ac:grpSpMkLst>
            <pc:docMk/>
            <pc:sldMk cId="0" sldId="266"/>
            <ac:grpSpMk id="580" creationId="{00000000-0000-0000-0000-000000000000}"/>
          </ac:grpSpMkLst>
        </pc:grpChg>
        <pc:grpChg chg="del">
          <ac:chgData name="MARIA POULITSIDOU" userId="99d356d3-1087-4f50-889b-613ff460d105" providerId="ADAL" clId="{5A388819-9C3D-43ED-962D-77B6636FAA98}" dt="2025-02-02T00:58:06.269" v="3290" actId="478"/>
          <ac:grpSpMkLst>
            <pc:docMk/>
            <pc:sldMk cId="0" sldId="266"/>
            <ac:grpSpMk id="588" creationId="{00000000-0000-0000-0000-000000000000}"/>
          </ac:grpSpMkLst>
        </pc:grpChg>
        <pc:grpChg chg="del">
          <ac:chgData name="MARIA POULITSIDOU" userId="99d356d3-1087-4f50-889b-613ff460d105" providerId="ADAL" clId="{5A388819-9C3D-43ED-962D-77B6636FAA98}" dt="2025-02-02T00:57:10.543" v="3271" actId="478"/>
          <ac:grpSpMkLst>
            <pc:docMk/>
            <pc:sldMk cId="0" sldId="266"/>
            <ac:grpSpMk id="592" creationId="{00000000-0000-0000-0000-000000000000}"/>
          </ac:grpSpMkLst>
        </pc:grpChg>
        <pc:grpChg chg="del">
          <ac:chgData name="MARIA POULITSIDOU" userId="99d356d3-1087-4f50-889b-613ff460d105" providerId="ADAL" clId="{5A388819-9C3D-43ED-962D-77B6636FAA98}" dt="2025-02-02T00:57:37.095" v="3281" actId="478"/>
          <ac:grpSpMkLst>
            <pc:docMk/>
            <pc:sldMk cId="0" sldId="266"/>
            <ac:grpSpMk id="600" creationId="{00000000-0000-0000-0000-000000000000}"/>
          </ac:grpSpMkLst>
        </pc:grpChg>
        <pc:grpChg chg="del">
          <ac:chgData name="MARIA POULITSIDOU" userId="99d356d3-1087-4f50-889b-613ff460d105" providerId="ADAL" clId="{5A388819-9C3D-43ED-962D-77B6636FAA98}" dt="2025-02-02T00:57:35.288" v="3280" actId="478"/>
          <ac:grpSpMkLst>
            <pc:docMk/>
            <pc:sldMk cId="0" sldId="266"/>
            <ac:grpSpMk id="603" creationId="{00000000-0000-0000-0000-000000000000}"/>
          </ac:grpSpMkLst>
        </pc:grpChg>
        <pc:grpChg chg="del">
          <ac:chgData name="MARIA POULITSIDOU" userId="99d356d3-1087-4f50-889b-613ff460d105" providerId="ADAL" clId="{5A388819-9C3D-43ED-962D-77B6636FAA98}" dt="2025-02-02T00:56:40.446" v="3260" actId="478"/>
          <ac:grpSpMkLst>
            <pc:docMk/>
            <pc:sldMk cId="0" sldId="266"/>
            <ac:grpSpMk id="609" creationId="{00000000-0000-0000-0000-000000000000}"/>
          </ac:grpSpMkLst>
        </pc:grpChg>
        <pc:picChg chg="add mod">
          <ac:chgData name="MARIA POULITSIDOU" userId="99d356d3-1087-4f50-889b-613ff460d105" providerId="ADAL" clId="{5A388819-9C3D-43ED-962D-77B6636FAA98}" dt="2025-02-02T13:33:52.501" v="7407" actId="1076"/>
          <ac:picMkLst>
            <pc:docMk/>
            <pc:sldMk cId="0" sldId="266"/>
            <ac:picMk id="3" creationId="{D6C613D5-9F7C-032A-9403-B72F79F01A96}"/>
          </ac:picMkLst>
        </pc:picChg>
        <pc:picChg chg="add del mod">
          <ac:chgData name="MARIA POULITSIDOU" userId="99d356d3-1087-4f50-889b-613ff460d105" providerId="ADAL" clId="{5A388819-9C3D-43ED-962D-77B6636FAA98}" dt="2025-02-02T13:33:33.300" v="7403" actId="478"/>
          <ac:picMkLst>
            <pc:docMk/>
            <pc:sldMk cId="0" sldId="266"/>
            <ac:picMk id="25" creationId="{4CACD8B9-BDA9-9995-BBDB-3CC0F474DE83}"/>
          </ac:picMkLst>
        </pc:picChg>
      </pc:sldChg>
      <pc:sldChg chg="addSp delSp modSp mod">
        <pc:chgData name="MARIA POULITSIDOU" userId="99d356d3-1087-4f50-889b-613ff460d105" providerId="ADAL" clId="{5A388819-9C3D-43ED-962D-77B6636FAA98}" dt="2025-02-02T12:48:51.239" v="6771" actId="5793"/>
        <pc:sldMkLst>
          <pc:docMk/>
          <pc:sldMk cId="0" sldId="267"/>
        </pc:sldMkLst>
        <pc:spChg chg="add mod">
          <ac:chgData name="MARIA POULITSIDOU" userId="99d356d3-1087-4f50-889b-613ff460d105" providerId="ADAL" clId="{5A388819-9C3D-43ED-962D-77B6636FAA98}" dt="2025-02-02T12:48:51.239" v="6771" actId="5793"/>
          <ac:spMkLst>
            <pc:docMk/>
            <pc:sldMk cId="0" sldId="267"/>
            <ac:spMk id="3" creationId="{1A7E4869-6DD3-E49F-9FB2-097CE3560FA8}"/>
          </ac:spMkLst>
        </pc:spChg>
        <pc:spChg chg="mod">
          <ac:chgData name="MARIA POULITSIDOU" userId="99d356d3-1087-4f50-889b-613ff460d105" providerId="ADAL" clId="{5A388819-9C3D-43ED-962D-77B6636FAA98}" dt="2025-02-02T12:17:37.426" v="5256" actId="207"/>
          <ac:spMkLst>
            <pc:docMk/>
            <pc:sldMk cId="0" sldId="267"/>
            <ac:spMk id="619" creationId="{00000000-0000-0000-0000-000000000000}"/>
          </ac:spMkLst>
        </pc:spChg>
        <pc:grpChg chg="mod">
          <ac:chgData name="MARIA POULITSIDOU" userId="99d356d3-1087-4f50-889b-613ff460d105" providerId="ADAL" clId="{5A388819-9C3D-43ED-962D-77B6636FAA98}" dt="2025-02-02T12:14:44.714" v="5215" actId="1076"/>
          <ac:grpSpMkLst>
            <pc:docMk/>
            <pc:sldMk cId="0" sldId="267"/>
            <ac:grpSpMk id="620" creationId="{00000000-0000-0000-0000-000000000000}"/>
          </ac:grpSpMkLst>
        </pc:grpChg>
        <pc:cxnChg chg="del">
          <ac:chgData name="MARIA POULITSIDOU" userId="99d356d3-1087-4f50-889b-613ff460d105" providerId="ADAL" clId="{5A388819-9C3D-43ED-962D-77B6636FAA98}" dt="2025-02-02T11:04:59.735" v="4130" actId="478"/>
          <ac:cxnSpMkLst>
            <pc:docMk/>
            <pc:sldMk cId="0" sldId="267"/>
            <ac:cxnSpMk id="639" creationId="{00000000-0000-0000-0000-000000000000}"/>
          </ac:cxnSpMkLst>
        </pc:cxnChg>
      </pc:sldChg>
      <pc:sldChg chg="addSp delSp modSp mod">
        <pc:chgData name="MARIA POULITSIDOU" userId="99d356d3-1087-4f50-889b-613ff460d105" providerId="ADAL" clId="{5A388819-9C3D-43ED-962D-77B6636FAA98}" dt="2025-02-02T21:08:44.543" v="11585" actId="20577"/>
        <pc:sldMkLst>
          <pc:docMk/>
          <pc:sldMk cId="0" sldId="268"/>
        </pc:sldMkLst>
        <pc:spChg chg="add mod">
          <ac:chgData name="MARIA POULITSIDOU" userId="99d356d3-1087-4f50-889b-613ff460d105" providerId="ADAL" clId="{5A388819-9C3D-43ED-962D-77B6636FAA98}" dt="2025-02-02T21:08:44.543" v="11585" actId="20577"/>
          <ac:spMkLst>
            <pc:docMk/>
            <pc:sldMk cId="0" sldId="268"/>
            <ac:spMk id="2" creationId="{9D29F54F-A445-5B45-D1F0-9B8D467E096E}"/>
          </ac:spMkLst>
        </pc:spChg>
        <pc:spChg chg="add del mod">
          <ac:chgData name="MARIA POULITSIDOU" userId="99d356d3-1087-4f50-889b-613ff460d105" providerId="ADAL" clId="{5A388819-9C3D-43ED-962D-77B6636FAA98}" dt="2025-02-02T12:22:45.874" v="5373" actId="478"/>
          <ac:spMkLst>
            <pc:docMk/>
            <pc:sldMk cId="0" sldId="268"/>
            <ac:spMk id="4" creationId="{CA030EC3-4BF0-32E9-4EDF-0CF96A60C2C5}"/>
          </ac:spMkLst>
        </pc:spChg>
        <pc:spChg chg="mod">
          <ac:chgData name="MARIA POULITSIDOU" userId="99d356d3-1087-4f50-889b-613ff460d105" providerId="ADAL" clId="{5A388819-9C3D-43ED-962D-77B6636FAA98}" dt="2025-02-02T12:18:54.734" v="5279" actId="113"/>
          <ac:spMkLst>
            <pc:docMk/>
            <pc:sldMk cId="0" sldId="268"/>
            <ac:spMk id="644" creationId="{00000000-0000-0000-0000-000000000000}"/>
          </ac:spMkLst>
        </pc:spChg>
        <pc:spChg chg="del mod">
          <ac:chgData name="MARIA POULITSIDOU" userId="99d356d3-1087-4f50-889b-613ff460d105" providerId="ADAL" clId="{5A388819-9C3D-43ED-962D-77B6636FAA98}" dt="2025-02-02T12:22:37.127" v="5371" actId="478"/>
          <ac:spMkLst>
            <pc:docMk/>
            <pc:sldMk cId="0" sldId="268"/>
            <ac:spMk id="645" creationId="{00000000-0000-0000-0000-000000000000}"/>
          </ac:spMkLst>
        </pc:spChg>
      </pc:sldChg>
      <pc:sldChg chg="addSp delSp modSp mod">
        <pc:chgData name="MARIA POULITSIDOU" userId="99d356d3-1087-4f50-889b-613ff460d105" providerId="ADAL" clId="{5A388819-9C3D-43ED-962D-77B6636FAA98}" dt="2025-02-02T18:34:39.825" v="11539" actId="20577"/>
        <pc:sldMkLst>
          <pc:docMk/>
          <pc:sldMk cId="0" sldId="269"/>
        </pc:sldMkLst>
        <pc:spChg chg="add del mod">
          <ac:chgData name="MARIA POULITSIDOU" userId="99d356d3-1087-4f50-889b-613ff460d105" providerId="ADAL" clId="{5A388819-9C3D-43ED-962D-77B6636FAA98}" dt="2025-02-02T12:30:51.443" v="6003" actId="478"/>
          <ac:spMkLst>
            <pc:docMk/>
            <pc:sldMk cId="0" sldId="269"/>
            <ac:spMk id="3" creationId="{62E91430-5647-21E6-FFCE-A5A0F4869F6D}"/>
          </ac:spMkLst>
        </pc:spChg>
        <pc:spChg chg="add mod">
          <ac:chgData name="MARIA POULITSIDOU" userId="99d356d3-1087-4f50-889b-613ff460d105" providerId="ADAL" clId="{5A388819-9C3D-43ED-962D-77B6636FAA98}" dt="2025-02-02T18:34:39.825" v="11539" actId="20577"/>
          <ac:spMkLst>
            <pc:docMk/>
            <pc:sldMk cId="0" sldId="269"/>
            <ac:spMk id="5" creationId="{F4B62C7C-FFE6-90C8-0AC4-E98EE19F0A32}"/>
          </ac:spMkLst>
        </pc:spChg>
        <pc:spChg chg="mod">
          <ac:chgData name="MARIA POULITSIDOU" userId="99d356d3-1087-4f50-889b-613ff460d105" providerId="ADAL" clId="{5A388819-9C3D-43ED-962D-77B6636FAA98}" dt="2025-02-02T12:31:24.607" v="6018" actId="1076"/>
          <ac:spMkLst>
            <pc:docMk/>
            <pc:sldMk cId="0" sldId="269"/>
            <ac:spMk id="651" creationId="{00000000-0000-0000-0000-000000000000}"/>
          </ac:spMkLst>
        </pc:spChg>
        <pc:picChg chg="del">
          <ac:chgData name="MARIA POULITSIDOU" userId="99d356d3-1087-4f50-889b-613ff460d105" providerId="ADAL" clId="{5A388819-9C3D-43ED-962D-77B6636FAA98}" dt="2025-02-02T12:30:45.488" v="6002" actId="478"/>
          <ac:picMkLst>
            <pc:docMk/>
            <pc:sldMk cId="0" sldId="269"/>
            <ac:picMk id="650" creationId="{00000000-0000-0000-0000-000000000000}"/>
          </ac:picMkLst>
        </pc:picChg>
      </pc:sldChg>
      <pc:sldChg chg="addSp delSp modSp mod">
        <pc:chgData name="MARIA POULITSIDOU" userId="99d356d3-1087-4f50-889b-613ff460d105" providerId="ADAL" clId="{5A388819-9C3D-43ED-962D-77B6636FAA98}" dt="2025-02-02T15:32:26.968" v="7512" actId="207"/>
        <pc:sldMkLst>
          <pc:docMk/>
          <pc:sldMk cId="0" sldId="270"/>
        </pc:sldMkLst>
        <pc:spChg chg="add del mod">
          <ac:chgData name="MARIA POULITSIDOU" userId="99d356d3-1087-4f50-889b-613ff460d105" providerId="ADAL" clId="{5A388819-9C3D-43ED-962D-77B6636FAA98}" dt="2025-02-02T12:50:01.978" v="6779" actId="478"/>
          <ac:spMkLst>
            <pc:docMk/>
            <pc:sldMk cId="0" sldId="270"/>
            <ac:spMk id="3" creationId="{2FCA7F65-CDC0-664C-D5A8-AB00CFFC43CE}"/>
          </ac:spMkLst>
        </pc:spChg>
        <pc:spChg chg="add del mod">
          <ac:chgData name="MARIA POULITSIDOU" userId="99d356d3-1087-4f50-889b-613ff460d105" providerId="ADAL" clId="{5A388819-9C3D-43ED-962D-77B6636FAA98}" dt="2025-02-02T12:50:29.975" v="6783" actId="478"/>
          <ac:spMkLst>
            <pc:docMk/>
            <pc:sldMk cId="0" sldId="270"/>
            <ac:spMk id="5" creationId="{9B0731A5-4FE7-1587-2D7A-FCD65380AD37}"/>
          </ac:spMkLst>
        </pc:spChg>
        <pc:spChg chg="add mod">
          <ac:chgData name="MARIA POULITSIDOU" userId="99d356d3-1087-4f50-889b-613ff460d105" providerId="ADAL" clId="{5A388819-9C3D-43ED-962D-77B6636FAA98}" dt="2025-02-02T15:32:26.968" v="7512" actId="207"/>
          <ac:spMkLst>
            <pc:docMk/>
            <pc:sldMk cId="0" sldId="270"/>
            <ac:spMk id="6" creationId="{2E583FDD-41A7-B603-ED9F-A317AF46ACC0}"/>
          </ac:spMkLst>
        </pc:spChg>
        <pc:spChg chg="mod">
          <ac:chgData name="MARIA POULITSIDOU" userId="99d356d3-1087-4f50-889b-613ff460d105" providerId="ADAL" clId="{5A388819-9C3D-43ED-962D-77B6636FAA98}" dt="2025-02-02T12:50:15.425" v="6781" actId="1076"/>
          <ac:spMkLst>
            <pc:docMk/>
            <pc:sldMk cId="0" sldId="270"/>
            <ac:spMk id="665" creationId="{00000000-0000-0000-0000-000000000000}"/>
          </ac:spMkLst>
        </pc:spChg>
        <pc:spChg chg="del">
          <ac:chgData name="MARIA POULITSIDOU" userId="99d356d3-1087-4f50-889b-613ff460d105" providerId="ADAL" clId="{5A388819-9C3D-43ED-962D-77B6636FAA98}" dt="2025-02-02T12:50:26.820" v="6782" actId="478"/>
          <ac:spMkLst>
            <pc:docMk/>
            <pc:sldMk cId="0" sldId="270"/>
            <ac:spMk id="666" creationId="{00000000-0000-0000-0000-000000000000}"/>
          </ac:spMkLst>
        </pc:spChg>
        <pc:picChg chg="del">
          <ac:chgData name="MARIA POULITSIDOU" userId="99d356d3-1087-4f50-889b-613ff460d105" providerId="ADAL" clId="{5A388819-9C3D-43ED-962D-77B6636FAA98}" dt="2025-02-02T12:49:59.480" v="6778" actId="478"/>
          <ac:picMkLst>
            <pc:docMk/>
            <pc:sldMk cId="0" sldId="270"/>
            <ac:picMk id="664" creationId="{00000000-0000-0000-0000-000000000000}"/>
          </ac:picMkLst>
        </pc:picChg>
      </pc:sldChg>
      <pc:sldChg chg="addSp delSp modSp mod">
        <pc:chgData name="MARIA POULITSIDOU" userId="99d356d3-1087-4f50-889b-613ff460d105" providerId="ADAL" clId="{5A388819-9C3D-43ED-962D-77B6636FAA98}" dt="2025-02-02T15:45:21.485" v="8278" actId="113"/>
        <pc:sldMkLst>
          <pc:docMk/>
          <pc:sldMk cId="0" sldId="271"/>
        </pc:sldMkLst>
        <pc:spChg chg="add mod">
          <ac:chgData name="MARIA POULITSIDOU" userId="99d356d3-1087-4f50-889b-613ff460d105" providerId="ADAL" clId="{5A388819-9C3D-43ED-962D-77B6636FAA98}" dt="2025-02-02T15:45:21.485" v="8278" actId="113"/>
          <ac:spMkLst>
            <pc:docMk/>
            <pc:sldMk cId="0" sldId="271"/>
            <ac:spMk id="2" creationId="{1A6FF3C2-9722-4482-938E-E388C56BCEA7}"/>
          </ac:spMkLst>
        </pc:spChg>
        <pc:spChg chg="mod">
          <ac:chgData name="MARIA POULITSIDOU" userId="99d356d3-1087-4f50-889b-613ff460d105" providerId="ADAL" clId="{5A388819-9C3D-43ED-962D-77B6636FAA98}" dt="2025-02-02T13:04:15.462" v="7401" actId="1076"/>
          <ac:spMkLst>
            <pc:docMk/>
            <pc:sldMk cId="0" sldId="271"/>
            <ac:spMk id="671" creationId="{00000000-0000-0000-0000-000000000000}"/>
          </ac:spMkLst>
        </pc:spChg>
        <pc:spChg chg="del mod">
          <ac:chgData name="MARIA POULITSIDOU" userId="99d356d3-1087-4f50-889b-613ff460d105" providerId="ADAL" clId="{5A388819-9C3D-43ED-962D-77B6636FAA98}" dt="2025-02-02T15:32:19.578" v="7511" actId="478"/>
          <ac:spMkLst>
            <pc:docMk/>
            <pc:sldMk cId="0" sldId="271"/>
            <ac:spMk id="672" creationId="{00000000-0000-0000-0000-000000000000}"/>
          </ac:spMkLst>
        </pc:spChg>
        <pc:grpChg chg="mod ord">
          <ac:chgData name="MARIA POULITSIDOU" userId="99d356d3-1087-4f50-889b-613ff460d105" providerId="ADAL" clId="{5A388819-9C3D-43ED-962D-77B6636FAA98}" dt="2025-02-02T15:30:06.032" v="7487" actId="1076"/>
          <ac:grpSpMkLst>
            <pc:docMk/>
            <pc:sldMk cId="0" sldId="271"/>
            <ac:grpSpMk id="673" creationId="{00000000-0000-0000-0000-000000000000}"/>
          </ac:grpSpMkLst>
        </pc:grpChg>
        <pc:cxnChg chg="del">
          <ac:chgData name="MARIA POULITSIDOU" userId="99d356d3-1087-4f50-889b-613ff460d105" providerId="ADAL" clId="{5A388819-9C3D-43ED-962D-77B6636FAA98}" dt="2025-02-02T13:04:00.065" v="7399" actId="478"/>
          <ac:cxnSpMkLst>
            <pc:docMk/>
            <pc:sldMk cId="0" sldId="271"/>
            <ac:cxnSpMk id="691" creationId="{00000000-0000-0000-0000-000000000000}"/>
          </ac:cxnSpMkLst>
        </pc:cxnChg>
      </pc:sldChg>
      <pc:sldChg chg="addSp delSp modSp del mod">
        <pc:chgData name="MARIA POULITSIDOU" userId="99d356d3-1087-4f50-889b-613ff460d105" providerId="ADAL" clId="{5A388819-9C3D-43ED-962D-77B6636FAA98}" dt="2025-02-02T15:46:00.923" v="8282" actId="47"/>
        <pc:sldMkLst>
          <pc:docMk/>
          <pc:sldMk cId="0" sldId="272"/>
        </pc:sldMkLst>
        <pc:spChg chg="add del mod">
          <ac:chgData name="MARIA POULITSIDOU" userId="99d356d3-1087-4f50-889b-613ff460d105" providerId="ADAL" clId="{5A388819-9C3D-43ED-962D-77B6636FAA98}" dt="2025-02-02T15:45:45.075" v="8280" actId="478"/>
          <ac:spMkLst>
            <pc:docMk/>
            <pc:sldMk cId="0" sldId="272"/>
            <ac:spMk id="3" creationId="{0589FB33-590C-F760-238F-89DD87E8F406}"/>
          </ac:spMkLst>
        </pc:spChg>
        <pc:spChg chg="add mod">
          <ac:chgData name="MARIA POULITSIDOU" userId="99d356d3-1087-4f50-889b-613ff460d105" providerId="ADAL" clId="{5A388819-9C3D-43ED-962D-77B6636FAA98}" dt="2025-02-02T15:45:52.242" v="8281" actId="478"/>
          <ac:spMkLst>
            <pc:docMk/>
            <pc:sldMk cId="0" sldId="272"/>
            <ac:spMk id="5" creationId="{88258B7D-C128-2FD2-FD65-9D0C01B61F9C}"/>
          </ac:spMkLst>
        </pc:spChg>
        <pc:spChg chg="del">
          <ac:chgData name="MARIA POULITSIDOU" userId="99d356d3-1087-4f50-889b-613ff460d105" providerId="ADAL" clId="{5A388819-9C3D-43ED-962D-77B6636FAA98}" dt="2025-02-02T15:45:52.242" v="8281" actId="478"/>
          <ac:spMkLst>
            <pc:docMk/>
            <pc:sldMk cId="0" sldId="272"/>
            <ac:spMk id="697" creationId="{00000000-0000-0000-0000-000000000000}"/>
          </ac:spMkLst>
        </pc:spChg>
        <pc:spChg chg="del">
          <ac:chgData name="MARIA POULITSIDOU" userId="99d356d3-1087-4f50-889b-613ff460d105" providerId="ADAL" clId="{5A388819-9C3D-43ED-962D-77B6636FAA98}" dt="2025-02-02T15:45:40.785" v="8279" actId="478"/>
          <ac:spMkLst>
            <pc:docMk/>
            <pc:sldMk cId="0" sldId="272"/>
            <ac:spMk id="698" creationId="{00000000-0000-0000-0000-000000000000}"/>
          </ac:spMkLst>
        </pc:spChg>
      </pc:sldChg>
      <pc:sldChg chg="addSp delSp modSp mod">
        <pc:chgData name="MARIA POULITSIDOU" userId="99d356d3-1087-4f50-889b-613ff460d105" providerId="ADAL" clId="{5A388819-9C3D-43ED-962D-77B6636FAA98}" dt="2025-02-02T16:31:54.252" v="9152" actId="20577"/>
        <pc:sldMkLst>
          <pc:docMk/>
          <pc:sldMk cId="0" sldId="273"/>
        </pc:sldMkLst>
        <pc:spChg chg="add mod">
          <ac:chgData name="MARIA POULITSIDOU" userId="99d356d3-1087-4f50-889b-613ff460d105" providerId="ADAL" clId="{5A388819-9C3D-43ED-962D-77B6636FAA98}" dt="2025-02-02T16:31:38.588" v="9145" actId="20577"/>
          <ac:spMkLst>
            <pc:docMk/>
            <pc:sldMk cId="0" sldId="273"/>
            <ac:spMk id="2" creationId="{416FF29E-4E53-FC9E-21C3-480DE8804266}"/>
          </ac:spMkLst>
        </pc:spChg>
        <pc:spChg chg="add mod">
          <ac:chgData name="MARIA POULITSIDOU" userId="99d356d3-1087-4f50-889b-613ff460d105" providerId="ADAL" clId="{5A388819-9C3D-43ED-962D-77B6636FAA98}" dt="2025-02-02T16:31:54.252" v="9152" actId="20577"/>
          <ac:spMkLst>
            <pc:docMk/>
            <pc:sldMk cId="0" sldId="273"/>
            <ac:spMk id="4" creationId="{2ED8CA3A-7A76-6900-14EF-FB6B14AD5B98}"/>
          </ac:spMkLst>
        </pc:spChg>
        <pc:spChg chg="del">
          <ac:chgData name="MARIA POULITSIDOU" userId="99d356d3-1087-4f50-889b-613ff460d105" providerId="ADAL" clId="{5A388819-9C3D-43ED-962D-77B6636FAA98}" dt="2025-02-02T15:46:18.593" v="8286" actId="478"/>
          <ac:spMkLst>
            <pc:docMk/>
            <pc:sldMk cId="0" sldId="273"/>
            <ac:spMk id="724" creationId="{00000000-0000-0000-0000-000000000000}"/>
          </ac:spMkLst>
        </pc:spChg>
        <pc:spChg chg="del">
          <ac:chgData name="MARIA POULITSIDOU" userId="99d356d3-1087-4f50-889b-613ff460d105" providerId="ADAL" clId="{5A388819-9C3D-43ED-962D-77B6636FAA98}" dt="2025-02-02T15:46:18.593" v="8286" actId="478"/>
          <ac:spMkLst>
            <pc:docMk/>
            <pc:sldMk cId="0" sldId="273"/>
            <ac:spMk id="725" creationId="{00000000-0000-0000-0000-000000000000}"/>
          </ac:spMkLst>
        </pc:spChg>
        <pc:spChg chg="del">
          <ac:chgData name="MARIA POULITSIDOU" userId="99d356d3-1087-4f50-889b-613ff460d105" providerId="ADAL" clId="{5A388819-9C3D-43ED-962D-77B6636FAA98}" dt="2025-02-02T15:46:07.654" v="8283" actId="478"/>
          <ac:spMkLst>
            <pc:docMk/>
            <pc:sldMk cId="0" sldId="273"/>
            <ac:spMk id="726" creationId="{00000000-0000-0000-0000-000000000000}"/>
          </ac:spMkLst>
        </pc:spChg>
        <pc:spChg chg="del">
          <ac:chgData name="MARIA POULITSIDOU" userId="99d356d3-1087-4f50-889b-613ff460d105" providerId="ADAL" clId="{5A388819-9C3D-43ED-962D-77B6636FAA98}" dt="2025-02-02T15:46:07.654" v="8283" actId="478"/>
          <ac:spMkLst>
            <pc:docMk/>
            <pc:sldMk cId="0" sldId="273"/>
            <ac:spMk id="727" creationId="{00000000-0000-0000-0000-000000000000}"/>
          </ac:spMkLst>
        </pc:spChg>
        <pc:spChg chg="del">
          <ac:chgData name="MARIA POULITSIDOU" userId="99d356d3-1087-4f50-889b-613ff460d105" providerId="ADAL" clId="{5A388819-9C3D-43ED-962D-77B6636FAA98}" dt="2025-02-02T15:46:07.654" v="8283" actId="478"/>
          <ac:spMkLst>
            <pc:docMk/>
            <pc:sldMk cId="0" sldId="273"/>
            <ac:spMk id="728" creationId="{00000000-0000-0000-0000-000000000000}"/>
          </ac:spMkLst>
        </pc:spChg>
        <pc:spChg chg="del">
          <ac:chgData name="MARIA POULITSIDOU" userId="99d356d3-1087-4f50-889b-613ff460d105" providerId="ADAL" clId="{5A388819-9C3D-43ED-962D-77B6636FAA98}" dt="2025-02-02T15:46:07.654" v="8283" actId="478"/>
          <ac:spMkLst>
            <pc:docMk/>
            <pc:sldMk cId="0" sldId="273"/>
            <ac:spMk id="729" creationId="{00000000-0000-0000-0000-000000000000}"/>
          </ac:spMkLst>
        </pc:spChg>
        <pc:spChg chg="mod">
          <ac:chgData name="MARIA POULITSIDOU" userId="99d356d3-1087-4f50-889b-613ff460d105" providerId="ADAL" clId="{5A388819-9C3D-43ED-962D-77B6636FAA98}" dt="2025-02-02T15:47:08.807" v="8337" actId="207"/>
          <ac:spMkLst>
            <pc:docMk/>
            <pc:sldMk cId="0" sldId="273"/>
            <ac:spMk id="730" creationId="{00000000-0000-0000-0000-000000000000}"/>
          </ac:spMkLst>
        </pc:spChg>
        <pc:spChg chg="del mod">
          <ac:chgData name="MARIA POULITSIDOU" userId="99d356d3-1087-4f50-889b-613ff460d105" providerId="ADAL" clId="{5A388819-9C3D-43ED-962D-77B6636FAA98}" dt="2025-02-02T15:46:24.595" v="8288" actId="478"/>
          <ac:spMkLst>
            <pc:docMk/>
            <pc:sldMk cId="0" sldId="273"/>
            <ac:spMk id="731" creationId="{00000000-0000-0000-0000-000000000000}"/>
          </ac:spMkLst>
        </pc:spChg>
        <pc:spChg chg="del">
          <ac:chgData name="MARIA POULITSIDOU" userId="99d356d3-1087-4f50-889b-613ff460d105" providerId="ADAL" clId="{5A388819-9C3D-43ED-962D-77B6636FAA98}" dt="2025-02-02T15:46:15.215" v="8285" actId="478"/>
          <ac:spMkLst>
            <pc:docMk/>
            <pc:sldMk cId="0" sldId="273"/>
            <ac:spMk id="732" creationId="{00000000-0000-0000-0000-000000000000}"/>
          </ac:spMkLst>
        </pc:spChg>
        <pc:spChg chg="del">
          <ac:chgData name="MARIA POULITSIDOU" userId="99d356d3-1087-4f50-889b-613ff460d105" providerId="ADAL" clId="{5A388819-9C3D-43ED-962D-77B6636FAA98}" dt="2025-02-02T15:46:07.654" v="8283" actId="478"/>
          <ac:spMkLst>
            <pc:docMk/>
            <pc:sldMk cId="0" sldId="273"/>
            <ac:spMk id="733" creationId="{00000000-0000-0000-0000-000000000000}"/>
          </ac:spMkLst>
        </pc:spChg>
        <pc:spChg chg="del">
          <ac:chgData name="MARIA POULITSIDOU" userId="99d356d3-1087-4f50-889b-613ff460d105" providerId="ADAL" clId="{5A388819-9C3D-43ED-962D-77B6636FAA98}" dt="2025-02-02T15:46:07.654" v="8283" actId="478"/>
          <ac:spMkLst>
            <pc:docMk/>
            <pc:sldMk cId="0" sldId="273"/>
            <ac:spMk id="734" creationId="{00000000-0000-0000-0000-000000000000}"/>
          </ac:spMkLst>
        </pc:spChg>
        <pc:spChg chg="del">
          <ac:chgData name="MARIA POULITSIDOU" userId="99d356d3-1087-4f50-889b-613ff460d105" providerId="ADAL" clId="{5A388819-9C3D-43ED-962D-77B6636FAA98}" dt="2025-02-02T15:46:11.921" v="8284" actId="478"/>
          <ac:spMkLst>
            <pc:docMk/>
            <pc:sldMk cId="0" sldId="273"/>
            <ac:spMk id="735" creationId="{00000000-0000-0000-0000-000000000000}"/>
          </ac:spMkLst>
        </pc:spChg>
        <pc:spChg chg="del">
          <ac:chgData name="MARIA POULITSIDOU" userId="99d356d3-1087-4f50-889b-613ff460d105" providerId="ADAL" clId="{5A388819-9C3D-43ED-962D-77B6636FAA98}" dt="2025-02-02T15:46:11.921" v="8284" actId="478"/>
          <ac:spMkLst>
            <pc:docMk/>
            <pc:sldMk cId="0" sldId="273"/>
            <ac:spMk id="736" creationId="{00000000-0000-0000-0000-000000000000}"/>
          </ac:spMkLst>
        </pc:spChg>
        <pc:spChg chg="del">
          <ac:chgData name="MARIA POULITSIDOU" userId="99d356d3-1087-4f50-889b-613ff460d105" providerId="ADAL" clId="{5A388819-9C3D-43ED-962D-77B6636FAA98}" dt="2025-02-02T15:46:07.654" v="8283" actId="478"/>
          <ac:spMkLst>
            <pc:docMk/>
            <pc:sldMk cId="0" sldId="273"/>
            <ac:spMk id="737" creationId="{00000000-0000-0000-0000-000000000000}"/>
          </ac:spMkLst>
        </pc:spChg>
        <pc:spChg chg="del">
          <ac:chgData name="MARIA POULITSIDOU" userId="99d356d3-1087-4f50-889b-613ff460d105" providerId="ADAL" clId="{5A388819-9C3D-43ED-962D-77B6636FAA98}" dt="2025-02-02T15:46:07.654" v="8283" actId="478"/>
          <ac:spMkLst>
            <pc:docMk/>
            <pc:sldMk cId="0" sldId="273"/>
            <ac:spMk id="738" creationId="{00000000-0000-0000-0000-000000000000}"/>
          </ac:spMkLst>
        </pc:spChg>
        <pc:spChg chg="del">
          <ac:chgData name="MARIA POULITSIDOU" userId="99d356d3-1087-4f50-889b-613ff460d105" providerId="ADAL" clId="{5A388819-9C3D-43ED-962D-77B6636FAA98}" dt="2025-02-02T15:46:15.215" v="8285" actId="478"/>
          <ac:spMkLst>
            <pc:docMk/>
            <pc:sldMk cId="0" sldId="273"/>
            <ac:spMk id="739" creationId="{00000000-0000-0000-0000-000000000000}"/>
          </ac:spMkLst>
        </pc:spChg>
        <pc:inkChg chg="add del">
          <ac:chgData name="MARIA POULITSIDOU" userId="99d356d3-1087-4f50-889b-613ff460d105" providerId="ADAL" clId="{5A388819-9C3D-43ED-962D-77B6636FAA98}" dt="2025-02-02T15:52:55.870" v="8367" actId="9405"/>
          <ac:inkMkLst>
            <pc:docMk/>
            <pc:sldMk cId="0" sldId="273"/>
            <ac:inkMk id="5" creationId="{D99F8721-38BE-AE22-39DC-3A6ABC701B14}"/>
          </ac:inkMkLst>
        </pc:inkChg>
        <pc:inkChg chg="add">
          <ac:chgData name="MARIA POULITSIDOU" userId="99d356d3-1087-4f50-889b-613ff460d105" providerId="ADAL" clId="{5A388819-9C3D-43ED-962D-77B6636FAA98}" dt="2025-02-02T15:53:02.134" v="8368" actId="9405"/>
          <ac:inkMkLst>
            <pc:docMk/>
            <pc:sldMk cId="0" sldId="273"/>
            <ac:inkMk id="6" creationId="{1663C1CA-B97F-B236-7DB2-178078953FAC}"/>
          </ac:inkMkLst>
        </pc:inkChg>
      </pc:sldChg>
      <pc:sldChg chg="addSp delSp modSp mod">
        <pc:chgData name="MARIA POULITSIDOU" userId="99d356d3-1087-4f50-889b-613ff460d105" providerId="ADAL" clId="{5A388819-9C3D-43ED-962D-77B6636FAA98}" dt="2025-02-02T16:04:10.023" v="8681" actId="20577"/>
        <pc:sldMkLst>
          <pc:docMk/>
          <pc:sldMk cId="0" sldId="274"/>
        </pc:sldMkLst>
        <pc:spChg chg="add del mod">
          <ac:chgData name="MARIA POULITSIDOU" userId="99d356d3-1087-4f50-889b-613ff460d105" providerId="ADAL" clId="{5A388819-9C3D-43ED-962D-77B6636FAA98}" dt="2025-02-02T15:54:37.385" v="8374" actId="478"/>
          <ac:spMkLst>
            <pc:docMk/>
            <pc:sldMk cId="0" sldId="274"/>
            <ac:spMk id="4" creationId="{77920147-5A88-3CFB-6E1F-02DA0E314FA3}"/>
          </ac:spMkLst>
        </pc:spChg>
        <pc:spChg chg="add del">
          <ac:chgData name="MARIA POULITSIDOU" userId="99d356d3-1087-4f50-889b-613ff460d105" providerId="ADAL" clId="{5A388819-9C3D-43ED-962D-77B6636FAA98}" dt="2025-02-02T15:57:34.670" v="8422" actId="22"/>
          <ac:spMkLst>
            <pc:docMk/>
            <pc:sldMk cId="0" sldId="274"/>
            <ac:spMk id="6" creationId="{3EE83A23-ADED-69D4-6BD6-D3E633F202CC}"/>
          </ac:spMkLst>
        </pc:spChg>
        <pc:spChg chg="add mod">
          <ac:chgData name="MARIA POULITSIDOU" userId="99d356d3-1087-4f50-889b-613ff460d105" providerId="ADAL" clId="{5A388819-9C3D-43ED-962D-77B6636FAA98}" dt="2025-02-02T16:04:10.023" v="8681" actId="20577"/>
          <ac:spMkLst>
            <pc:docMk/>
            <pc:sldMk cId="0" sldId="274"/>
            <ac:spMk id="7" creationId="{20506365-477E-5D5B-9D3B-ACEC2F52E7A7}"/>
          </ac:spMkLst>
        </pc:spChg>
        <pc:spChg chg="mod">
          <ac:chgData name="MARIA POULITSIDOU" userId="99d356d3-1087-4f50-889b-613ff460d105" providerId="ADAL" clId="{5A388819-9C3D-43ED-962D-77B6636FAA98}" dt="2025-02-02T15:55:19.476" v="8420" actId="1076"/>
          <ac:spMkLst>
            <pc:docMk/>
            <pc:sldMk cId="0" sldId="274"/>
            <ac:spMk id="749" creationId="{00000000-0000-0000-0000-000000000000}"/>
          </ac:spMkLst>
        </pc:spChg>
        <pc:spChg chg="del">
          <ac:chgData name="MARIA POULITSIDOU" userId="99d356d3-1087-4f50-889b-613ff460d105" providerId="ADAL" clId="{5A388819-9C3D-43ED-962D-77B6636FAA98}" dt="2025-02-02T15:54:30.273" v="8371" actId="478"/>
          <ac:spMkLst>
            <pc:docMk/>
            <pc:sldMk cId="0" sldId="274"/>
            <ac:spMk id="750" creationId="{00000000-0000-0000-0000-000000000000}"/>
          </ac:spMkLst>
        </pc:spChg>
        <pc:grpChg chg="del">
          <ac:chgData name="MARIA POULITSIDOU" userId="99d356d3-1087-4f50-889b-613ff460d105" providerId="ADAL" clId="{5A388819-9C3D-43ED-962D-77B6636FAA98}" dt="2025-02-02T15:54:32.752" v="8372" actId="478"/>
          <ac:grpSpMkLst>
            <pc:docMk/>
            <pc:sldMk cId="0" sldId="274"/>
            <ac:grpSpMk id="744" creationId="{00000000-0000-0000-0000-000000000000}"/>
          </ac:grpSpMkLst>
        </pc:grpChg>
        <pc:picChg chg="del">
          <ac:chgData name="MARIA POULITSIDOU" userId="99d356d3-1087-4f50-889b-613ff460d105" providerId="ADAL" clId="{5A388819-9C3D-43ED-962D-77B6636FAA98}" dt="2025-02-02T15:54:34.824" v="8373" actId="478"/>
          <ac:picMkLst>
            <pc:docMk/>
            <pc:sldMk cId="0" sldId="274"/>
            <ac:picMk id="751" creationId="{00000000-0000-0000-0000-000000000000}"/>
          </ac:picMkLst>
        </pc:picChg>
        <pc:inkChg chg="add del">
          <ac:chgData name="MARIA POULITSIDOU" userId="99d356d3-1087-4f50-889b-613ff460d105" providerId="ADAL" clId="{5A388819-9C3D-43ED-962D-77B6636FAA98}" dt="2025-02-02T15:54:19.203" v="8370" actId="478"/>
          <ac:inkMkLst>
            <pc:docMk/>
            <pc:sldMk cId="0" sldId="274"/>
            <ac:inkMk id="2" creationId="{CEE9B563-B554-C91E-2AFF-0D0D66846A33}"/>
          </ac:inkMkLst>
        </pc:inkChg>
      </pc:sldChg>
      <pc:sldChg chg="addSp delSp modSp mod">
        <pc:chgData name="MARIA POULITSIDOU" userId="99d356d3-1087-4f50-889b-613ff460d105" providerId="ADAL" clId="{5A388819-9C3D-43ED-962D-77B6636FAA98}" dt="2025-02-02T16:18:58.253" v="9120" actId="12"/>
        <pc:sldMkLst>
          <pc:docMk/>
          <pc:sldMk cId="0" sldId="275"/>
        </pc:sldMkLst>
        <pc:spChg chg="add mod">
          <ac:chgData name="MARIA POULITSIDOU" userId="99d356d3-1087-4f50-889b-613ff460d105" providerId="ADAL" clId="{5A388819-9C3D-43ED-962D-77B6636FAA98}" dt="2025-02-02T16:05:27.516" v="8687" actId="1076"/>
          <ac:spMkLst>
            <pc:docMk/>
            <pc:sldMk cId="0" sldId="275"/>
            <ac:spMk id="3" creationId="{2CCEE334-92B0-83C2-D8DE-074FAAE36DBE}"/>
          </ac:spMkLst>
        </pc:spChg>
        <pc:spChg chg="add del mod">
          <ac:chgData name="MARIA POULITSIDOU" userId="99d356d3-1087-4f50-889b-613ff460d105" providerId="ADAL" clId="{5A388819-9C3D-43ED-962D-77B6636FAA98}" dt="2025-02-02T16:04:55.127" v="8683" actId="478"/>
          <ac:spMkLst>
            <pc:docMk/>
            <pc:sldMk cId="0" sldId="275"/>
            <ac:spMk id="5" creationId="{D2D60414-B0CF-5D8D-6263-82061EC50CC9}"/>
          </ac:spMkLst>
        </pc:spChg>
        <pc:spChg chg="add mod">
          <ac:chgData name="MARIA POULITSIDOU" userId="99d356d3-1087-4f50-889b-613ff460d105" providerId="ADAL" clId="{5A388819-9C3D-43ED-962D-77B6636FAA98}" dt="2025-02-02T16:18:58.253" v="9120" actId="12"/>
          <ac:spMkLst>
            <pc:docMk/>
            <pc:sldMk cId="0" sldId="275"/>
            <ac:spMk id="6" creationId="{6E4BCD63-7475-3072-DFDC-B4F1782F1D44}"/>
          </ac:spMkLst>
        </pc:spChg>
        <pc:spChg chg="del">
          <ac:chgData name="MARIA POULITSIDOU" userId="99d356d3-1087-4f50-889b-613ff460d105" providerId="ADAL" clId="{5A388819-9C3D-43ED-962D-77B6636FAA98}" dt="2025-02-02T16:04:43.444" v="8682" actId="478"/>
          <ac:spMkLst>
            <pc:docMk/>
            <pc:sldMk cId="0" sldId="275"/>
            <ac:spMk id="756" creationId="{00000000-0000-0000-0000-000000000000}"/>
          </ac:spMkLst>
        </pc:spChg>
        <pc:spChg chg="del">
          <ac:chgData name="MARIA POULITSIDOU" userId="99d356d3-1087-4f50-889b-613ff460d105" providerId="ADAL" clId="{5A388819-9C3D-43ED-962D-77B6636FAA98}" dt="2025-02-02T16:04:43.444" v="8682" actId="478"/>
          <ac:spMkLst>
            <pc:docMk/>
            <pc:sldMk cId="0" sldId="275"/>
            <ac:spMk id="757" creationId="{00000000-0000-0000-0000-000000000000}"/>
          </ac:spMkLst>
        </pc:spChg>
        <pc:spChg chg="del">
          <ac:chgData name="MARIA POULITSIDOU" userId="99d356d3-1087-4f50-889b-613ff460d105" providerId="ADAL" clId="{5A388819-9C3D-43ED-962D-77B6636FAA98}" dt="2025-02-02T16:04:43.444" v="8682" actId="478"/>
          <ac:spMkLst>
            <pc:docMk/>
            <pc:sldMk cId="0" sldId="275"/>
            <ac:spMk id="758" creationId="{00000000-0000-0000-0000-000000000000}"/>
          </ac:spMkLst>
        </pc:spChg>
        <pc:grpChg chg="del">
          <ac:chgData name="MARIA POULITSIDOU" userId="99d356d3-1087-4f50-889b-613ff460d105" providerId="ADAL" clId="{5A388819-9C3D-43ED-962D-77B6636FAA98}" dt="2025-02-02T16:04:43.444" v="8682" actId="478"/>
          <ac:grpSpMkLst>
            <pc:docMk/>
            <pc:sldMk cId="0" sldId="275"/>
            <ac:grpSpMk id="759" creationId="{00000000-0000-0000-0000-000000000000}"/>
          </ac:grpSpMkLst>
        </pc:grpChg>
        <pc:picChg chg="del">
          <ac:chgData name="MARIA POULITSIDOU" userId="99d356d3-1087-4f50-889b-613ff460d105" providerId="ADAL" clId="{5A388819-9C3D-43ED-962D-77B6636FAA98}" dt="2025-02-02T16:04:43.444" v="8682" actId="478"/>
          <ac:picMkLst>
            <pc:docMk/>
            <pc:sldMk cId="0" sldId="275"/>
            <ac:picMk id="762" creationId="{00000000-0000-0000-0000-000000000000}"/>
          </ac:picMkLst>
        </pc:picChg>
      </pc:sldChg>
      <pc:sldChg chg="addSp delSp modSp mod">
        <pc:chgData name="MARIA POULITSIDOU" userId="99d356d3-1087-4f50-889b-613ff460d105" providerId="ADAL" clId="{5A388819-9C3D-43ED-962D-77B6636FAA98}" dt="2025-02-02T16:36:34.795" v="9172" actId="1076"/>
        <pc:sldMkLst>
          <pc:docMk/>
          <pc:sldMk cId="0" sldId="276"/>
        </pc:sldMkLst>
        <pc:spChg chg="add del mod">
          <ac:chgData name="MARIA POULITSIDOU" userId="99d356d3-1087-4f50-889b-613ff460d105" providerId="ADAL" clId="{5A388819-9C3D-43ED-962D-77B6636FAA98}" dt="2025-02-02T16:19:52.978" v="9124" actId="478"/>
          <ac:spMkLst>
            <pc:docMk/>
            <pc:sldMk cId="0" sldId="276"/>
            <ac:spMk id="3" creationId="{8EB7AECA-8FFE-505A-5543-174EC909A509}"/>
          </ac:spMkLst>
        </pc:spChg>
        <pc:spChg chg="add mod">
          <ac:chgData name="MARIA POULITSIDOU" userId="99d356d3-1087-4f50-889b-613ff460d105" providerId="ADAL" clId="{5A388819-9C3D-43ED-962D-77B6636FAA98}" dt="2025-02-02T16:19:57.831" v="9126" actId="1076"/>
          <ac:spMkLst>
            <pc:docMk/>
            <pc:sldMk cId="0" sldId="276"/>
            <ac:spMk id="4" creationId="{EADE1D8F-9E27-FEFB-1B58-4B09678F27C9}"/>
          </ac:spMkLst>
        </pc:spChg>
        <pc:spChg chg="add mod">
          <ac:chgData name="MARIA POULITSIDOU" userId="99d356d3-1087-4f50-889b-613ff460d105" providerId="ADAL" clId="{5A388819-9C3D-43ED-962D-77B6636FAA98}" dt="2025-02-02T16:35:49.303" v="9170" actId="1076"/>
          <ac:spMkLst>
            <pc:docMk/>
            <pc:sldMk cId="0" sldId="276"/>
            <ac:spMk id="5" creationId="{FEBB70AB-50F6-3C24-1E80-D838C7693808}"/>
          </ac:spMkLst>
        </pc:spChg>
        <pc:spChg chg="add mod">
          <ac:chgData name="MARIA POULITSIDOU" userId="99d356d3-1087-4f50-889b-613ff460d105" providerId="ADAL" clId="{5A388819-9C3D-43ED-962D-77B6636FAA98}" dt="2025-02-02T16:35:39.021" v="9169" actId="1076"/>
          <ac:spMkLst>
            <pc:docMk/>
            <pc:sldMk cId="0" sldId="276"/>
            <ac:spMk id="6" creationId="{D076ACE1-C8A6-FB25-A890-69DDDE6DF1B3}"/>
          </ac:spMkLst>
        </pc:spChg>
        <pc:spChg chg="del">
          <ac:chgData name="MARIA POULITSIDOU" userId="99d356d3-1087-4f50-889b-613ff460d105" providerId="ADAL" clId="{5A388819-9C3D-43ED-962D-77B6636FAA98}" dt="2025-02-02T16:19:48.321" v="9123" actId="478"/>
          <ac:spMkLst>
            <pc:docMk/>
            <pc:sldMk cId="0" sldId="276"/>
            <ac:spMk id="767" creationId="{00000000-0000-0000-0000-000000000000}"/>
          </ac:spMkLst>
        </pc:spChg>
        <pc:spChg chg="del">
          <ac:chgData name="MARIA POULITSIDOU" userId="99d356d3-1087-4f50-889b-613ff460d105" providerId="ADAL" clId="{5A388819-9C3D-43ED-962D-77B6636FAA98}" dt="2025-02-02T16:19:40.356" v="9121" actId="478"/>
          <ac:spMkLst>
            <pc:docMk/>
            <pc:sldMk cId="0" sldId="276"/>
            <ac:spMk id="768" creationId="{00000000-0000-0000-0000-000000000000}"/>
          </ac:spMkLst>
        </pc:spChg>
        <pc:spChg chg="del">
          <ac:chgData name="MARIA POULITSIDOU" userId="99d356d3-1087-4f50-889b-613ff460d105" providerId="ADAL" clId="{5A388819-9C3D-43ED-962D-77B6636FAA98}" dt="2025-02-02T16:19:40.356" v="9121" actId="478"/>
          <ac:spMkLst>
            <pc:docMk/>
            <pc:sldMk cId="0" sldId="276"/>
            <ac:spMk id="769" creationId="{00000000-0000-0000-0000-000000000000}"/>
          </ac:spMkLst>
        </pc:spChg>
        <pc:spChg chg="del">
          <ac:chgData name="MARIA POULITSIDOU" userId="99d356d3-1087-4f50-889b-613ff460d105" providerId="ADAL" clId="{5A388819-9C3D-43ED-962D-77B6636FAA98}" dt="2025-02-02T16:19:40.356" v="9121" actId="478"/>
          <ac:spMkLst>
            <pc:docMk/>
            <pc:sldMk cId="0" sldId="276"/>
            <ac:spMk id="770" creationId="{00000000-0000-0000-0000-000000000000}"/>
          </ac:spMkLst>
        </pc:spChg>
        <pc:spChg chg="del">
          <ac:chgData name="MARIA POULITSIDOU" userId="99d356d3-1087-4f50-889b-613ff460d105" providerId="ADAL" clId="{5A388819-9C3D-43ED-962D-77B6636FAA98}" dt="2025-02-02T16:19:40.356" v="9121" actId="478"/>
          <ac:spMkLst>
            <pc:docMk/>
            <pc:sldMk cId="0" sldId="276"/>
            <ac:spMk id="771" creationId="{00000000-0000-0000-0000-000000000000}"/>
          </ac:spMkLst>
        </pc:spChg>
        <pc:grpChg chg="del">
          <ac:chgData name="MARIA POULITSIDOU" userId="99d356d3-1087-4f50-889b-613ff460d105" providerId="ADAL" clId="{5A388819-9C3D-43ED-962D-77B6636FAA98}" dt="2025-02-02T16:19:43.733" v="9122" actId="478"/>
          <ac:grpSpMkLst>
            <pc:docMk/>
            <pc:sldMk cId="0" sldId="276"/>
            <ac:grpSpMk id="772" creationId="{00000000-0000-0000-0000-000000000000}"/>
          </ac:grpSpMkLst>
        </pc:grpChg>
        <pc:inkChg chg="add mod">
          <ac:chgData name="MARIA POULITSIDOU" userId="99d356d3-1087-4f50-889b-613ff460d105" providerId="ADAL" clId="{5A388819-9C3D-43ED-962D-77B6636FAA98}" dt="2025-02-02T16:36:34.795" v="9172" actId="1076"/>
          <ac:inkMkLst>
            <pc:docMk/>
            <pc:sldMk cId="0" sldId="276"/>
            <ac:inkMk id="7" creationId="{A66DAAA0-74E5-F2C9-6D47-46C78DBA7CB6}"/>
          </ac:inkMkLst>
        </pc:inkChg>
        <pc:cxnChg chg="del mod">
          <ac:chgData name="MARIA POULITSIDOU" userId="99d356d3-1087-4f50-889b-613ff460d105" providerId="ADAL" clId="{5A388819-9C3D-43ED-962D-77B6636FAA98}" dt="2025-02-02T16:19:40.356" v="9121" actId="478"/>
          <ac:cxnSpMkLst>
            <pc:docMk/>
            <pc:sldMk cId="0" sldId="276"/>
            <ac:cxnSpMk id="824" creationId="{00000000-0000-0000-0000-000000000000}"/>
          </ac:cxnSpMkLst>
        </pc:cxnChg>
        <pc:cxnChg chg="del mod">
          <ac:chgData name="MARIA POULITSIDOU" userId="99d356d3-1087-4f50-889b-613ff460d105" providerId="ADAL" clId="{5A388819-9C3D-43ED-962D-77B6636FAA98}" dt="2025-02-02T16:19:40.356" v="9121" actId="478"/>
          <ac:cxnSpMkLst>
            <pc:docMk/>
            <pc:sldMk cId="0" sldId="276"/>
            <ac:cxnSpMk id="825" creationId="{00000000-0000-0000-0000-000000000000}"/>
          </ac:cxnSpMkLst>
        </pc:cxnChg>
      </pc:sldChg>
      <pc:sldChg chg="addSp delSp modSp mod">
        <pc:chgData name="MARIA POULITSIDOU" userId="99d356d3-1087-4f50-889b-613ff460d105" providerId="ADAL" clId="{5A388819-9C3D-43ED-962D-77B6636FAA98}" dt="2025-02-02T16:48:14.814" v="9536" actId="1076"/>
        <pc:sldMkLst>
          <pc:docMk/>
          <pc:sldMk cId="0" sldId="277"/>
        </pc:sldMkLst>
        <pc:spChg chg="add del mod">
          <ac:chgData name="MARIA POULITSIDOU" userId="99d356d3-1087-4f50-889b-613ff460d105" providerId="ADAL" clId="{5A388819-9C3D-43ED-962D-77B6636FAA98}" dt="2025-02-02T16:45:33.448" v="9518" actId="478"/>
          <ac:spMkLst>
            <pc:docMk/>
            <pc:sldMk cId="0" sldId="277"/>
            <ac:spMk id="3" creationId="{2A55D1E6-FEEE-744D-42EA-E62BDAFF8056}"/>
          </ac:spMkLst>
        </pc:spChg>
        <pc:spChg chg="add mod">
          <ac:chgData name="MARIA POULITSIDOU" userId="99d356d3-1087-4f50-889b-613ff460d105" providerId="ADAL" clId="{5A388819-9C3D-43ED-962D-77B6636FAA98}" dt="2025-02-02T16:45:51.826" v="9521" actId="1076"/>
          <ac:spMkLst>
            <pc:docMk/>
            <pc:sldMk cId="0" sldId="277"/>
            <ac:spMk id="5" creationId="{329A7BA8-DFBB-148B-BB85-56DA8AF0ACD9}"/>
          </ac:spMkLst>
        </pc:spChg>
        <pc:spChg chg="add mod">
          <ac:chgData name="MARIA POULITSIDOU" userId="99d356d3-1087-4f50-889b-613ff460d105" providerId="ADAL" clId="{5A388819-9C3D-43ED-962D-77B6636FAA98}" dt="2025-02-02T16:46:16.119" v="9523" actId="1076"/>
          <ac:spMkLst>
            <pc:docMk/>
            <pc:sldMk cId="0" sldId="277"/>
            <ac:spMk id="7" creationId="{1C03609A-52FD-6D5D-D694-32FD790165C3}"/>
          </ac:spMkLst>
        </pc:spChg>
        <pc:spChg chg="mod">
          <ac:chgData name="MARIA POULITSIDOU" userId="99d356d3-1087-4f50-889b-613ff460d105" providerId="ADAL" clId="{5A388819-9C3D-43ED-962D-77B6636FAA98}" dt="2025-02-02T16:44:11.409" v="9509" actId="1076"/>
          <ac:spMkLst>
            <pc:docMk/>
            <pc:sldMk cId="0" sldId="277"/>
            <ac:spMk id="830" creationId="{00000000-0000-0000-0000-000000000000}"/>
          </ac:spMkLst>
        </pc:spChg>
        <pc:spChg chg="del">
          <ac:chgData name="MARIA POULITSIDOU" userId="99d356d3-1087-4f50-889b-613ff460d105" providerId="ADAL" clId="{5A388819-9C3D-43ED-962D-77B6636FAA98}" dt="2025-02-02T16:43:48.615" v="9504" actId="478"/>
          <ac:spMkLst>
            <pc:docMk/>
            <pc:sldMk cId="0" sldId="277"/>
            <ac:spMk id="832" creationId="{00000000-0000-0000-0000-000000000000}"/>
          </ac:spMkLst>
        </pc:spChg>
        <pc:spChg chg="del">
          <ac:chgData name="MARIA POULITSIDOU" userId="99d356d3-1087-4f50-889b-613ff460d105" providerId="ADAL" clId="{5A388819-9C3D-43ED-962D-77B6636FAA98}" dt="2025-02-02T16:43:48.615" v="9504" actId="478"/>
          <ac:spMkLst>
            <pc:docMk/>
            <pc:sldMk cId="0" sldId="277"/>
            <ac:spMk id="833" creationId="{00000000-0000-0000-0000-000000000000}"/>
          </ac:spMkLst>
        </pc:spChg>
        <pc:spChg chg="del">
          <ac:chgData name="MARIA POULITSIDOU" userId="99d356d3-1087-4f50-889b-613ff460d105" providerId="ADAL" clId="{5A388819-9C3D-43ED-962D-77B6636FAA98}" dt="2025-02-02T16:43:51.991" v="9505" actId="478"/>
          <ac:spMkLst>
            <pc:docMk/>
            <pc:sldMk cId="0" sldId="277"/>
            <ac:spMk id="835" creationId="{00000000-0000-0000-0000-000000000000}"/>
          </ac:spMkLst>
        </pc:spChg>
        <pc:spChg chg="del">
          <ac:chgData name="MARIA POULITSIDOU" userId="99d356d3-1087-4f50-889b-613ff460d105" providerId="ADAL" clId="{5A388819-9C3D-43ED-962D-77B6636FAA98}" dt="2025-02-02T16:43:51.991" v="9505" actId="478"/>
          <ac:spMkLst>
            <pc:docMk/>
            <pc:sldMk cId="0" sldId="277"/>
            <ac:spMk id="836" creationId="{00000000-0000-0000-0000-000000000000}"/>
          </ac:spMkLst>
        </pc:spChg>
        <pc:spChg chg="del">
          <ac:chgData name="MARIA POULITSIDOU" userId="99d356d3-1087-4f50-889b-613ff460d105" providerId="ADAL" clId="{5A388819-9C3D-43ED-962D-77B6636FAA98}" dt="2025-02-02T16:43:48.615" v="9504" actId="478"/>
          <ac:spMkLst>
            <pc:docMk/>
            <pc:sldMk cId="0" sldId="277"/>
            <ac:spMk id="841" creationId="{00000000-0000-0000-0000-000000000000}"/>
          </ac:spMkLst>
        </pc:spChg>
        <pc:spChg chg="del">
          <ac:chgData name="MARIA POULITSIDOU" userId="99d356d3-1087-4f50-889b-613ff460d105" providerId="ADAL" clId="{5A388819-9C3D-43ED-962D-77B6636FAA98}" dt="2025-02-02T16:43:48.615" v="9504" actId="478"/>
          <ac:spMkLst>
            <pc:docMk/>
            <pc:sldMk cId="0" sldId="277"/>
            <ac:spMk id="842" creationId="{00000000-0000-0000-0000-000000000000}"/>
          </ac:spMkLst>
        </pc:spChg>
        <pc:spChg chg="del">
          <ac:chgData name="MARIA POULITSIDOU" userId="99d356d3-1087-4f50-889b-613ff460d105" providerId="ADAL" clId="{5A388819-9C3D-43ED-962D-77B6636FAA98}" dt="2025-02-02T16:43:48.615" v="9504" actId="478"/>
          <ac:spMkLst>
            <pc:docMk/>
            <pc:sldMk cId="0" sldId="277"/>
            <ac:spMk id="850" creationId="{00000000-0000-0000-0000-000000000000}"/>
          </ac:spMkLst>
        </pc:spChg>
        <pc:spChg chg="del">
          <ac:chgData name="MARIA POULITSIDOU" userId="99d356d3-1087-4f50-889b-613ff460d105" providerId="ADAL" clId="{5A388819-9C3D-43ED-962D-77B6636FAA98}" dt="2025-02-02T16:43:48.615" v="9504" actId="478"/>
          <ac:spMkLst>
            <pc:docMk/>
            <pc:sldMk cId="0" sldId="277"/>
            <ac:spMk id="852" creationId="{00000000-0000-0000-0000-000000000000}"/>
          </ac:spMkLst>
        </pc:spChg>
        <pc:spChg chg="del">
          <ac:chgData name="MARIA POULITSIDOU" userId="99d356d3-1087-4f50-889b-613ff460d105" providerId="ADAL" clId="{5A388819-9C3D-43ED-962D-77B6636FAA98}" dt="2025-02-02T16:43:48.615" v="9504" actId="478"/>
          <ac:spMkLst>
            <pc:docMk/>
            <pc:sldMk cId="0" sldId="277"/>
            <ac:spMk id="853" creationId="{00000000-0000-0000-0000-000000000000}"/>
          </ac:spMkLst>
        </pc:spChg>
        <pc:spChg chg="del">
          <ac:chgData name="MARIA POULITSIDOU" userId="99d356d3-1087-4f50-889b-613ff460d105" providerId="ADAL" clId="{5A388819-9C3D-43ED-962D-77B6636FAA98}" dt="2025-02-02T16:43:51.991" v="9505" actId="478"/>
          <ac:spMkLst>
            <pc:docMk/>
            <pc:sldMk cId="0" sldId="277"/>
            <ac:spMk id="854" creationId="{00000000-0000-0000-0000-000000000000}"/>
          </ac:spMkLst>
        </pc:spChg>
        <pc:spChg chg="del">
          <ac:chgData name="MARIA POULITSIDOU" userId="99d356d3-1087-4f50-889b-613ff460d105" providerId="ADAL" clId="{5A388819-9C3D-43ED-962D-77B6636FAA98}" dt="2025-02-02T16:43:51.991" v="9505" actId="478"/>
          <ac:spMkLst>
            <pc:docMk/>
            <pc:sldMk cId="0" sldId="277"/>
            <ac:spMk id="855" creationId="{00000000-0000-0000-0000-000000000000}"/>
          </ac:spMkLst>
        </pc:spChg>
        <pc:spChg chg="del">
          <ac:chgData name="MARIA POULITSIDOU" userId="99d356d3-1087-4f50-889b-613ff460d105" providerId="ADAL" clId="{5A388819-9C3D-43ED-962D-77B6636FAA98}" dt="2025-02-02T16:43:48.615" v="9504" actId="478"/>
          <ac:spMkLst>
            <pc:docMk/>
            <pc:sldMk cId="0" sldId="277"/>
            <ac:spMk id="857" creationId="{00000000-0000-0000-0000-000000000000}"/>
          </ac:spMkLst>
        </pc:spChg>
        <pc:spChg chg="del">
          <ac:chgData name="MARIA POULITSIDOU" userId="99d356d3-1087-4f50-889b-613ff460d105" providerId="ADAL" clId="{5A388819-9C3D-43ED-962D-77B6636FAA98}" dt="2025-02-02T16:43:48.615" v="9504" actId="478"/>
          <ac:spMkLst>
            <pc:docMk/>
            <pc:sldMk cId="0" sldId="277"/>
            <ac:spMk id="858" creationId="{00000000-0000-0000-0000-000000000000}"/>
          </ac:spMkLst>
        </pc:spChg>
        <pc:spChg chg="del">
          <ac:chgData name="MARIA POULITSIDOU" userId="99d356d3-1087-4f50-889b-613ff460d105" providerId="ADAL" clId="{5A388819-9C3D-43ED-962D-77B6636FAA98}" dt="2025-02-02T16:43:48.615" v="9504" actId="478"/>
          <ac:spMkLst>
            <pc:docMk/>
            <pc:sldMk cId="0" sldId="277"/>
            <ac:spMk id="861" creationId="{00000000-0000-0000-0000-000000000000}"/>
          </ac:spMkLst>
        </pc:spChg>
        <pc:graphicFrameChg chg="add del mod">
          <ac:chgData name="MARIA POULITSIDOU" userId="99d356d3-1087-4f50-889b-613ff460d105" providerId="ADAL" clId="{5A388819-9C3D-43ED-962D-77B6636FAA98}" dt="2025-02-02T16:45:27.865" v="9516" actId="478"/>
          <ac:graphicFrameMkLst>
            <pc:docMk/>
            <pc:sldMk cId="0" sldId="277"/>
            <ac:graphicFrameMk id="2" creationId="{572B655A-53E9-9E93-9F67-C2482F531537}"/>
          </ac:graphicFrameMkLst>
        </pc:graphicFrameChg>
        <pc:graphicFrameChg chg="add mod">
          <ac:chgData name="MARIA POULITSIDOU" userId="99d356d3-1087-4f50-889b-613ff460d105" providerId="ADAL" clId="{5A388819-9C3D-43ED-962D-77B6636FAA98}" dt="2025-02-02T16:48:14.814" v="9536" actId="1076"/>
          <ac:graphicFrameMkLst>
            <pc:docMk/>
            <pc:sldMk cId="0" sldId="277"/>
            <ac:graphicFrameMk id="4" creationId="{295D53D6-A855-79E8-F8A9-AE0C80D66A87}"/>
          </ac:graphicFrameMkLst>
        </pc:graphicFrameChg>
        <pc:graphicFrameChg chg="add mod">
          <ac:chgData name="MARIA POULITSIDOU" userId="99d356d3-1087-4f50-889b-613ff460d105" providerId="ADAL" clId="{5A388819-9C3D-43ED-962D-77B6636FAA98}" dt="2025-02-02T16:47:12.470" v="9526" actId="1076"/>
          <ac:graphicFrameMkLst>
            <pc:docMk/>
            <pc:sldMk cId="0" sldId="277"/>
            <ac:graphicFrameMk id="6" creationId="{83E2B66E-B8B5-152F-5C5E-CE5E890DC22F}"/>
          </ac:graphicFrameMkLst>
        </pc:graphicFrameChg>
      </pc:sldChg>
      <pc:sldChg chg="addSp delSp modSp add del mod">
        <pc:chgData name="MARIA POULITSIDOU" userId="99d356d3-1087-4f50-889b-613ff460d105" providerId="ADAL" clId="{5A388819-9C3D-43ED-962D-77B6636FAA98}" dt="2025-02-02T17:25:17.223" v="11525" actId="47"/>
        <pc:sldMkLst>
          <pc:docMk/>
          <pc:sldMk cId="0" sldId="278"/>
        </pc:sldMkLst>
        <pc:spChg chg="add del mod">
          <ac:chgData name="MARIA POULITSIDOU" userId="99d356d3-1087-4f50-889b-613ff460d105" providerId="ADAL" clId="{5A388819-9C3D-43ED-962D-77B6636FAA98}" dt="2025-02-02T16:48:37.183" v="9537"/>
          <ac:spMkLst>
            <pc:docMk/>
            <pc:sldMk cId="0" sldId="278"/>
            <ac:spMk id="3" creationId="{1D373580-7CB5-7C89-9093-12B46840CA11}"/>
          </ac:spMkLst>
        </pc:spChg>
        <pc:spChg chg="add mod">
          <ac:chgData name="MARIA POULITSIDOU" userId="99d356d3-1087-4f50-889b-613ff460d105" providerId="ADAL" clId="{5A388819-9C3D-43ED-962D-77B6636FAA98}" dt="2025-02-02T16:55:33.450" v="10165" actId="20577"/>
          <ac:spMkLst>
            <pc:docMk/>
            <pc:sldMk cId="0" sldId="278"/>
            <ac:spMk id="4" creationId="{595498CF-AED0-01AD-CF0C-FA79F27E1ECA}"/>
          </ac:spMkLst>
        </pc:spChg>
        <pc:spChg chg="add mod">
          <ac:chgData name="MARIA POULITSIDOU" userId="99d356d3-1087-4f50-889b-613ff460d105" providerId="ADAL" clId="{5A388819-9C3D-43ED-962D-77B6636FAA98}" dt="2025-02-02T16:49:05.084" v="9539"/>
          <ac:spMkLst>
            <pc:docMk/>
            <pc:sldMk cId="0" sldId="278"/>
            <ac:spMk id="6" creationId="{9CA7C981-D7D7-7C9C-746C-22A8950C1C4C}"/>
          </ac:spMkLst>
        </pc:spChg>
        <pc:spChg chg="add del mod">
          <ac:chgData name="MARIA POULITSIDOU" userId="99d356d3-1087-4f50-889b-613ff460d105" providerId="ADAL" clId="{5A388819-9C3D-43ED-962D-77B6636FAA98}" dt="2025-02-02T16:55:44.073" v="10167" actId="478"/>
          <ac:spMkLst>
            <pc:docMk/>
            <pc:sldMk cId="0" sldId="278"/>
            <ac:spMk id="7" creationId="{B1A94C90-7D9B-A0AE-E67A-247253DD0237}"/>
          </ac:spMkLst>
        </pc:spChg>
        <pc:spChg chg="del mod">
          <ac:chgData name="MARIA POULITSIDOU" userId="99d356d3-1087-4f50-889b-613ff460d105" providerId="ADAL" clId="{5A388819-9C3D-43ED-962D-77B6636FAA98}" dt="2025-02-02T16:47:36.343" v="9530" actId="478"/>
          <ac:spMkLst>
            <pc:docMk/>
            <pc:sldMk cId="0" sldId="278"/>
            <ac:spMk id="874" creationId="{00000000-0000-0000-0000-000000000000}"/>
          </ac:spMkLst>
        </pc:spChg>
        <pc:spChg chg="del">
          <ac:chgData name="MARIA POULITSIDOU" userId="99d356d3-1087-4f50-889b-613ff460d105" providerId="ADAL" clId="{5A388819-9C3D-43ED-962D-77B6636FAA98}" dt="2025-02-02T16:47:32.691" v="9528" actId="478"/>
          <ac:spMkLst>
            <pc:docMk/>
            <pc:sldMk cId="0" sldId="278"/>
            <ac:spMk id="875" creationId="{00000000-0000-0000-0000-000000000000}"/>
          </ac:spMkLst>
        </pc:spChg>
        <pc:spChg chg="del">
          <ac:chgData name="MARIA POULITSIDOU" userId="99d356d3-1087-4f50-889b-613ff460d105" providerId="ADAL" clId="{5A388819-9C3D-43ED-962D-77B6636FAA98}" dt="2025-02-02T16:47:40.258" v="9531" actId="478"/>
          <ac:spMkLst>
            <pc:docMk/>
            <pc:sldMk cId="0" sldId="278"/>
            <ac:spMk id="876" creationId="{00000000-0000-0000-0000-000000000000}"/>
          </ac:spMkLst>
        </pc:spChg>
        <pc:spChg chg="del">
          <ac:chgData name="MARIA POULITSIDOU" userId="99d356d3-1087-4f50-889b-613ff460d105" providerId="ADAL" clId="{5A388819-9C3D-43ED-962D-77B6636FAA98}" dt="2025-02-02T16:47:40.258" v="9531" actId="478"/>
          <ac:spMkLst>
            <pc:docMk/>
            <pc:sldMk cId="0" sldId="278"/>
            <ac:spMk id="877" creationId="{00000000-0000-0000-0000-000000000000}"/>
          </ac:spMkLst>
        </pc:spChg>
        <pc:spChg chg="del">
          <ac:chgData name="MARIA POULITSIDOU" userId="99d356d3-1087-4f50-889b-613ff460d105" providerId="ADAL" clId="{5A388819-9C3D-43ED-962D-77B6636FAA98}" dt="2025-02-02T16:47:40.258" v="9531" actId="478"/>
          <ac:spMkLst>
            <pc:docMk/>
            <pc:sldMk cId="0" sldId="278"/>
            <ac:spMk id="878" creationId="{00000000-0000-0000-0000-000000000000}"/>
          </ac:spMkLst>
        </pc:spChg>
        <pc:spChg chg="del">
          <ac:chgData name="MARIA POULITSIDOU" userId="99d356d3-1087-4f50-889b-613ff460d105" providerId="ADAL" clId="{5A388819-9C3D-43ED-962D-77B6636FAA98}" dt="2025-02-02T16:47:40.258" v="9531" actId="478"/>
          <ac:spMkLst>
            <pc:docMk/>
            <pc:sldMk cId="0" sldId="278"/>
            <ac:spMk id="879" creationId="{00000000-0000-0000-0000-000000000000}"/>
          </ac:spMkLst>
        </pc:spChg>
        <pc:spChg chg="del mod">
          <ac:chgData name="MARIA POULITSIDOU" userId="99d356d3-1087-4f50-889b-613ff460d105" providerId="ADAL" clId="{5A388819-9C3D-43ED-962D-77B6636FAA98}" dt="2025-02-02T16:47:47.729" v="9534" actId="478"/>
          <ac:spMkLst>
            <pc:docMk/>
            <pc:sldMk cId="0" sldId="278"/>
            <ac:spMk id="880" creationId="{00000000-0000-0000-0000-000000000000}"/>
          </ac:spMkLst>
        </pc:spChg>
        <pc:spChg chg="del">
          <ac:chgData name="MARIA POULITSIDOU" userId="99d356d3-1087-4f50-889b-613ff460d105" providerId="ADAL" clId="{5A388819-9C3D-43ED-962D-77B6636FAA98}" dt="2025-02-02T16:47:40.258" v="9531" actId="478"/>
          <ac:spMkLst>
            <pc:docMk/>
            <pc:sldMk cId="0" sldId="278"/>
            <ac:spMk id="881" creationId="{00000000-0000-0000-0000-000000000000}"/>
          </ac:spMkLst>
        </pc:spChg>
        <pc:spChg chg="del">
          <ac:chgData name="MARIA POULITSIDOU" userId="99d356d3-1087-4f50-889b-613ff460d105" providerId="ADAL" clId="{5A388819-9C3D-43ED-962D-77B6636FAA98}" dt="2025-02-02T16:47:40.258" v="9531" actId="478"/>
          <ac:spMkLst>
            <pc:docMk/>
            <pc:sldMk cId="0" sldId="278"/>
            <ac:spMk id="882" creationId="{00000000-0000-0000-0000-000000000000}"/>
          </ac:spMkLst>
        </pc:spChg>
        <pc:spChg chg="del">
          <ac:chgData name="MARIA POULITSIDOU" userId="99d356d3-1087-4f50-889b-613ff460d105" providerId="ADAL" clId="{5A388819-9C3D-43ED-962D-77B6636FAA98}" dt="2025-02-02T16:47:51.277" v="9535" actId="478"/>
          <ac:spMkLst>
            <pc:docMk/>
            <pc:sldMk cId="0" sldId="278"/>
            <ac:spMk id="883" creationId="{00000000-0000-0000-0000-000000000000}"/>
          </ac:spMkLst>
        </pc:spChg>
        <pc:spChg chg="del">
          <ac:chgData name="MARIA POULITSIDOU" userId="99d356d3-1087-4f50-889b-613ff460d105" providerId="ADAL" clId="{5A388819-9C3D-43ED-962D-77B6636FAA98}" dt="2025-02-02T16:47:32.691" v="9528" actId="478"/>
          <ac:spMkLst>
            <pc:docMk/>
            <pc:sldMk cId="0" sldId="278"/>
            <ac:spMk id="884" creationId="{00000000-0000-0000-0000-000000000000}"/>
          </ac:spMkLst>
        </pc:spChg>
        <pc:spChg chg="del">
          <ac:chgData name="MARIA POULITSIDOU" userId="99d356d3-1087-4f50-889b-613ff460d105" providerId="ADAL" clId="{5A388819-9C3D-43ED-962D-77B6636FAA98}" dt="2025-02-02T16:47:32.691" v="9528" actId="478"/>
          <ac:spMkLst>
            <pc:docMk/>
            <pc:sldMk cId="0" sldId="278"/>
            <ac:spMk id="885" creationId="{00000000-0000-0000-0000-000000000000}"/>
          </ac:spMkLst>
        </pc:spChg>
        <pc:spChg chg="del">
          <ac:chgData name="MARIA POULITSIDOU" userId="99d356d3-1087-4f50-889b-613ff460d105" providerId="ADAL" clId="{5A388819-9C3D-43ED-962D-77B6636FAA98}" dt="2025-02-02T16:47:32.691" v="9528" actId="478"/>
          <ac:spMkLst>
            <pc:docMk/>
            <pc:sldMk cId="0" sldId="278"/>
            <ac:spMk id="886" creationId="{00000000-0000-0000-0000-000000000000}"/>
          </ac:spMkLst>
        </pc:spChg>
        <pc:grpChg chg="del">
          <ac:chgData name="MARIA POULITSIDOU" userId="99d356d3-1087-4f50-889b-613ff460d105" providerId="ADAL" clId="{5A388819-9C3D-43ED-962D-77B6636FAA98}" dt="2025-02-02T16:47:32.691" v="9528" actId="478"/>
          <ac:grpSpMkLst>
            <pc:docMk/>
            <pc:sldMk cId="0" sldId="278"/>
            <ac:grpSpMk id="887" creationId="{00000000-0000-0000-0000-000000000000}"/>
          </ac:grpSpMkLst>
        </pc:grpChg>
        <pc:grpChg chg="del">
          <ac:chgData name="MARIA POULITSIDOU" userId="99d356d3-1087-4f50-889b-613ff460d105" providerId="ADAL" clId="{5A388819-9C3D-43ED-962D-77B6636FAA98}" dt="2025-02-02T16:47:32.691" v="9528" actId="478"/>
          <ac:grpSpMkLst>
            <pc:docMk/>
            <pc:sldMk cId="0" sldId="278"/>
            <ac:grpSpMk id="893" creationId="{00000000-0000-0000-0000-000000000000}"/>
          </ac:grpSpMkLst>
        </pc:grpChg>
        <pc:grpChg chg="del">
          <ac:chgData name="MARIA POULITSIDOU" userId="99d356d3-1087-4f50-889b-613ff460d105" providerId="ADAL" clId="{5A388819-9C3D-43ED-962D-77B6636FAA98}" dt="2025-02-02T16:47:32.691" v="9528" actId="478"/>
          <ac:grpSpMkLst>
            <pc:docMk/>
            <pc:sldMk cId="0" sldId="278"/>
            <ac:grpSpMk id="900" creationId="{00000000-0000-0000-0000-000000000000}"/>
          </ac:grpSpMkLst>
        </pc:grpChg>
        <pc:grpChg chg="del">
          <ac:chgData name="MARIA POULITSIDOU" userId="99d356d3-1087-4f50-889b-613ff460d105" providerId="ADAL" clId="{5A388819-9C3D-43ED-962D-77B6636FAA98}" dt="2025-02-02T16:47:32.691" v="9528" actId="478"/>
          <ac:grpSpMkLst>
            <pc:docMk/>
            <pc:sldMk cId="0" sldId="278"/>
            <ac:grpSpMk id="909" creationId="{00000000-0000-0000-0000-000000000000}"/>
          </ac:grpSpMkLst>
        </pc:grpChg>
        <pc:graphicFrameChg chg="add mod">
          <ac:chgData name="MARIA POULITSIDOU" userId="99d356d3-1087-4f50-889b-613ff460d105" providerId="ADAL" clId="{5A388819-9C3D-43ED-962D-77B6636FAA98}" dt="2025-02-02T16:58:12.857" v="10228" actId="1076"/>
          <ac:graphicFrameMkLst>
            <pc:docMk/>
            <pc:sldMk cId="0" sldId="278"/>
            <ac:graphicFrameMk id="5" creationId="{C7807977-AB58-FBE5-1428-BC54D1558E84}"/>
          </ac:graphicFrameMkLst>
        </pc:graphicFrameChg>
        <pc:cxnChg chg="del mod">
          <ac:chgData name="MARIA POULITSIDOU" userId="99d356d3-1087-4f50-889b-613ff460d105" providerId="ADAL" clId="{5A388819-9C3D-43ED-962D-77B6636FAA98}" dt="2025-02-02T16:47:32.691" v="9528" actId="478"/>
          <ac:cxnSpMkLst>
            <pc:docMk/>
            <pc:sldMk cId="0" sldId="278"/>
            <ac:cxnSpMk id="919" creationId="{00000000-0000-0000-0000-000000000000}"/>
          </ac:cxnSpMkLst>
        </pc:cxnChg>
        <pc:cxnChg chg="del mod">
          <ac:chgData name="MARIA POULITSIDOU" userId="99d356d3-1087-4f50-889b-613ff460d105" providerId="ADAL" clId="{5A388819-9C3D-43ED-962D-77B6636FAA98}" dt="2025-02-02T16:47:32.691" v="9528" actId="478"/>
          <ac:cxnSpMkLst>
            <pc:docMk/>
            <pc:sldMk cId="0" sldId="278"/>
            <ac:cxnSpMk id="921" creationId="{00000000-0000-0000-0000-000000000000}"/>
          </ac:cxnSpMkLst>
        </pc:cxnChg>
      </pc:sldChg>
      <pc:sldChg chg="del">
        <pc:chgData name="MARIA POULITSIDOU" userId="99d356d3-1087-4f50-889b-613ff460d105" providerId="ADAL" clId="{5A388819-9C3D-43ED-962D-77B6636FAA98}" dt="2025-02-02T16:58:19.823" v="10229" actId="47"/>
        <pc:sldMkLst>
          <pc:docMk/>
          <pc:sldMk cId="0" sldId="279"/>
        </pc:sldMkLst>
      </pc:sldChg>
      <pc:sldChg chg="delSp modSp add del mod">
        <pc:chgData name="MARIA POULITSIDOU" userId="99d356d3-1087-4f50-889b-613ff460d105" providerId="ADAL" clId="{5A388819-9C3D-43ED-962D-77B6636FAA98}" dt="2025-02-02T21:11:13.050" v="11586" actId="20577"/>
        <pc:sldMkLst>
          <pc:docMk/>
          <pc:sldMk cId="0" sldId="280"/>
        </pc:sldMkLst>
        <pc:spChg chg="mod">
          <ac:chgData name="MARIA POULITSIDOU" userId="99d356d3-1087-4f50-889b-613ff460d105" providerId="ADAL" clId="{5A388819-9C3D-43ED-962D-77B6636FAA98}" dt="2025-02-02T16:57:52.549" v="10226" actId="207"/>
          <ac:spMkLst>
            <pc:docMk/>
            <pc:sldMk cId="0" sldId="280"/>
            <ac:spMk id="935" creationId="{00000000-0000-0000-0000-000000000000}"/>
          </ac:spMkLst>
        </pc:spChg>
        <pc:spChg chg="del">
          <ac:chgData name="MARIA POULITSIDOU" userId="99d356d3-1087-4f50-889b-613ff460d105" providerId="ADAL" clId="{5A388819-9C3D-43ED-962D-77B6636FAA98}" dt="2025-02-02T16:56:21.912" v="10183" actId="478"/>
          <ac:spMkLst>
            <pc:docMk/>
            <pc:sldMk cId="0" sldId="280"/>
            <ac:spMk id="936" creationId="{00000000-0000-0000-0000-000000000000}"/>
          </ac:spMkLst>
        </pc:spChg>
        <pc:spChg chg="del">
          <ac:chgData name="MARIA POULITSIDOU" userId="99d356d3-1087-4f50-889b-613ff460d105" providerId="ADAL" clId="{5A388819-9C3D-43ED-962D-77B6636FAA98}" dt="2025-02-02T16:56:21.912" v="10183" actId="478"/>
          <ac:spMkLst>
            <pc:docMk/>
            <pc:sldMk cId="0" sldId="280"/>
            <ac:spMk id="937" creationId="{00000000-0000-0000-0000-000000000000}"/>
          </ac:spMkLst>
        </pc:spChg>
        <pc:spChg chg="del">
          <ac:chgData name="MARIA POULITSIDOU" userId="99d356d3-1087-4f50-889b-613ff460d105" providerId="ADAL" clId="{5A388819-9C3D-43ED-962D-77B6636FAA98}" dt="2025-02-02T16:56:21.912" v="10183" actId="478"/>
          <ac:spMkLst>
            <pc:docMk/>
            <pc:sldMk cId="0" sldId="280"/>
            <ac:spMk id="938" creationId="{00000000-0000-0000-0000-000000000000}"/>
          </ac:spMkLst>
        </pc:spChg>
        <pc:spChg chg="mod">
          <ac:chgData name="MARIA POULITSIDOU" userId="99d356d3-1087-4f50-889b-613ff460d105" providerId="ADAL" clId="{5A388819-9C3D-43ED-962D-77B6636FAA98}" dt="2025-02-02T21:11:13.050" v="11586" actId="20577"/>
          <ac:spMkLst>
            <pc:docMk/>
            <pc:sldMk cId="0" sldId="280"/>
            <ac:spMk id="939" creationId="{00000000-0000-0000-0000-000000000000}"/>
          </ac:spMkLst>
        </pc:spChg>
        <pc:spChg chg="del">
          <ac:chgData name="MARIA POULITSIDOU" userId="99d356d3-1087-4f50-889b-613ff460d105" providerId="ADAL" clId="{5A388819-9C3D-43ED-962D-77B6636FAA98}" dt="2025-02-02T16:56:21.912" v="10183" actId="478"/>
          <ac:spMkLst>
            <pc:docMk/>
            <pc:sldMk cId="0" sldId="280"/>
            <ac:spMk id="940" creationId="{00000000-0000-0000-0000-000000000000}"/>
          </ac:spMkLst>
        </pc:spChg>
        <pc:spChg chg="del">
          <ac:chgData name="MARIA POULITSIDOU" userId="99d356d3-1087-4f50-889b-613ff460d105" providerId="ADAL" clId="{5A388819-9C3D-43ED-962D-77B6636FAA98}" dt="2025-02-02T16:56:21.912" v="10183" actId="478"/>
          <ac:spMkLst>
            <pc:docMk/>
            <pc:sldMk cId="0" sldId="280"/>
            <ac:spMk id="941" creationId="{00000000-0000-0000-0000-000000000000}"/>
          </ac:spMkLst>
        </pc:spChg>
        <pc:spChg chg="del">
          <ac:chgData name="MARIA POULITSIDOU" userId="99d356d3-1087-4f50-889b-613ff460d105" providerId="ADAL" clId="{5A388819-9C3D-43ED-962D-77B6636FAA98}" dt="2025-02-02T16:56:21.912" v="10183" actId="478"/>
          <ac:spMkLst>
            <pc:docMk/>
            <pc:sldMk cId="0" sldId="280"/>
            <ac:spMk id="942" creationId="{00000000-0000-0000-0000-000000000000}"/>
          </ac:spMkLst>
        </pc:spChg>
        <pc:picChg chg="del">
          <ac:chgData name="MARIA POULITSIDOU" userId="99d356d3-1087-4f50-889b-613ff460d105" providerId="ADAL" clId="{5A388819-9C3D-43ED-962D-77B6636FAA98}" dt="2025-02-02T16:56:27.665" v="10184" actId="478"/>
          <ac:picMkLst>
            <pc:docMk/>
            <pc:sldMk cId="0" sldId="280"/>
            <ac:picMk id="934" creationId="{00000000-0000-0000-0000-000000000000}"/>
          </ac:picMkLst>
        </pc:picChg>
      </pc:sldChg>
      <pc:sldChg chg="addSp delSp modSp add del mod">
        <pc:chgData name="MARIA POULITSIDOU" userId="99d356d3-1087-4f50-889b-613ff460d105" providerId="ADAL" clId="{5A388819-9C3D-43ED-962D-77B6636FAA98}" dt="2025-02-02T21:12:10.291" v="11589" actId="20577"/>
        <pc:sldMkLst>
          <pc:docMk/>
          <pc:sldMk cId="0" sldId="281"/>
        </pc:sldMkLst>
        <pc:spChg chg="add del mod">
          <ac:chgData name="MARIA POULITSIDOU" userId="99d356d3-1087-4f50-889b-613ff460d105" providerId="ADAL" clId="{5A388819-9C3D-43ED-962D-77B6636FAA98}" dt="2025-02-02T17:13:41.349" v="11113" actId="478"/>
          <ac:spMkLst>
            <pc:docMk/>
            <pc:sldMk cId="0" sldId="281"/>
            <ac:spMk id="3" creationId="{92524735-91E7-56E6-B711-2448C2129304}"/>
          </ac:spMkLst>
        </pc:spChg>
        <pc:spChg chg="add del mod">
          <ac:chgData name="MARIA POULITSIDOU" userId="99d356d3-1087-4f50-889b-613ff460d105" providerId="ADAL" clId="{5A388819-9C3D-43ED-962D-77B6636FAA98}" dt="2025-02-02T17:13:41.349" v="11113" actId="478"/>
          <ac:spMkLst>
            <pc:docMk/>
            <pc:sldMk cId="0" sldId="281"/>
            <ac:spMk id="5" creationId="{A383793D-2950-F55D-E67C-675ECC8C4B18}"/>
          </ac:spMkLst>
        </pc:spChg>
        <pc:spChg chg="add del mod">
          <ac:chgData name="MARIA POULITSIDOU" userId="99d356d3-1087-4f50-889b-613ff460d105" providerId="ADAL" clId="{5A388819-9C3D-43ED-962D-77B6636FAA98}" dt="2025-02-02T17:13:41.349" v="11113" actId="478"/>
          <ac:spMkLst>
            <pc:docMk/>
            <pc:sldMk cId="0" sldId="281"/>
            <ac:spMk id="7" creationId="{D1709F85-DCAE-EFB1-7510-F08BC24E994D}"/>
          </ac:spMkLst>
        </pc:spChg>
        <pc:spChg chg="add del mod">
          <ac:chgData name="MARIA POULITSIDOU" userId="99d356d3-1087-4f50-889b-613ff460d105" providerId="ADAL" clId="{5A388819-9C3D-43ED-962D-77B6636FAA98}" dt="2025-02-02T17:13:41.349" v="11113" actId="478"/>
          <ac:spMkLst>
            <pc:docMk/>
            <pc:sldMk cId="0" sldId="281"/>
            <ac:spMk id="9" creationId="{DCD63C97-80E4-19C3-D647-E8EE4CC130E4}"/>
          </ac:spMkLst>
        </pc:spChg>
        <pc:spChg chg="add del mod">
          <ac:chgData name="MARIA POULITSIDOU" userId="99d356d3-1087-4f50-889b-613ff460d105" providerId="ADAL" clId="{5A388819-9C3D-43ED-962D-77B6636FAA98}" dt="2025-02-02T17:13:46.667" v="11115" actId="478"/>
          <ac:spMkLst>
            <pc:docMk/>
            <pc:sldMk cId="0" sldId="281"/>
            <ac:spMk id="11" creationId="{AA8E691D-990D-C2D0-3D6E-E5A5D95B9EB9}"/>
          </ac:spMkLst>
        </pc:spChg>
        <pc:spChg chg="add del mod">
          <ac:chgData name="MARIA POULITSIDOU" userId="99d356d3-1087-4f50-889b-613ff460d105" providerId="ADAL" clId="{5A388819-9C3D-43ED-962D-77B6636FAA98}" dt="2025-02-02T17:14:02.830" v="11118" actId="478"/>
          <ac:spMkLst>
            <pc:docMk/>
            <pc:sldMk cId="0" sldId="281"/>
            <ac:spMk id="12" creationId="{3BAE5DBC-638F-F19E-7D53-5A46CCAA167C}"/>
          </ac:spMkLst>
        </pc:spChg>
        <pc:spChg chg="add del mod">
          <ac:chgData name="MARIA POULITSIDOU" userId="99d356d3-1087-4f50-889b-613ff460d105" providerId="ADAL" clId="{5A388819-9C3D-43ED-962D-77B6636FAA98}" dt="2025-02-02T17:14:05.836" v="11119" actId="478"/>
          <ac:spMkLst>
            <pc:docMk/>
            <pc:sldMk cId="0" sldId="281"/>
            <ac:spMk id="14" creationId="{1C40762A-DE67-A54F-730C-8F7E75E8C20D}"/>
          </ac:spMkLst>
        </pc:spChg>
        <pc:spChg chg="add mod">
          <ac:chgData name="MARIA POULITSIDOU" userId="99d356d3-1087-4f50-889b-613ff460d105" providerId="ADAL" clId="{5A388819-9C3D-43ED-962D-77B6636FAA98}" dt="2025-02-02T17:14:15.643" v="11122" actId="1076"/>
          <ac:spMkLst>
            <pc:docMk/>
            <pc:sldMk cId="0" sldId="281"/>
            <ac:spMk id="15" creationId="{7633E940-9C0A-01C0-9C8B-95857D1888C0}"/>
          </ac:spMkLst>
        </pc:spChg>
        <pc:spChg chg="add mod">
          <ac:chgData name="MARIA POULITSIDOU" userId="99d356d3-1087-4f50-889b-613ff460d105" providerId="ADAL" clId="{5A388819-9C3D-43ED-962D-77B6636FAA98}" dt="2025-02-02T21:12:10.291" v="11589" actId="20577"/>
          <ac:spMkLst>
            <pc:docMk/>
            <pc:sldMk cId="0" sldId="281"/>
            <ac:spMk id="17" creationId="{90E5694C-F313-BC05-A549-19F286F6486B}"/>
          </ac:spMkLst>
        </pc:spChg>
        <pc:spChg chg="del">
          <ac:chgData name="MARIA POULITSIDOU" userId="99d356d3-1087-4f50-889b-613ff460d105" providerId="ADAL" clId="{5A388819-9C3D-43ED-962D-77B6636FAA98}" dt="2025-02-02T17:13:38.286" v="11112" actId="478"/>
          <ac:spMkLst>
            <pc:docMk/>
            <pc:sldMk cId="0" sldId="281"/>
            <ac:spMk id="947" creationId="{00000000-0000-0000-0000-000000000000}"/>
          </ac:spMkLst>
        </pc:spChg>
        <pc:spChg chg="del">
          <ac:chgData name="MARIA POULITSIDOU" userId="99d356d3-1087-4f50-889b-613ff460d105" providerId="ADAL" clId="{5A388819-9C3D-43ED-962D-77B6636FAA98}" dt="2025-02-02T17:13:38.286" v="11112" actId="478"/>
          <ac:spMkLst>
            <pc:docMk/>
            <pc:sldMk cId="0" sldId="281"/>
            <ac:spMk id="948" creationId="{00000000-0000-0000-0000-000000000000}"/>
          </ac:spMkLst>
        </pc:spChg>
        <pc:spChg chg="del">
          <ac:chgData name="MARIA POULITSIDOU" userId="99d356d3-1087-4f50-889b-613ff460d105" providerId="ADAL" clId="{5A388819-9C3D-43ED-962D-77B6636FAA98}" dt="2025-02-02T17:13:44.941" v="11114" actId="478"/>
          <ac:spMkLst>
            <pc:docMk/>
            <pc:sldMk cId="0" sldId="281"/>
            <ac:spMk id="951" creationId="{00000000-0000-0000-0000-000000000000}"/>
          </ac:spMkLst>
        </pc:spChg>
        <pc:spChg chg="del">
          <ac:chgData name="MARIA POULITSIDOU" userId="99d356d3-1087-4f50-889b-613ff460d105" providerId="ADAL" clId="{5A388819-9C3D-43ED-962D-77B6636FAA98}" dt="2025-02-02T17:13:38.286" v="11112" actId="478"/>
          <ac:spMkLst>
            <pc:docMk/>
            <pc:sldMk cId="0" sldId="281"/>
            <ac:spMk id="952" creationId="{00000000-0000-0000-0000-000000000000}"/>
          </ac:spMkLst>
        </pc:spChg>
        <pc:spChg chg="del">
          <ac:chgData name="MARIA POULITSIDOU" userId="99d356d3-1087-4f50-889b-613ff460d105" providerId="ADAL" clId="{5A388819-9C3D-43ED-962D-77B6636FAA98}" dt="2025-02-02T17:13:38.286" v="11112" actId="478"/>
          <ac:spMkLst>
            <pc:docMk/>
            <pc:sldMk cId="0" sldId="281"/>
            <ac:spMk id="953" creationId="{00000000-0000-0000-0000-000000000000}"/>
          </ac:spMkLst>
        </pc:spChg>
        <pc:picChg chg="del">
          <ac:chgData name="MARIA POULITSIDOU" userId="99d356d3-1087-4f50-889b-613ff460d105" providerId="ADAL" clId="{5A388819-9C3D-43ED-962D-77B6636FAA98}" dt="2025-02-02T17:13:38.286" v="11112" actId="478"/>
          <ac:picMkLst>
            <pc:docMk/>
            <pc:sldMk cId="0" sldId="281"/>
            <ac:picMk id="949" creationId="{00000000-0000-0000-0000-000000000000}"/>
          </ac:picMkLst>
        </pc:picChg>
        <pc:picChg chg="del">
          <ac:chgData name="MARIA POULITSIDOU" userId="99d356d3-1087-4f50-889b-613ff460d105" providerId="ADAL" clId="{5A388819-9C3D-43ED-962D-77B6636FAA98}" dt="2025-02-02T17:13:38.286" v="11112" actId="478"/>
          <ac:picMkLst>
            <pc:docMk/>
            <pc:sldMk cId="0" sldId="281"/>
            <ac:picMk id="950" creationId="{00000000-0000-0000-0000-000000000000}"/>
          </ac:picMkLst>
        </pc:picChg>
      </pc:sldChg>
      <pc:sldChg chg="del">
        <pc:chgData name="MARIA POULITSIDOU" userId="99d356d3-1087-4f50-889b-613ff460d105" providerId="ADAL" clId="{5A388819-9C3D-43ED-962D-77B6636FAA98}" dt="2025-02-02T17:24:59.494" v="11492" actId="47"/>
        <pc:sldMkLst>
          <pc:docMk/>
          <pc:sldMk cId="0" sldId="282"/>
        </pc:sldMkLst>
      </pc:sldChg>
      <pc:sldChg chg="del ord">
        <pc:chgData name="MARIA POULITSIDOU" userId="99d356d3-1087-4f50-889b-613ff460d105" providerId="ADAL" clId="{5A388819-9C3D-43ED-962D-77B6636FAA98}" dt="2025-02-02T17:25:12.170" v="11521" actId="47"/>
        <pc:sldMkLst>
          <pc:docMk/>
          <pc:sldMk cId="0" sldId="283"/>
        </pc:sldMkLst>
      </pc:sldChg>
      <pc:sldChg chg="del">
        <pc:chgData name="MARIA POULITSIDOU" userId="99d356d3-1087-4f50-889b-613ff460d105" providerId="ADAL" clId="{5A388819-9C3D-43ED-962D-77B6636FAA98}" dt="2025-02-02T17:25:12.069" v="11520" actId="47"/>
        <pc:sldMkLst>
          <pc:docMk/>
          <pc:sldMk cId="0" sldId="284"/>
        </pc:sldMkLst>
      </pc:sldChg>
      <pc:sldChg chg="del">
        <pc:chgData name="MARIA POULITSIDOU" userId="99d356d3-1087-4f50-889b-613ff460d105" providerId="ADAL" clId="{5A388819-9C3D-43ED-962D-77B6636FAA98}" dt="2025-02-02T17:25:11.965" v="11519" actId="47"/>
        <pc:sldMkLst>
          <pc:docMk/>
          <pc:sldMk cId="0" sldId="285"/>
        </pc:sldMkLst>
      </pc:sldChg>
      <pc:sldChg chg="del">
        <pc:chgData name="MARIA POULITSIDOU" userId="99d356d3-1087-4f50-889b-613ff460d105" providerId="ADAL" clId="{5A388819-9C3D-43ED-962D-77B6636FAA98}" dt="2025-02-02T17:25:11.802" v="11518" actId="47"/>
        <pc:sldMkLst>
          <pc:docMk/>
          <pc:sldMk cId="0" sldId="286"/>
        </pc:sldMkLst>
      </pc:sldChg>
      <pc:sldChg chg="del">
        <pc:chgData name="MARIA POULITSIDOU" userId="99d356d3-1087-4f50-889b-613ff460d105" providerId="ADAL" clId="{5A388819-9C3D-43ED-962D-77B6636FAA98}" dt="2025-02-02T17:25:11.708" v="11517" actId="47"/>
        <pc:sldMkLst>
          <pc:docMk/>
          <pc:sldMk cId="0" sldId="287"/>
        </pc:sldMkLst>
      </pc:sldChg>
      <pc:sldChg chg="del">
        <pc:chgData name="MARIA POULITSIDOU" userId="99d356d3-1087-4f50-889b-613ff460d105" providerId="ADAL" clId="{5A388819-9C3D-43ED-962D-77B6636FAA98}" dt="2025-02-02T17:25:11.529" v="11516" actId="47"/>
        <pc:sldMkLst>
          <pc:docMk/>
          <pc:sldMk cId="0" sldId="288"/>
        </pc:sldMkLst>
      </pc:sldChg>
      <pc:sldChg chg="del">
        <pc:chgData name="MARIA POULITSIDOU" userId="99d356d3-1087-4f50-889b-613ff460d105" providerId="ADAL" clId="{5A388819-9C3D-43ED-962D-77B6636FAA98}" dt="2025-02-02T17:25:11.384" v="11515" actId="47"/>
        <pc:sldMkLst>
          <pc:docMk/>
          <pc:sldMk cId="0" sldId="289"/>
        </pc:sldMkLst>
      </pc:sldChg>
      <pc:sldChg chg="del">
        <pc:chgData name="MARIA POULITSIDOU" userId="99d356d3-1087-4f50-889b-613ff460d105" providerId="ADAL" clId="{5A388819-9C3D-43ED-962D-77B6636FAA98}" dt="2025-02-02T17:25:11.189" v="11514" actId="47"/>
        <pc:sldMkLst>
          <pc:docMk/>
          <pc:sldMk cId="0" sldId="290"/>
        </pc:sldMkLst>
      </pc:sldChg>
      <pc:sldChg chg="del">
        <pc:chgData name="MARIA POULITSIDOU" userId="99d356d3-1087-4f50-889b-613ff460d105" providerId="ADAL" clId="{5A388819-9C3D-43ED-962D-77B6636FAA98}" dt="2025-02-02T17:25:10.808" v="11513" actId="47"/>
        <pc:sldMkLst>
          <pc:docMk/>
          <pc:sldMk cId="0" sldId="291"/>
        </pc:sldMkLst>
      </pc:sldChg>
      <pc:sldChg chg="del">
        <pc:chgData name="MARIA POULITSIDOU" userId="99d356d3-1087-4f50-889b-613ff460d105" providerId="ADAL" clId="{5A388819-9C3D-43ED-962D-77B6636FAA98}" dt="2025-02-02T17:25:10.598" v="11512" actId="47"/>
        <pc:sldMkLst>
          <pc:docMk/>
          <pc:sldMk cId="0" sldId="292"/>
        </pc:sldMkLst>
      </pc:sldChg>
      <pc:sldChg chg="del">
        <pc:chgData name="MARIA POULITSIDOU" userId="99d356d3-1087-4f50-889b-613ff460d105" providerId="ADAL" clId="{5A388819-9C3D-43ED-962D-77B6636FAA98}" dt="2025-02-02T17:25:10.354" v="11511" actId="47"/>
        <pc:sldMkLst>
          <pc:docMk/>
          <pc:sldMk cId="0" sldId="293"/>
        </pc:sldMkLst>
      </pc:sldChg>
      <pc:sldChg chg="del">
        <pc:chgData name="MARIA POULITSIDOU" userId="99d356d3-1087-4f50-889b-613ff460d105" providerId="ADAL" clId="{5A388819-9C3D-43ED-962D-77B6636FAA98}" dt="2025-02-02T17:25:10.123" v="11510" actId="47"/>
        <pc:sldMkLst>
          <pc:docMk/>
          <pc:sldMk cId="0" sldId="294"/>
        </pc:sldMkLst>
      </pc:sldChg>
      <pc:sldChg chg="del">
        <pc:chgData name="MARIA POULITSIDOU" userId="99d356d3-1087-4f50-889b-613ff460d105" providerId="ADAL" clId="{5A388819-9C3D-43ED-962D-77B6636FAA98}" dt="2025-02-02T17:25:09.387" v="11509" actId="47"/>
        <pc:sldMkLst>
          <pc:docMk/>
          <pc:sldMk cId="0" sldId="295"/>
        </pc:sldMkLst>
      </pc:sldChg>
      <pc:sldChg chg="del">
        <pc:chgData name="MARIA POULITSIDOU" userId="99d356d3-1087-4f50-889b-613ff460d105" providerId="ADAL" clId="{5A388819-9C3D-43ED-962D-77B6636FAA98}" dt="2025-02-02T17:25:09.360" v="11508" actId="47"/>
        <pc:sldMkLst>
          <pc:docMk/>
          <pc:sldMk cId="0" sldId="296"/>
        </pc:sldMkLst>
      </pc:sldChg>
      <pc:sldChg chg="del">
        <pc:chgData name="MARIA POULITSIDOU" userId="99d356d3-1087-4f50-889b-613ff460d105" providerId="ADAL" clId="{5A388819-9C3D-43ED-962D-77B6636FAA98}" dt="2025-02-02T17:25:09.334" v="11507" actId="47"/>
        <pc:sldMkLst>
          <pc:docMk/>
          <pc:sldMk cId="0" sldId="297"/>
        </pc:sldMkLst>
      </pc:sldChg>
      <pc:sldChg chg="del">
        <pc:chgData name="MARIA POULITSIDOU" userId="99d356d3-1087-4f50-889b-613ff460d105" providerId="ADAL" clId="{5A388819-9C3D-43ED-962D-77B6636FAA98}" dt="2025-02-02T17:25:09.311" v="11506" actId="47"/>
        <pc:sldMkLst>
          <pc:docMk/>
          <pc:sldMk cId="0" sldId="298"/>
        </pc:sldMkLst>
      </pc:sldChg>
      <pc:sldChg chg="del">
        <pc:chgData name="MARIA POULITSIDOU" userId="99d356d3-1087-4f50-889b-613ff460d105" providerId="ADAL" clId="{5A388819-9C3D-43ED-962D-77B6636FAA98}" dt="2025-02-02T17:25:09.269" v="11505" actId="47"/>
        <pc:sldMkLst>
          <pc:docMk/>
          <pc:sldMk cId="0" sldId="299"/>
        </pc:sldMkLst>
      </pc:sldChg>
      <pc:sldChg chg="del">
        <pc:chgData name="MARIA POULITSIDOU" userId="99d356d3-1087-4f50-889b-613ff460d105" providerId="ADAL" clId="{5A388819-9C3D-43ED-962D-77B6636FAA98}" dt="2025-02-02T17:25:08.882" v="11504" actId="47"/>
        <pc:sldMkLst>
          <pc:docMk/>
          <pc:sldMk cId="0" sldId="300"/>
        </pc:sldMkLst>
      </pc:sldChg>
      <pc:sldChg chg="del">
        <pc:chgData name="MARIA POULITSIDOU" userId="99d356d3-1087-4f50-889b-613ff460d105" providerId="ADAL" clId="{5A388819-9C3D-43ED-962D-77B6636FAA98}" dt="2025-02-02T17:25:08.452" v="11503" actId="47"/>
        <pc:sldMkLst>
          <pc:docMk/>
          <pc:sldMk cId="0" sldId="301"/>
        </pc:sldMkLst>
      </pc:sldChg>
      <pc:sldChg chg="del">
        <pc:chgData name="MARIA POULITSIDOU" userId="99d356d3-1087-4f50-889b-613ff460d105" providerId="ADAL" clId="{5A388819-9C3D-43ED-962D-77B6636FAA98}" dt="2025-02-02T17:25:08.349" v="11502" actId="47"/>
        <pc:sldMkLst>
          <pc:docMk/>
          <pc:sldMk cId="0" sldId="302"/>
        </pc:sldMkLst>
      </pc:sldChg>
      <pc:sldChg chg="del">
        <pc:chgData name="MARIA POULITSIDOU" userId="99d356d3-1087-4f50-889b-613ff460d105" providerId="ADAL" clId="{5A388819-9C3D-43ED-962D-77B6636FAA98}" dt="2025-02-02T17:25:08.187" v="11501" actId="47"/>
        <pc:sldMkLst>
          <pc:docMk/>
          <pc:sldMk cId="0" sldId="303"/>
        </pc:sldMkLst>
      </pc:sldChg>
      <pc:sldChg chg="del">
        <pc:chgData name="MARIA POULITSIDOU" userId="99d356d3-1087-4f50-889b-613ff460d105" providerId="ADAL" clId="{5A388819-9C3D-43ED-962D-77B6636FAA98}" dt="2025-02-02T17:25:08.058" v="11500" actId="47"/>
        <pc:sldMkLst>
          <pc:docMk/>
          <pc:sldMk cId="0" sldId="304"/>
        </pc:sldMkLst>
      </pc:sldChg>
      <pc:sldChg chg="del">
        <pc:chgData name="MARIA POULITSIDOU" userId="99d356d3-1087-4f50-889b-613ff460d105" providerId="ADAL" clId="{5A388819-9C3D-43ED-962D-77B6636FAA98}" dt="2025-02-02T17:25:07.939" v="11499" actId="47"/>
        <pc:sldMkLst>
          <pc:docMk/>
          <pc:sldMk cId="0" sldId="305"/>
        </pc:sldMkLst>
      </pc:sldChg>
      <pc:sldChg chg="del">
        <pc:chgData name="MARIA POULITSIDOU" userId="99d356d3-1087-4f50-889b-613ff460d105" providerId="ADAL" clId="{5A388819-9C3D-43ED-962D-77B6636FAA98}" dt="2025-02-02T17:25:07.803" v="11498" actId="47"/>
        <pc:sldMkLst>
          <pc:docMk/>
          <pc:sldMk cId="0" sldId="306"/>
        </pc:sldMkLst>
      </pc:sldChg>
      <pc:sldChg chg="del">
        <pc:chgData name="MARIA POULITSIDOU" userId="99d356d3-1087-4f50-889b-613ff460d105" providerId="ADAL" clId="{5A388819-9C3D-43ED-962D-77B6636FAA98}" dt="2025-02-02T17:25:07.663" v="11497" actId="47"/>
        <pc:sldMkLst>
          <pc:docMk/>
          <pc:sldMk cId="0" sldId="307"/>
        </pc:sldMkLst>
      </pc:sldChg>
      <pc:sldChg chg="del">
        <pc:chgData name="MARIA POULITSIDOU" userId="99d356d3-1087-4f50-889b-613ff460d105" providerId="ADAL" clId="{5A388819-9C3D-43ED-962D-77B6636FAA98}" dt="2025-02-02T17:25:07.390" v="11496" actId="47"/>
        <pc:sldMkLst>
          <pc:docMk/>
          <pc:sldMk cId="0" sldId="308"/>
        </pc:sldMkLst>
      </pc:sldChg>
      <pc:sldChg chg="del">
        <pc:chgData name="MARIA POULITSIDOU" userId="99d356d3-1087-4f50-889b-613ff460d105" providerId="ADAL" clId="{5A388819-9C3D-43ED-962D-77B6636FAA98}" dt="2025-02-02T17:25:07.001" v="11495" actId="47"/>
        <pc:sldMkLst>
          <pc:docMk/>
          <pc:sldMk cId="0" sldId="309"/>
        </pc:sldMkLst>
      </pc:sldChg>
      <pc:sldChg chg="del">
        <pc:chgData name="MARIA POULITSIDOU" userId="99d356d3-1087-4f50-889b-613ff460d105" providerId="ADAL" clId="{5A388819-9C3D-43ED-962D-77B6636FAA98}" dt="2025-02-02T17:25:05.727" v="11494" actId="47"/>
        <pc:sldMkLst>
          <pc:docMk/>
          <pc:sldMk cId="0" sldId="310"/>
        </pc:sldMkLst>
      </pc:sldChg>
      <pc:sldChg chg="del">
        <pc:chgData name="MARIA POULITSIDOU" userId="99d356d3-1087-4f50-889b-613ff460d105" providerId="ADAL" clId="{5A388819-9C3D-43ED-962D-77B6636FAA98}" dt="2025-02-02T17:25:03.781" v="11493" actId="47"/>
        <pc:sldMkLst>
          <pc:docMk/>
          <pc:sldMk cId="0" sldId="311"/>
        </pc:sldMkLst>
      </pc:sldChg>
      <pc:sldChg chg="modSp mod">
        <pc:chgData name="MARIA POULITSIDOU" userId="99d356d3-1087-4f50-889b-613ff460d105" providerId="ADAL" clId="{5A388819-9C3D-43ED-962D-77B6636FAA98}" dt="2025-02-02T21:05:25.710" v="11542" actId="20577"/>
        <pc:sldMkLst>
          <pc:docMk/>
          <pc:sldMk cId="2525601607" sldId="312"/>
        </pc:sldMkLst>
        <pc:spChg chg="mod">
          <ac:chgData name="MARIA POULITSIDOU" userId="99d356d3-1087-4f50-889b-613ff460d105" providerId="ADAL" clId="{5A388819-9C3D-43ED-962D-77B6636FAA98}" dt="2025-02-02T12:16:58.494" v="5253" actId="207"/>
          <ac:spMkLst>
            <pc:docMk/>
            <pc:sldMk cId="2525601607" sldId="312"/>
            <ac:spMk id="487" creationId="{C5CDCF93-DEC8-8EDD-E7F3-E9D88F1E1595}"/>
          </ac:spMkLst>
        </pc:spChg>
        <pc:spChg chg="mod">
          <ac:chgData name="MARIA POULITSIDOU" userId="99d356d3-1087-4f50-889b-613ff460d105" providerId="ADAL" clId="{5A388819-9C3D-43ED-962D-77B6636FAA98}" dt="2025-02-02T00:48:00.345" v="3072" actId="20577"/>
          <ac:spMkLst>
            <pc:docMk/>
            <pc:sldMk cId="2525601607" sldId="312"/>
            <ac:spMk id="489" creationId="{08A00F9E-69DE-994B-1592-0B7A9DCA5D77}"/>
          </ac:spMkLst>
        </pc:spChg>
        <pc:spChg chg="mod">
          <ac:chgData name="MARIA POULITSIDOU" userId="99d356d3-1087-4f50-889b-613ff460d105" providerId="ADAL" clId="{5A388819-9C3D-43ED-962D-77B6636FAA98}" dt="2025-02-02T21:05:25.710" v="11542" actId="20577"/>
          <ac:spMkLst>
            <pc:docMk/>
            <pc:sldMk cId="2525601607" sldId="312"/>
            <ac:spMk id="490" creationId="{A902F7D4-3DAE-F6FF-4A86-E429C1EB1EA9}"/>
          </ac:spMkLst>
        </pc:spChg>
      </pc:sldChg>
      <pc:sldChg chg="addSp delSp modSp mod">
        <pc:chgData name="MARIA POULITSIDOU" userId="99d356d3-1087-4f50-889b-613ff460d105" providerId="ADAL" clId="{5A388819-9C3D-43ED-962D-77B6636FAA98}" dt="2025-02-02T12:16:36.685" v="5249" actId="207"/>
        <pc:sldMkLst>
          <pc:docMk/>
          <pc:sldMk cId="3316435722" sldId="313"/>
        </pc:sldMkLst>
        <pc:spChg chg="add del mod">
          <ac:chgData name="MARIA POULITSIDOU" userId="99d356d3-1087-4f50-889b-613ff460d105" providerId="ADAL" clId="{5A388819-9C3D-43ED-962D-77B6636FAA98}" dt="2025-02-02T00:32:19.412" v="2036"/>
          <ac:spMkLst>
            <pc:docMk/>
            <pc:sldMk cId="3316435722" sldId="313"/>
            <ac:spMk id="2" creationId="{13F41743-22E4-A704-8FFE-E0C0102BEA47}"/>
          </ac:spMkLst>
        </pc:spChg>
        <pc:spChg chg="add del mod">
          <ac:chgData name="MARIA POULITSIDOU" userId="99d356d3-1087-4f50-889b-613ff460d105" providerId="ADAL" clId="{5A388819-9C3D-43ED-962D-77B6636FAA98}" dt="2025-02-02T00:42:32.550" v="2846" actId="478"/>
          <ac:spMkLst>
            <pc:docMk/>
            <pc:sldMk cId="3316435722" sldId="313"/>
            <ac:spMk id="4" creationId="{6426F917-0A16-F605-9ACE-E6DE0F2D56A3}"/>
          </ac:spMkLst>
        </pc:spChg>
        <pc:spChg chg="mod">
          <ac:chgData name="MARIA POULITSIDOU" userId="99d356d3-1087-4f50-889b-613ff460d105" providerId="ADAL" clId="{5A388819-9C3D-43ED-962D-77B6636FAA98}" dt="2025-02-02T12:16:36.685" v="5249" actId="207"/>
          <ac:spMkLst>
            <pc:docMk/>
            <pc:sldMk cId="3316435722" sldId="313"/>
            <ac:spMk id="487" creationId="{03272DB3-05FA-90A7-6526-EFF04DA5CF93}"/>
          </ac:spMkLst>
        </pc:spChg>
        <pc:spChg chg="del mod">
          <ac:chgData name="MARIA POULITSIDOU" userId="99d356d3-1087-4f50-889b-613ff460d105" providerId="ADAL" clId="{5A388819-9C3D-43ED-962D-77B6636FAA98}" dt="2025-02-02T00:42:27.820" v="2845" actId="478"/>
          <ac:spMkLst>
            <pc:docMk/>
            <pc:sldMk cId="3316435722" sldId="313"/>
            <ac:spMk id="488" creationId="{325FD7D4-D54B-CF46-EF3D-95A682834D32}"/>
          </ac:spMkLst>
        </pc:spChg>
        <pc:spChg chg="mod">
          <ac:chgData name="MARIA POULITSIDOU" userId="99d356d3-1087-4f50-889b-613ff460d105" providerId="ADAL" clId="{5A388819-9C3D-43ED-962D-77B6636FAA98}" dt="2025-02-02T12:09:52.971" v="5018" actId="20577"/>
          <ac:spMkLst>
            <pc:docMk/>
            <pc:sldMk cId="3316435722" sldId="313"/>
            <ac:spMk id="489" creationId="{F1D2F0CA-679E-5C32-2589-CD93A266D5CC}"/>
          </ac:spMkLst>
        </pc:spChg>
        <pc:spChg chg="del mod">
          <ac:chgData name="MARIA POULITSIDOU" userId="99d356d3-1087-4f50-889b-613ff460d105" providerId="ADAL" clId="{5A388819-9C3D-43ED-962D-77B6636FAA98}" dt="2025-02-02T00:32:19.406" v="2034" actId="478"/>
          <ac:spMkLst>
            <pc:docMk/>
            <pc:sldMk cId="3316435722" sldId="313"/>
            <ac:spMk id="491" creationId="{DDE59496-D848-955D-3C51-EB756587329B}"/>
          </ac:spMkLst>
        </pc:spChg>
      </pc:sldChg>
      <pc:sldMasterChg chg="addSldLayout delSldLayout">
        <pc:chgData name="MARIA POULITSIDOU" userId="99d356d3-1087-4f50-889b-613ff460d105" providerId="ADAL" clId="{5A388819-9C3D-43ED-962D-77B6636FAA98}" dt="2025-02-02T17:25:19.526" v="11527" actId="47"/>
        <pc:sldMasterMkLst>
          <pc:docMk/>
          <pc:sldMasterMk cId="0" sldId="2147483681"/>
        </pc:sldMasterMkLst>
        <pc:sldLayoutChg chg="del">
          <pc:chgData name="MARIA POULITSIDOU" userId="99d356d3-1087-4f50-889b-613ff460d105" providerId="ADAL" clId="{5A388819-9C3D-43ED-962D-77B6636FAA98}" dt="2025-02-02T00:03:47.029" v="1783" actId="47"/>
          <pc:sldLayoutMkLst>
            <pc:docMk/>
            <pc:sldMasterMk cId="0" sldId="2147483681"/>
            <pc:sldLayoutMk cId="0" sldId="2147483649"/>
          </pc:sldLayoutMkLst>
        </pc:sldLayoutChg>
        <pc:sldLayoutChg chg="add del">
          <pc:chgData name="MARIA POULITSIDOU" userId="99d356d3-1087-4f50-889b-613ff460d105" providerId="ADAL" clId="{5A388819-9C3D-43ED-962D-77B6636FAA98}" dt="2025-02-02T17:25:19.526" v="11527" actId="47"/>
          <pc:sldLayoutMkLst>
            <pc:docMk/>
            <pc:sldMasterMk cId="0" sldId="2147483681"/>
            <pc:sldLayoutMk cId="0" sldId="2147483651"/>
          </pc:sldLayoutMkLst>
        </pc:sldLayoutChg>
        <pc:sldLayoutChg chg="del">
          <pc:chgData name="MARIA POULITSIDOU" userId="99d356d3-1087-4f50-889b-613ff460d105" providerId="ADAL" clId="{5A388819-9C3D-43ED-962D-77B6636FAA98}" dt="2025-02-02T00:03:04.488" v="1782" actId="2696"/>
          <pc:sldLayoutMkLst>
            <pc:docMk/>
            <pc:sldMasterMk cId="0" sldId="2147483681"/>
            <pc:sldLayoutMk cId="0" sldId="2147483655"/>
          </pc:sldLayoutMkLst>
        </pc:sldLayoutChg>
        <pc:sldLayoutChg chg="add del">
          <pc:chgData name="MARIA POULITSIDOU" userId="99d356d3-1087-4f50-889b-613ff460d105" providerId="ADAL" clId="{5A388819-9C3D-43ED-962D-77B6636FAA98}" dt="2025-02-02T17:25:17.223" v="11525" actId="47"/>
          <pc:sldLayoutMkLst>
            <pc:docMk/>
            <pc:sldMasterMk cId="0" sldId="2147483681"/>
            <pc:sldLayoutMk cId="0" sldId="2147483663"/>
          </pc:sldLayoutMkLst>
        </pc:sldLayoutChg>
        <pc:sldLayoutChg chg="del">
          <pc:chgData name="MARIA POULITSIDOU" userId="99d356d3-1087-4f50-889b-613ff460d105" providerId="ADAL" clId="{5A388819-9C3D-43ED-962D-77B6636FAA98}" dt="2025-02-02T17:25:11.965" v="11519" actId="47"/>
          <pc:sldLayoutMkLst>
            <pc:docMk/>
            <pc:sldMasterMk cId="0" sldId="2147483681"/>
            <pc:sldLayoutMk cId="0" sldId="2147483664"/>
          </pc:sldLayoutMkLst>
        </pc:sldLayoutChg>
        <pc:sldLayoutChg chg="del">
          <pc:chgData name="MARIA POULITSIDOU" userId="99d356d3-1087-4f50-889b-613ff460d105" providerId="ADAL" clId="{5A388819-9C3D-43ED-962D-77B6636FAA98}" dt="2025-02-02T17:25:10.598" v="11512" actId="47"/>
          <pc:sldLayoutMkLst>
            <pc:docMk/>
            <pc:sldMasterMk cId="0" sldId="2147483681"/>
            <pc:sldLayoutMk cId="0" sldId="2147483668"/>
          </pc:sldLayoutMkLst>
        </pc:sldLayoutChg>
        <pc:sldLayoutChg chg="del">
          <pc:chgData name="MARIA POULITSIDOU" userId="99d356d3-1087-4f50-889b-613ff460d105" providerId="ADAL" clId="{5A388819-9C3D-43ED-962D-77B6636FAA98}" dt="2025-02-02T17:25:10.354" v="11511" actId="47"/>
          <pc:sldLayoutMkLst>
            <pc:docMk/>
            <pc:sldMasterMk cId="0" sldId="2147483681"/>
            <pc:sldLayoutMk cId="0" sldId="2147483669"/>
          </pc:sldLayoutMkLst>
        </pc:sldLayoutChg>
        <pc:sldLayoutChg chg="del">
          <pc:chgData name="MARIA POULITSIDOU" userId="99d356d3-1087-4f50-889b-613ff460d105" providerId="ADAL" clId="{5A388819-9C3D-43ED-962D-77B6636FAA98}" dt="2025-02-02T00:11:33.837" v="1803" actId="47"/>
          <pc:sldLayoutMkLst>
            <pc:docMk/>
            <pc:sldMasterMk cId="0" sldId="2147483681"/>
            <pc:sldLayoutMk cId="0" sldId="2147483671"/>
          </pc:sldLayoutMkLst>
        </pc:sldLayoutChg>
        <pc:sldLayoutChg chg="del">
          <pc:chgData name="MARIA POULITSIDOU" userId="99d356d3-1087-4f50-889b-613ff460d105" providerId="ADAL" clId="{5A388819-9C3D-43ED-962D-77B6636FAA98}" dt="2025-02-02T15:46:00.923" v="8282" actId="47"/>
          <pc:sldLayoutMkLst>
            <pc:docMk/>
            <pc:sldMasterMk cId="0" sldId="2147483681"/>
            <pc:sldLayoutMk cId="0" sldId="2147483675"/>
          </pc:sldLayoutMkLst>
        </pc:sldLayoutChg>
        <pc:sldLayoutChg chg="del">
          <pc:chgData name="MARIA POULITSIDOU" userId="99d356d3-1087-4f50-889b-613ff460d105" providerId="ADAL" clId="{5A388819-9C3D-43ED-962D-77B6636FAA98}" dt="2025-02-02T17:25:11.189" v="11514" actId="47"/>
          <pc:sldLayoutMkLst>
            <pc:docMk/>
            <pc:sldMasterMk cId="0" sldId="2147483681"/>
            <pc:sldLayoutMk cId="0" sldId="2147483676"/>
          </pc:sldLayoutMkLst>
        </pc:sldLayoutChg>
      </pc:sldMasterChg>
      <pc:sldMasterChg chg="del delSldLayout">
        <pc:chgData name="MARIA POULITSIDOU" userId="99d356d3-1087-4f50-889b-613ff460d105" providerId="ADAL" clId="{5A388819-9C3D-43ED-962D-77B6636FAA98}" dt="2025-02-02T17:25:10.123" v="11510" actId="47"/>
        <pc:sldMasterMkLst>
          <pc:docMk/>
          <pc:sldMasterMk cId="0" sldId="2147483682"/>
        </pc:sldMasterMkLst>
        <pc:sldLayoutChg chg="del">
          <pc:chgData name="MARIA POULITSIDOU" userId="99d356d3-1087-4f50-889b-613ff460d105" providerId="ADAL" clId="{5A388819-9C3D-43ED-962D-77B6636FAA98}" dt="2025-02-02T17:25:09.269" v="11505" actId="47"/>
          <pc:sldLayoutMkLst>
            <pc:docMk/>
            <pc:sldMasterMk cId="0" sldId="2147483682"/>
            <pc:sldLayoutMk cId="0" sldId="2147483679"/>
          </pc:sldLayoutMkLst>
        </pc:sldLayoutChg>
        <pc:sldLayoutChg chg="del">
          <pc:chgData name="MARIA POULITSIDOU" userId="99d356d3-1087-4f50-889b-613ff460d105" providerId="ADAL" clId="{5A388819-9C3D-43ED-962D-77B6636FAA98}" dt="2025-02-02T17:25:10.123" v="11510" actId="47"/>
          <pc:sldLayoutMkLst>
            <pc:docMk/>
            <pc:sldMasterMk cId="0" sldId="2147483682"/>
            <pc:sldLayoutMk cId="0" sldId="2147483680"/>
          </pc:sldLayoutMkLst>
        </pc:sldLayoutChg>
      </pc:sldMaster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2-02T15:53:02.130"/>
    </inkml:context>
    <inkml:brush xml:id="br0">
      <inkml:brushProperty name="width" value="0.035" units="cm"/>
      <inkml:brushProperty name="height" value="0.035" units="cm"/>
      <inkml:brushProperty name="ignorePressure" value="1"/>
    </inkml:brush>
  </inkml:definitions>
  <inkml:trace contextRef="#ctx0" brushRef="#br0">1 0,'0'9635,"0"-8492,0-2586,0 1431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2-02T16:36:25.542"/>
    </inkml:context>
    <inkml:brush xml:id="br0">
      <inkml:brushProperty name="width" value="0.035" units="cm"/>
      <inkml:brushProperty name="height" value="0.035" units="cm"/>
      <inkml:brushProperty name="ignorePressure" value="1"/>
    </inkml:brush>
  </inkml:definitions>
  <inkml:trace contextRef="#ctx0" brushRef="#br0">1 0,'0'7087,"0"-3663,0-3415</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Google Shape;341;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2" name="Google Shape;342;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5"/>
        <p:cNvGrpSpPr/>
        <p:nvPr/>
      </p:nvGrpSpPr>
      <p:grpSpPr>
        <a:xfrm>
          <a:off x="0" y="0"/>
          <a:ext cx="0" cy="0"/>
          <a:chOff x="0" y="0"/>
          <a:chExt cx="0" cy="0"/>
        </a:xfrm>
      </p:grpSpPr>
      <p:sp>
        <p:nvSpPr>
          <p:cNvPr id="616" name="Google Shape;616;g54dda1946d_6_3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7" name="Google Shape;617;g54dda1946d_6_3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0"/>
        <p:cNvGrpSpPr/>
        <p:nvPr/>
      </p:nvGrpSpPr>
      <p:grpSpPr>
        <a:xfrm>
          <a:off x="0" y="0"/>
          <a:ext cx="0" cy="0"/>
          <a:chOff x="0" y="0"/>
          <a:chExt cx="0" cy="0"/>
        </a:xfrm>
      </p:grpSpPr>
      <p:sp>
        <p:nvSpPr>
          <p:cNvPr id="641" name="Google Shape;641;g54ff9c4cb4_3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2" name="Google Shape;642;g54ff9c4cb4_3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6"/>
        <p:cNvGrpSpPr/>
        <p:nvPr/>
      </p:nvGrpSpPr>
      <p:grpSpPr>
        <a:xfrm>
          <a:off x="0" y="0"/>
          <a:ext cx="0" cy="0"/>
          <a:chOff x="0" y="0"/>
          <a:chExt cx="0" cy="0"/>
        </a:xfrm>
      </p:grpSpPr>
      <p:sp>
        <p:nvSpPr>
          <p:cNvPr id="647" name="Google Shape;647;g54dda1946d_6_3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8" name="Google Shape;648;g54dda1946d_6_3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0"/>
        <p:cNvGrpSpPr/>
        <p:nvPr/>
      </p:nvGrpSpPr>
      <p:grpSpPr>
        <a:xfrm>
          <a:off x="0" y="0"/>
          <a:ext cx="0" cy="0"/>
          <a:chOff x="0" y="0"/>
          <a:chExt cx="0" cy="0"/>
        </a:xfrm>
      </p:grpSpPr>
      <p:sp>
        <p:nvSpPr>
          <p:cNvPr id="661" name="Google Shape;661;g54dda1946d_6_3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2" name="Google Shape;662;g54dda1946d_6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7"/>
        <p:cNvGrpSpPr/>
        <p:nvPr/>
      </p:nvGrpSpPr>
      <p:grpSpPr>
        <a:xfrm>
          <a:off x="0" y="0"/>
          <a:ext cx="0" cy="0"/>
          <a:chOff x="0" y="0"/>
          <a:chExt cx="0" cy="0"/>
        </a:xfrm>
      </p:grpSpPr>
      <p:sp>
        <p:nvSpPr>
          <p:cNvPr id="668" name="Google Shape;668;g54dda1946d_4_27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9" name="Google Shape;669;g54dda1946d_4_27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0"/>
        <p:cNvGrpSpPr/>
        <p:nvPr/>
      </p:nvGrpSpPr>
      <p:grpSpPr>
        <a:xfrm>
          <a:off x="0" y="0"/>
          <a:ext cx="0" cy="0"/>
          <a:chOff x="0" y="0"/>
          <a:chExt cx="0" cy="0"/>
        </a:xfrm>
      </p:grpSpPr>
      <p:sp>
        <p:nvSpPr>
          <p:cNvPr id="721" name="Google Shape;721;gd5260bdd85_0_2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2" name="Google Shape;722;gd5260bdd85_0_2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0"/>
        <p:cNvGrpSpPr/>
        <p:nvPr/>
      </p:nvGrpSpPr>
      <p:grpSpPr>
        <a:xfrm>
          <a:off x="0" y="0"/>
          <a:ext cx="0" cy="0"/>
          <a:chOff x="0" y="0"/>
          <a:chExt cx="0" cy="0"/>
        </a:xfrm>
      </p:grpSpPr>
      <p:sp>
        <p:nvSpPr>
          <p:cNvPr id="741" name="Google Shape;741;g54dda1946d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2" name="Google Shape;742;g54dda1946d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2"/>
        <p:cNvGrpSpPr/>
        <p:nvPr/>
      </p:nvGrpSpPr>
      <p:grpSpPr>
        <a:xfrm>
          <a:off x="0" y="0"/>
          <a:ext cx="0" cy="0"/>
          <a:chOff x="0" y="0"/>
          <a:chExt cx="0" cy="0"/>
        </a:xfrm>
      </p:grpSpPr>
      <p:sp>
        <p:nvSpPr>
          <p:cNvPr id="753" name="Google Shape;753;g54dda1946d_4_27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4" name="Google Shape;754;g54dda1946d_4_27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3"/>
        <p:cNvGrpSpPr/>
        <p:nvPr/>
      </p:nvGrpSpPr>
      <p:grpSpPr>
        <a:xfrm>
          <a:off x="0" y="0"/>
          <a:ext cx="0" cy="0"/>
          <a:chOff x="0" y="0"/>
          <a:chExt cx="0" cy="0"/>
        </a:xfrm>
      </p:grpSpPr>
      <p:sp>
        <p:nvSpPr>
          <p:cNvPr id="764" name="Google Shape;764;g54dda1946d_4_26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5" name="Google Shape;765;g54dda1946d_4_26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6"/>
        <p:cNvGrpSpPr/>
        <p:nvPr/>
      </p:nvGrpSpPr>
      <p:grpSpPr>
        <a:xfrm>
          <a:off x="0" y="0"/>
          <a:ext cx="0" cy="0"/>
          <a:chOff x="0" y="0"/>
          <a:chExt cx="0" cy="0"/>
        </a:xfrm>
      </p:grpSpPr>
      <p:sp>
        <p:nvSpPr>
          <p:cNvPr id="827" name="Google Shape;827;g54dda1946d_4_27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8" name="Google Shape;828;g54dda1946d_4_27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8"/>
        <p:cNvGrpSpPr/>
        <p:nvPr/>
      </p:nvGrpSpPr>
      <p:grpSpPr>
        <a:xfrm>
          <a:off x="0" y="0"/>
          <a:ext cx="0" cy="0"/>
          <a:chOff x="0" y="0"/>
          <a:chExt cx="0" cy="0"/>
        </a:xfrm>
      </p:grpSpPr>
      <p:sp>
        <p:nvSpPr>
          <p:cNvPr id="459" name="Google Shape;459;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0" name="Google Shape;460;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0"/>
        <p:cNvGrpSpPr/>
        <p:nvPr/>
      </p:nvGrpSpPr>
      <p:grpSpPr>
        <a:xfrm>
          <a:off x="0" y="0"/>
          <a:ext cx="0" cy="0"/>
          <a:chOff x="0" y="0"/>
          <a:chExt cx="0" cy="0"/>
        </a:xfrm>
      </p:grpSpPr>
      <p:sp>
        <p:nvSpPr>
          <p:cNvPr id="871" name="Google Shape;871;g54dda1946d_4_26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2" name="Google Shape;872;g54dda1946d_4_26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0"/>
        <p:cNvGrpSpPr/>
        <p:nvPr/>
      </p:nvGrpSpPr>
      <p:grpSpPr>
        <a:xfrm>
          <a:off x="0" y="0"/>
          <a:ext cx="0" cy="0"/>
          <a:chOff x="0" y="0"/>
          <a:chExt cx="0" cy="0"/>
        </a:xfrm>
      </p:grpSpPr>
      <p:sp>
        <p:nvSpPr>
          <p:cNvPr id="931" name="Google Shape;931;g54dda1946d_4_26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2" name="Google Shape;932;g54dda1946d_4_26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3"/>
        <p:cNvGrpSpPr/>
        <p:nvPr/>
      </p:nvGrpSpPr>
      <p:grpSpPr>
        <a:xfrm>
          <a:off x="0" y="0"/>
          <a:ext cx="0" cy="0"/>
          <a:chOff x="0" y="0"/>
          <a:chExt cx="0" cy="0"/>
        </a:xfrm>
      </p:grpSpPr>
      <p:sp>
        <p:nvSpPr>
          <p:cNvPr id="944" name="Google Shape;944;gd5260bdd85_0_3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5" name="Google Shape;945;gd5260bdd85_0_3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3"/>
        <p:cNvGrpSpPr/>
        <p:nvPr/>
      </p:nvGrpSpPr>
      <p:grpSpPr>
        <a:xfrm>
          <a:off x="0" y="0"/>
          <a:ext cx="0" cy="0"/>
          <a:chOff x="0" y="0"/>
          <a:chExt cx="0" cy="0"/>
        </a:xfrm>
      </p:grpSpPr>
      <p:sp>
        <p:nvSpPr>
          <p:cNvPr id="484" name="Google Shape;484;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5" name="Google Shape;485;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3">
          <a:extLst>
            <a:ext uri="{FF2B5EF4-FFF2-40B4-BE49-F238E27FC236}">
              <a16:creationId xmlns:a16="http://schemas.microsoft.com/office/drawing/2014/main" id="{ED8E77AA-8E81-1E20-B85C-571B2D3FDA21}"/>
            </a:ext>
          </a:extLst>
        </p:cNvPr>
        <p:cNvGrpSpPr/>
        <p:nvPr/>
      </p:nvGrpSpPr>
      <p:grpSpPr>
        <a:xfrm>
          <a:off x="0" y="0"/>
          <a:ext cx="0" cy="0"/>
          <a:chOff x="0" y="0"/>
          <a:chExt cx="0" cy="0"/>
        </a:xfrm>
      </p:grpSpPr>
      <p:sp>
        <p:nvSpPr>
          <p:cNvPr id="484" name="Google Shape;484;g54dda1946d_6_332:notes">
            <a:extLst>
              <a:ext uri="{FF2B5EF4-FFF2-40B4-BE49-F238E27FC236}">
                <a16:creationId xmlns:a16="http://schemas.microsoft.com/office/drawing/2014/main" id="{3C6F2548-406B-096A-CEE8-6D173328C9F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5" name="Google Shape;485;g54dda1946d_6_332:notes">
            <a:extLst>
              <a:ext uri="{FF2B5EF4-FFF2-40B4-BE49-F238E27FC236}">
                <a16:creationId xmlns:a16="http://schemas.microsoft.com/office/drawing/2014/main" id="{FFAD1609-E9A1-CCDE-3BF4-67094AE28A4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843157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9"/>
        <p:cNvGrpSpPr/>
        <p:nvPr/>
      </p:nvGrpSpPr>
      <p:grpSpPr>
        <a:xfrm>
          <a:off x="0" y="0"/>
          <a:ext cx="0" cy="0"/>
          <a:chOff x="0" y="0"/>
          <a:chExt cx="0" cy="0"/>
        </a:xfrm>
      </p:grpSpPr>
      <p:sp>
        <p:nvSpPr>
          <p:cNvPr id="500" name="Google Shape;500;g54dda1946d_6_3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1" name="Google Shape;501;g54dda1946d_6_3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2"/>
        <p:cNvGrpSpPr/>
        <p:nvPr/>
      </p:nvGrpSpPr>
      <p:grpSpPr>
        <a:xfrm>
          <a:off x="0" y="0"/>
          <a:ext cx="0" cy="0"/>
          <a:chOff x="0" y="0"/>
          <a:chExt cx="0" cy="0"/>
        </a:xfrm>
      </p:grpSpPr>
      <p:sp>
        <p:nvSpPr>
          <p:cNvPr id="523" name="Google Shape;523;gd5260bdd85_0_2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4" name="Google Shape;524;gd5260bdd85_0_2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7"/>
        <p:cNvGrpSpPr/>
        <p:nvPr/>
      </p:nvGrpSpPr>
      <p:grpSpPr>
        <a:xfrm>
          <a:off x="0" y="0"/>
          <a:ext cx="0" cy="0"/>
          <a:chOff x="0" y="0"/>
          <a:chExt cx="0" cy="0"/>
        </a:xfrm>
      </p:grpSpPr>
      <p:sp>
        <p:nvSpPr>
          <p:cNvPr id="378" name="Google Shape;378;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9" name="Google Shape;379;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3">
          <a:extLst>
            <a:ext uri="{FF2B5EF4-FFF2-40B4-BE49-F238E27FC236}">
              <a16:creationId xmlns:a16="http://schemas.microsoft.com/office/drawing/2014/main" id="{C4217BA8-2027-67FF-0B77-03728AF3AC38}"/>
            </a:ext>
          </a:extLst>
        </p:cNvPr>
        <p:cNvGrpSpPr/>
        <p:nvPr/>
      </p:nvGrpSpPr>
      <p:grpSpPr>
        <a:xfrm>
          <a:off x="0" y="0"/>
          <a:ext cx="0" cy="0"/>
          <a:chOff x="0" y="0"/>
          <a:chExt cx="0" cy="0"/>
        </a:xfrm>
      </p:grpSpPr>
      <p:sp>
        <p:nvSpPr>
          <p:cNvPr id="484" name="Google Shape;484;g54dda1946d_6_332:notes">
            <a:extLst>
              <a:ext uri="{FF2B5EF4-FFF2-40B4-BE49-F238E27FC236}">
                <a16:creationId xmlns:a16="http://schemas.microsoft.com/office/drawing/2014/main" id="{DC159301-86D4-BBE4-15AE-0736E85B5AB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5" name="Google Shape;485;g54dda1946d_6_332:notes">
            <a:extLst>
              <a:ext uri="{FF2B5EF4-FFF2-40B4-BE49-F238E27FC236}">
                <a16:creationId xmlns:a16="http://schemas.microsoft.com/office/drawing/2014/main" id="{8E29F8B1-A6B7-DC55-A738-2D510C5EA69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093103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3"/>
        <p:cNvGrpSpPr/>
        <p:nvPr/>
      </p:nvGrpSpPr>
      <p:grpSpPr>
        <a:xfrm>
          <a:off x="0" y="0"/>
          <a:ext cx="0" cy="0"/>
          <a:chOff x="0" y="0"/>
          <a:chExt cx="0" cy="0"/>
        </a:xfrm>
      </p:grpSpPr>
      <p:sp>
        <p:nvSpPr>
          <p:cNvPr id="564" name="Google Shape;564;g54dda1946d_4_27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5" name="Google Shape;565;g54dda1946d_4_27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13225" y="1156000"/>
            <a:ext cx="4160700" cy="2385600"/>
          </a:xfrm>
          <a:prstGeom prst="rect">
            <a:avLst/>
          </a:prstGeom>
        </p:spPr>
        <p:txBody>
          <a:bodyPr spcFirstLastPara="1" wrap="square" lIns="91425" tIns="91425" rIns="91425" bIns="91425" anchor="b" anchorCtr="0">
            <a:noAutofit/>
          </a:bodyPr>
          <a:lstStyle>
            <a:lvl1pPr lvl="0" algn="l">
              <a:spcBef>
                <a:spcPts val="0"/>
              </a:spcBef>
              <a:spcAft>
                <a:spcPts val="0"/>
              </a:spcAft>
              <a:buClr>
                <a:srgbClr val="191919"/>
              </a:buClr>
              <a:buSzPts val="5200"/>
              <a:buNone/>
              <a:defRPr sz="3600">
                <a:latin typeface="Outfit"/>
                <a:ea typeface="Outfit"/>
                <a:cs typeface="Outfit"/>
                <a:sym typeface="Outfit"/>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713225" y="3541600"/>
            <a:ext cx="4160700" cy="420600"/>
          </a:xfrm>
          <a:prstGeom prst="rect">
            <a:avLst/>
          </a:prstGeom>
        </p:spPr>
        <p:txBody>
          <a:bodyPr spcFirstLastPara="1" wrap="square" lIns="91425" tIns="91425" rIns="91425" bIns="91425" anchor="t" anchorCtr="0">
            <a:noAutofit/>
          </a:bodyPr>
          <a:lstStyle>
            <a:lvl1pPr lvl="0">
              <a:spcBef>
                <a:spcPts val="0"/>
              </a:spcBef>
              <a:spcAft>
                <a:spcPts val="0"/>
              </a:spcAft>
              <a:buSzPts val="1400"/>
              <a:buNone/>
              <a:defRPr sz="15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97"/>
        <p:cNvGrpSpPr/>
        <p:nvPr/>
      </p:nvGrpSpPr>
      <p:grpSpPr>
        <a:xfrm>
          <a:off x="0" y="0"/>
          <a:ext cx="0" cy="0"/>
          <a:chOff x="0" y="0"/>
          <a:chExt cx="0" cy="0"/>
        </a:xfrm>
      </p:grpSpPr>
      <p:grpSp>
        <p:nvGrpSpPr>
          <p:cNvPr id="98" name="Google Shape;98;p14"/>
          <p:cNvGrpSpPr/>
          <p:nvPr/>
        </p:nvGrpSpPr>
        <p:grpSpPr>
          <a:xfrm>
            <a:off x="-247298" y="-446215"/>
            <a:ext cx="9638600" cy="6030088"/>
            <a:chOff x="-247298" y="-446215"/>
            <a:chExt cx="9638600" cy="6030088"/>
          </a:xfrm>
        </p:grpSpPr>
        <p:sp>
          <p:nvSpPr>
            <p:cNvPr id="99" name="Google Shape;99;p14"/>
            <p:cNvSpPr/>
            <p:nvPr/>
          </p:nvSpPr>
          <p:spPr>
            <a:xfrm>
              <a:off x="-247298" y="41199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4"/>
            <p:cNvSpPr/>
            <p:nvPr/>
          </p:nvSpPr>
          <p:spPr>
            <a:xfrm>
              <a:off x="293542" y="46157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14"/>
            <p:cNvSpPr/>
            <p:nvPr/>
          </p:nvSpPr>
          <p:spPr>
            <a:xfrm flipH="1">
              <a:off x="8552592" y="41199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4"/>
            <p:cNvSpPr/>
            <p:nvPr/>
          </p:nvSpPr>
          <p:spPr>
            <a:xfrm flipH="1">
              <a:off x="8011752" y="46157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4"/>
            <p:cNvSpPr/>
            <p:nvPr/>
          </p:nvSpPr>
          <p:spPr>
            <a:xfrm rot="10800000" flipH="1">
              <a:off x="-247298" y="4960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4"/>
            <p:cNvSpPr/>
            <p:nvPr/>
          </p:nvSpPr>
          <p:spPr>
            <a:xfrm rot="10800000" flipH="1">
              <a:off x="293542" y="-44621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4"/>
            <p:cNvSpPr/>
            <p:nvPr/>
          </p:nvSpPr>
          <p:spPr>
            <a:xfrm rot="10800000">
              <a:off x="8552592" y="4960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4"/>
            <p:cNvSpPr/>
            <p:nvPr/>
          </p:nvSpPr>
          <p:spPr>
            <a:xfrm rot="10800000">
              <a:off x="8011752" y="-44621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7" name="Google Shape;107;p14"/>
          <p:cNvSpPr txBox="1">
            <a:spLocks noGrp="1"/>
          </p:cNvSpPr>
          <p:nvPr>
            <p:ph type="title"/>
          </p:nvPr>
        </p:nvSpPr>
        <p:spPr>
          <a:xfrm>
            <a:off x="1226425" y="3229500"/>
            <a:ext cx="6691200" cy="5478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24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108" name="Google Shape;108;p14"/>
          <p:cNvSpPr txBox="1">
            <a:spLocks noGrp="1"/>
          </p:cNvSpPr>
          <p:nvPr>
            <p:ph type="subTitle" idx="1"/>
          </p:nvPr>
        </p:nvSpPr>
        <p:spPr>
          <a:xfrm>
            <a:off x="1226413" y="1366200"/>
            <a:ext cx="6691200" cy="1863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000"/>
              <a:buNone/>
              <a:defRPr sz="3000"/>
            </a:lvl1pPr>
            <a:lvl2pPr lvl="1" algn="ctr" rtl="0">
              <a:lnSpc>
                <a:spcPct val="100000"/>
              </a:lnSpc>
              <a:spcBef>
                <a:spcPts val="0"/>
              </a:spcBef>
              <a:spcAft>
                <a:spcPts val="0"/>
              </a:spcAft>
              <a:buSzPts val="3000"/>
              <a:buNone/>
              <a:defRPr sz="3000"/>
            </a:lvl2pPr>
            <a:lvl3pPr lvl="2" algn="ctr" rtl="0">
              <a:lnSpc>
                <a:spcPct val="100000"/>
              </a:lnSpc>
              <a:spcBef>
                <a:spcPts val="0"/>
              </a:spcBef>
              <a:spcAft>
                <a:spcPts val="0"/>
              </a:spcAft>
              <a:buSzPts val="3000"/>
              <a:buNone/>
              <a:defRPr sz="3000"/>
            </a:lvl3pPr>
            <a:lvl4pPr lvl="3" algn="ctr" rtl="0">
              <a:lnSpc>
                <a:spcPct val="100000"/>
              </a:lnSpc>
              <a:spcBef>
                <a:spcPts val="0"/>
              </a:spcBef>
              <a:spcAft>
                <a:spcPts val="0"/>
              </a:spcAft>
              <a:buSzPts val="3000"/>
              <a:buNone/>
              <a:defRPr sz="3000"/>
            </a:lvl4pPr>
            <a:lvl5pPr lvl="4" algn="ctr" rtl="0">
              <a:lnSpc>
                <a:spcPct val="100000"/>
              </a:lnSpc>
              <a:spcBef>
                <a:spcPts val="0"/>
              </a:spcBef>
              <a:spcAft>
                <a:spcPts val="0"/>
              </a:spcAft>
              <a:buSzPts val="3000"/>
              <a:buNone/>
              <a:defRPr sz="3000"/>
            </a:lvl5pPr>
            <a:lvl6pPr lvl="5" algn="ctr" rtl="0">
              <a:lnSpc>
                <a:spcPct val="100000"/>
              </a:lnSpc>
              <a:spcBef>
                <a:spcPts val="0"/>
              </a:spcBef>
              <a:spcAft>
                <a:spcPts val="0"/>
              </a:spcAft>
              <a:buSzPts val="3000"/>
              <a:buNone/>
              <a:defRPr sz="3000"/>
            </a:lvl6pPr>
            <a:lvl7pPr lvl="6" algn="ctr" rtl="0">
              <a:lnSpc>
                <a:spcPct val="100000"/>
              </a:lnSpc>
              <a:spcBef>
                <a:spcPts val="0"/>
              </a:spcBef>
              <a:spcAft>
                <a:spcPts val="0"/>
              </a:spcAft>
              <a:buSzPts val="3000"/>
              <a:buNone/>
              <a:defRPr sz="3000"/>
            </a:lvl7pPr>
            <a:lvl8pPr lvl="7" algn="ctr" rtl="0">
              <a:lnSpc>
                <a:spcPct val="100000"/>
              </a:lnSpc>
              <a:spcBef>
                <a:spcPts val="0"/>
              </a:spcBef>
              <a:spcAft>
                <a:spcPts val="0"/>
              </a:spcAft>
              <a:buSzPts val="3000"/>
              <a:buNone/>
              <a:defRPr sz="3000"/>
            </a:lvl8pPr>
            <a:lvl9pPr lvl="8" algn="ctr" rtl="0">
              <a:lnSpc>
                <a:spcPct val="100000"/>
              </a:lnSpc>
              <a:spcBef>
                <a:spcPts val="0"/>
              </a:spcBef>
              <a:spcAft>
                <a:spcPts val="0"/>
              </a:spcAft>
              <a:buSzPts val="3000"/>
              <a:buNone/>
              <a:defRPr sz="3000"/>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only 1">
  <p:cSld name="TITLE_ONLY_1">
    <p:spTree>
      <p:nvGrpSpPr>
        <p:cNvPr id="1" name="Shape 109"/>
        <p:cNvGrpSpPr/>
        <p:nvPr/>
      </p:nvGrpSpPr>
      <p:grpSpPr>
        <a:xfrm>
          <a:off x="0" y="0"/>
          <a:ext cx="0" cy="0"/>
          <a:chOff x="0" y="0"/>
          <a:chExt cx="0" cy="0"/>
        </a:xfrm>
      </p:grpSpPr>
      <p:grpSp>
        <p:nvGrpSpPr>
          <p:cNvPr id="110" name="Google Shape;110;p15"/>
          <p:cNvGrpSpPr/>
          <p:nvPr/>
        </p:nvGrpSpPr>
        <p:grpSpPr>
          <a:xfrm>
            <a:off x="-535133" y="-37823"/>
            <a:ext cx="10207495" cy="5621696"/>
            <a:chOff x="-535133" y="-37823"/>
            <a:chExt cx="10207495" cy="5621696"/>
          </a:xfrm>
        </p:grpSpPr>
        <p:sp>
          <p:nvSpPr>
            <p:cNvPr id="111" name="Google Shape;111;p15"/>
            <p:cNvSpPr/>
            <p:nvPr/>
          </p:nvSpPr>
          <p:spPr>
            <a:xfrm>
              <a:off x="-125473" y="41199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5"/>
            <p:cNvSpPr/>
            <p:nvPr/>
          </p:nvSpPr>
          <p:spPr>
            <a:xfrm>
              <a:off x="-535133" y="46157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5"/>
            <p:cNvSpPr/>
            <p:nvPr/>
          </p:nvSpPr>
          <p:spPr>
            <a:xfrm rot="10800000">
              <a:off x="8833642" y="-3782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5"/>
            <p:cNvSpPr/>
            <p:nvPr/>
          </p:nvSpPr>
          <p:spPr>
            <a:xfrm rot="10800000">
              <a:off x="8430777" y="41907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5"/>
            <p:cNvSpPr/>
            <p:nvPr/>
          </p:nvSpPr>
          <p:spPr>
            <a:xfrm flipH="1">
              <a:off x="8423992" y="41199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5"/>
            <p:cNvSpPr/>
            <p:nvPr/>
          </p:nvSpPr>
          <p:spPr>
            <a:xfrm flipH="1">
              <a:off x="8833652" y="46157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5"/>
            <p:cNvSpPr/>
            <p:nvPr/>
          </p:nvSpPr>
          <p:spPr>
            <a:xfrm rot="10800000" flipH="1">
              <a:off x="-528348" y="-3782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5"/>
            <p:cNvSpPr/>
            <p:nvPr/>
          </p:nvSpPr>
          <p:spPr>
            <a:xfrm rot="10800000" flipH="1">
              <a:off x="-125483" y="41907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9" name="Google Shape;119;p1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only 2">
  <p:cSld name="TITLE_ONLY_2">
    <p:spTree>
      <p:nvGrpSpPr>
        <p:cNvPr id="1" name="Shape 120"/>
        <p:cNvGrpSpPr/>
        <p:nvPr/>
      </p:nvGrpSpPr>
      <p:grpSpPr>
        <a:xfrm>
          <a:off x="0" y="0"/>
          <a:ext cx="0" cy="0"/>
          <a:chOff x="0" y="0"/>
          <a:chExt cx="0" cy="0"/>
        </a:xfrm>
      </p:grpSpPr>
      <p:grpSp>
        <p:nvGrpSpPr>
          <p:cNvPr id="121" name="Google Shape;121;p16"/>
          <p:cNvGrpSpPr/>
          <p:nvPr/>
        </p:nvGrpSpPr>
        <p:grpSpPr>
          <a:xfrm>
            <a:off x="-247298" y="-446215"/>
            <a:ext cx="9638610" cy="6030088"/>
            <a:chOff x="-247298" y="-446215"/>
            <a:chExt cx="9638610" cy="6030088"/>
          </a:xfrm>
        </p:grpSpPr>
        <p:sp>
          <p:nvSpPr>
            <p:cNvPr id="122" name="Google Shape;122;p16"/>
            <p:cNvSpPr/>
            <p:nvPr/>
          </p:nvSpPr>
          <p:spPr>
            <a:xfrm>
              <a:off x="-125573" y="41199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6"/>
            <p:cNvSpPr/>
            <p:nvPr/>
          </p:nvSpPr>
          <p:spPr>
            <a:xfrm>
              <a:off x="-125583" y="46157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6"/>
            <p:cNvSpPr/>
            <p:nvPr/>
          </p:nvSpPr>
          <p:spPr>
            <a:xfrm rot="10800000" flipH="1">
              <a:off x="-247298" y="4960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6"/>
            <p:cNvSpPr/>
            <p:nvPr/>
          </p:nvSpPr>
          <p:spPr>
            <a:xfrm rot="10800000" flipH="1">
              <a:off x="346967" y="-44621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6"/>
            <p:cNvSpPr/>
            <p:nvPr/>
          </p:nvSpPr>
          <p:spPr>
            <a:xfrm rot="10800000">
              <a:off x="7958317" y="-42862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6"/>
            <p:cNvSpPr/>
            <p:nvPr/>
          </p:nvSpPr>
          <p:spPr>
            <a:xfrm rot="10800000">
              <a:off x="8552602" y="4960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6"/>
            <p:cNvSpPr/>
            <p:nvPr/>
          </p:nvSpPr>
          <p:spPr>
            <a:xfrm>
              <a:off x="8430777" y="41199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6"/>
            <p:cNvSpPr/>
            <p:nvPr/>
          </p:nvSpPr>
          <p:spPr>
            <a:xfrm>
              <a:off x="8430767" y="46157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0" name="Google Shape;130;p1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only 3">
  <p:cSld name="TITLE_ONLY_3">
    <p:spTree>
      <p:nvGrpSpPr>
        <p:cNvPr id="1" name="Shape 131"/>
        <p:cNvGrpSpPr/>
        <p:nvPr/>
      </p:nvGrpSpPr>
      <p:grpSpPr>
        <a:xfrm>
          <a:off x="0" y="0"/>
          <a:ext cx="0" cy="0"/>
          <a:chOff x="0" y="0"/>
          <a:chExt cx="0" cy="0"/>
        </a:xfrm>
      </p:grpSpPr>
      <p:grpSp>
        <p:nvGrpSpPr>
          <p:cNvPr id="132" name="Google Shape;132;p17"/>
          <p:cNvGrpSpPr/>
          <p:nvPr/>
        </p:nvGrpSpPr>
        <p:grpSpPr>
          <a:xfrm>
            <a:off x="-548808" y="-584898"/>
            <a:ext cx="10241610" cy="6168779"/>
            <a:chOff x="-548808" y="-584898"/>
            <a:chExt cx="10241610" cy="6168779"/>
          </a:xfrm>
        </p:grpSpPr>
        <p:sp>
          <p:nvSpPr>
            <p:cNvPr id="133" name="Google Shape;133;p17"/>
            <p:cNvSpPr/>
            <p:nvPr/>
          </p:nvSpPr>
          <p:spPr>
            <a:xfrm>
              <a:off x="293877" y="461576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7"/>
            <p:cNvSpPr/>
            <p:nvPr/>
          </p:nvSpPr>
          <p:spPr>
            <a:xfrm flipH="1">
              <a:off x="8011752" y="46157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7"/>
            <p:cNvSpPr/>
            <p:nvPr/>
          </p:nvSpPr>
          <p:spPr>
            <a:xfrm rot="10800000" flipH="1">
              <a:off x="-129123" y="449664"/>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7"/>
            <p:cNvSpPr/>
            <p:nvPr/>
          </p:nvSpPr>
          <p:spPr>
            <a:xfrm rot="10800000" flipH="1">
              <a:off x="-548808" y="4497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17"/>
            <p:cNvSpPr/>
            <p:nvPr/>
          </p:nvSpPr>
          <p:spPr>
            <a:xfrm>
              <a:off x="185192" y="-58489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7"/>
            <p:cNvSpPr/>
            <p:nvPr/>
          </p:nvSpPr>
          <p:spPr>
            <a:xfrm rot="10800000">
              <a:off x="8434407" y="449664"/>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17"/>
            <p:cNvSpPr/>
            <p:nvPr/>
          </p:nvSpPr>
          <p:spPr>
            <a:xfrm rot="10800000">
              <a:off x="8854092" y="4497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17"/>
            <p:cNvSpPr/>
            <p:nvPr/>
          </p:nvSpPr>
          <p:spPr>
            <a:xfrm flipH="1">
              <a:off x="8120092" y="-58489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1" name="Google Shape;141;p1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ext">
  <p:cSld name="CUSTOM">
    <p:spTree>
      <p:nvGrpSpPr>
        <p:cNvPr id="1" name="Shape 154"/>
        <p:cNvGrpSpPr/>
        <p:nvPr/>
      </p:nvGrpSpPr>
      <p:grpSpPr>
        <a:xfrm>
          <a:off x="0" y="0"/>
          <a:ext cx="0" cy="0"/>
          <a:chOff x="0" y="0"/>
          <a:chExt cx="0" cy="0"/>
        </a:xfrm>
      </p:grpSpPr>
      <p:grpSp>
        <p:nvGrpSpPr>
          <p:cNvPr id="155" name="Google Shape;155;p19"/>
          <p:cNvGrpSpPr/>
          <p:nvPr/>
        </p:nvGrpSpPr>
        <p:grpSpPr>
          <a:xfrm>
            <a:off x="-145083" y="-503840"/>
            <a:ext cx="9434170" cy="6151188"/>
            <a:chOff x="-145083" y="-503840"/>
            <a:chExt cx="9434170" cy="6151188"/>
          </a:xfrm>
        </p:grpSpPr>
        <p:sp>
          <p:nvSpPr>
            <p:cNvPr id="156" name="Google Shape;156;p19"/>
            <p:cNvSpPr/>
            <p:nvPr/>
          </p:nvSpPr>
          <p:spPr>
            <a:xfrm rot="10800000" flipH="1">
              <a:off x="534577" y="467922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9"/>
            <p:cNvSpPr/>
            <p:nvPr/>
          </p:nvSpPr>
          <p:spPr>
            <a:xfrm>
              <a:off x="-145073" y="392401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9"/>
            <p:cNvSpPr/>
            <p:nvPr/>
          </p:nvSpPr>
          <p:spPr>
            <a:xfrm>
              <a:off x="-145083" y="441982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19"/>
            <p:cNvSpPr/>
            <p:nvPr/>
          </p:nvSpPr>
          <p:spPr>
            <a:xfrm flipH="1">
              <a:off x="8430777" y="464432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19"/>
            <p:cNvSpPr/>
            <p:nvPr/>
          </p:nvSpPr>
          <p:spPr>
            <a:xfrm rot="10800000" flipH="1">
              <a:off x="-125483" y="-42861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9"/>
            <p:cNvSpPr/>
            <p:nvPr/>
          </p:nvSpPr>
          <p:spPr>
            <a:xfrm flipH="1">
              <a:off x="7770717" y="-50384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9"/>
            <p:cNvSpPr/>
            <p:nvPr/>
          </p:nvSpPr>
          <p:spPr>
            <a:xfrm rot="10800000">
              <a:off x="8450367" y="25137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19"/>
            <p:cNvSpPr/>
            <p:nvPr/>
          </p:nvSpPr>
          <p:spPr>
            <a:xfrm rot="10800000">
              <a:off x="8450377" y="-24444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4" name="Google Shape;164;p19"/>
          <p:cNvSpPr txBox="1">
            <a:spLocks noGrp="1"/>
          </p:cNvSpPr>
          <p:nvPr>
            <p:ph type="title"/>
          </p:nvPr>
        </p:nvSpPr>
        <p:spPr>
          <a:xfrm>
            <a:off x="720000" y="1270313"/>
            <a:ext cx="3777300" cy="1709700"/>
          </a:xfrm>
          <a:prstGeom prst="rect">
            <a:avLst/>
          </a:prstGeom>
        </p:spPr>
        <p:txBody>
          <a:bodyPr spcFirstLastPara="1" wrap="square" lIns="91425" tIns="91425" rIns="91425" bIns="91425" anchor="b" anchorCtr="0">
            <a:noAutofit/>
          </a:bodyPr>
          <a:lstStyle>
            <a:lvl1pPr lvl="0" algn="l"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65" name="Google Shape;165;p19"/>
          <p:cNvSpPr txBox="1">
            <a:spLocks noGrp="1"/>
          </p:cNvSpPr>
          <p:nvPr>
            <p:ph type="subTitle" idx="1"/>
          </p:nvPr>
        </p:nvSpPr>
        <p:spPr>
          <a:xfrm>
            <a:off x="720000" y="2979813"/>
            <a:ext cx="3777300" cy="8934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66" name="Google Shape;166;p19"/>
          <p:cNvSpPr>
            <a:spLocks noGrp="1"/>
          </p:cNvSpPr>
          <p:nvPr>
            <p:ph type="pic" idx="2"/>
          </p:nvPr>
        </p:nvSpPr>
        <p:spPr>
          <a:xfrm>
            <a:off x="5121925" y="1060325"/>
            <a:ext cx="3109200" cy="3109200"/>
          </a:xfrm>
          <a:prstGeom prst="ellipse">
            <a:avLst/>
          </a:prstGeom>
          <a:noFill/>
          <a:ln>
            <a:noFill/>
          </a:ln>
        </p:spPr>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ext 1">
  <p:cSld name="CUSTOM_4">
    <p:spTree>
      <p:nvGrpSpPr>
        <p:cNvPr id="1" name="Shape 167"/>
        <p:cNvGrpSpPr/>
        <p:nvPr/>
      </p:nvGrpSpPr>
      <p:grpSpPr>
        <a:xfrm>
          <a:off x="0" y="0"/>
          <a:ext cx="0" cy="0"/>
          <a:chOff x="0" y="0"/>
          <a:chExt cx="0" cy="0"/>
        </a:xfrm>
      </p:grpSpPr>
      <p:grpSp>
        <p:nvGrpSpPr>
          <p:cNvPr id="168" name="Google Shape;168;p20"/>
          <p:cNvGrpSpPr/>
          <p:nvPr/>
        </p:nvGrpSpPr>
        <p:grpSpPr>
          <a:xfrm>
            <a:off x="-247298" y="-446215"/>
            <a:ext cx="9638600" cy="6030088"/>
            <a:chOff x="-247298" y="-446215"/>
            <a:chExt cx="9638600" cy="6030088"/>
          </a:xfrm>
        </p:grpSpPr>
        <p:sp>
          <p:nvSpPr>
            <p:cNvPr id="169" name="Google Shape;169;p20"/>
            <p:cNvSpPr/>
            <p:nvPr/>
          </p:nvSpPr>
          <p:spPr>
            <a:xfrm>
              <a:off x="-125473" y="44532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0"/>
            <p:cNvSpPr/>
            <p:nvPr/>
          </p:nvSpPr>
          <p:spPr>
            <a:xfrm flipH="1">
              <a:off x="8552592" y="41199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0"/>
            <p:cNvSpPr/>
            <p:nvPr/>
          </p:nvSpPr>
          <p:spPr>
            <a:xfrm flipH="1">
              <a:off x="8011752" y="46157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0"/>
            <p:cNvSpPr/>
            <p:nvPr/>
          </p:nvSpPr>
          <p:spPr>
            <a:xfrm rot="10800000" flipH="1">
              <a:off x="-247298" y="4960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0"/>
            <p:cNvSpPr/>
            <p:nvPr/>
          </p:nvSpPr>
          <p:spPr>
            <a:xfrm rot="10800000" flipH="1">
              <a:off x="293542" y="-44621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0"/>
            <p:cNvSpPr/>
            <p:nvPr/>
          </p:nvSpPr>
          <p:spPr>
            <a:xfrm rot="10800000">
              <a:off x="8430767" y="-40422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0"/>
            <p:cNvSpPr/>
            <p:nvPr/>
          </p:nvSpPr>
          <p:spPr>
            <a:xfrm>
              <a:off x="-125483" y="39965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0"/>
            <p:cNvSpPr/>
            <p:nvPr/>
          </p:nvSpPr>
          <p:spPr>
            <a:xfrm>
              <a:off x="8430767" y="46839"/>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7" name="Google Shape;177;p20"/>
          <p:cNvSpPr txBox="1">
            <a:spLocks noGrp="1"/>
          </p:cNvSpPr>
          <p:nvPr>
            <p:ph type="title"/>
          </p:nvPr>
        </p:nvSpPr>
        <p:spPr>
          <a:xfrm>
            <a:off x="720000" y="1637550"/>
            <a:ext cx="3597900" cy="1063200"/>
          </a:xfrm>
          <a:prstGeom prst="rect">
            <a:avLst/>
          </a:prstGeom>
        </p:spPr>
        <p:txBody>
          <a:bodyPr spcFirstLastPara="1" wrap="square" lIns="91425" tIns="91425" rIns="91425" bIns="91425" anchor="b" anchorCtr="0">
            <a:noAutofit/>
          </a:bodyPr>
          <a:lstStyle>
            <a:lvl1pPr lvl="0" algn="l"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78" name="Google Shape;178;p20"/>
          <p:cNvSpPr txBox="1">
            <a:spLocks noGrp="1"/>
          </p:cNvSpPr>
          <p:nvPr>
            <p:ph type="subTitle" idx="1"/>
          </p:nvPr>
        </p:nvSpPr>
        <p:spPr>
          <a:xfrm>
            <a:off x="720000" y="2700750"/>
            <a:ext cx="3597900" cy="805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ext 2">
  <p:cSld name="CUSTOM_4_1">
    <p:spTree>
      <p:nvGrpSpPr>
        <p:cNvPr id="1" name="Shape 179"/>
        <p:cNvGrpSpPr/>
        <p:nvPr/>
      </p:nvGrpSpPr>
      <p:grpSpPr>
        <a:xfrm>
          <a:off x="0" y="0"/>
          <a:ext cx="0" cy="0"/>
          <a:chOff x="0" y="0"/>
          <a:chExt cx="0" cy="0"/>
        </a:xfrm>
      </p:grpSpPr>
      <p:grpSp>
        <p:nvGrpSpPr>
          <p:cNvPr id="180" name="Google Shape;180;p21"/>
          <p:cNvGrpSpPr/>
          <p:nvPr/>
        </p:nvGrpSpPr>
        <p:grpSpPr>
          <a:xfrm flipH="1">
            <a:off x="-247298" y="-446215"/>
            <a:ext cx="9638600" cy="6030088"/>
            <a:chOff x="-247298" y="-446215"/>
            <a:chExt cx="9638600" cy="6030088"/>
          </a:xfrm>
        </p:grpSpPr>
        <p:sp>
          <p:nvSpPr>
            <p:cNvPr id="181" name="Google Shape;181;p21"/>
            <p:cNvSpPr/>
            <p:nvPr/>
          </p:nvSpPr>
          <p:spPr>
            <a:xfrm>
              <a:off x="-125473" y="44532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1"/>
            <p:cNvSpPr/>
            <p:nvPr/>
          </p:nvSpPr>
          <p:spPr>
            <a:xfrm flipH="1">
              <a:off x="8552592" y="41199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1"/>
            <p:cNvSpPr/>
            <p:nvPr/>
          </p:nvSpPr>
          <p:spPr>
            <a:xfrm flipH="1">
              <a:off x="8011752" y="46157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1"/>
            <p:cNvSpPr/>
            <p:nvPr/>
          </p:nvSpPr>
          <p:spPr>
            <a:xfrm rot="10800000" flipH="1">
              <a:off x="-247298" y="4960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1"/>
            <p:cNvSpPr/>
            <p:nvPr/>
          </p:nvSpPr>
          <p:spPr>
            <a:xfrm rot="10800000" flipH="1">
              <a:off x="293542" y="-44621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1"/>
            <p:cNvSpPr/>
            <p:nvPr/>
          </p:nvSpPr>
          <p:spPr>
            <a:xfrm rot="10800000">
              <a:off x="8430767" y="-40422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1"/>
            <p:cNvSpPr/>
            <p:nvPr/>
          </p:nvSpPr>
          <p:spPr>
            <a:xfrm>
              <a:off x="-125483" y="39965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1"/>
            <p:cNvSpPr/>
            <p:nvPr/>
          </p:nvSpPr>
          <p:spPr>
            <a:xfrm>
              <a:off x="8430767" y="46839"/>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9" name="Google Shape;189;p21"/>
          <p:cNvSpPr txBox="1">
            <a:spLocks noGrp="1"/>
          </p:cNvSpPr>
          <p:nvPr>
            <p:ph type="title"/>
          </p:nvPr>
        </p:nvSpPr>
        <p:spPr>
          <a:xfrm>
            <a:off x="4837200" y="1796350"/>
            <a:ext cx="3593400" cy="644700"/>
          </a:xfrm>
          <a:prstGeom prst="rect">
            <a:avLst/>
          </a:prstGeom>
          <a:ln>
            <a:noFill/>
          </a:ln>
        </p:spPr>
        <p:txBody>
          <a:bodyPr spcFirstLastPara="1" wrap="square" lIns="91425" tIns="91425" rIns="91425" bIns="91425" anchor="b" anchorCtr="0">
            <a:noAutofit/>
          </a:bodyPr>
          <a:lstStyle>
            <a:lvl1pPr lvl="0" algn="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90" name="Google Shape;190;p21"/>
          <p:cNvSpPr txBox="1">
            <a:spLocks noGrp="1"/>
          </p:cNvSpPr>
          <p:nvPr>
            <p:ph type="subTitle" idx="1"/>
          </p:nvPr>
        </p:nvSpPr>
        <p:spPr>
          <a:xfrm>
            <a:off x="4837375" y="2441150"/>
            <a:ext cx="3593400" cy="906000"/>
          </a:xfrm>
          <a:prstGeom prst="rect">
            <a:avLst/>
          </a:prstGeom>
          <a:ln>
            <a:noFill/>
          </a:ln>
        </p:spPr>
        <p:txBody>
          <a:bodyPr spcFirstLastPara="1" wrap="square" lIns="91425" tIns="91425" rIns="91425" bIns="91425" anchor="t" anchorCtr="0">
            <a:noAutofit/>
          </a:bodyPr>
          <a:lstStyle>
            <a:lvl1pPr lvl="0" algn="r" rtl="0">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wo columns 1">
  <p:cSld name="TITLE_AND_TWO_COLUMNS_1">
    <p:spTree>
      <p:nvGrpSpPr>
        <p:cNvPr id="1" name="Shape 215"/>
        <p:cNvGrpSpPr/>
        <p:nvPr/>
      </p:nvGrpSpPr>
      <p:grpSpPr>
        <a:xfrm>
          <a:off x="0" y="0"/>
          <a:ext cx="0" cy="0"/>
          <a:chOff x="0" y="0"/>
          <a:chExt cx="0" cy="0"/>
        </a:xfrm>
      </p:grpSpPr>
      <p:grpSp>
        <p:nvGrpSpPr>
          <p:cNvPr id="216" name="Google Shape;216;p24"/>
          <p:cNvGrpSpPr/>
          <p:nvPr/>
        </p:nvGrpSpPr>
        <p:grpSpPr>
          <a:xfrm>
            <a:off x="-310473" y="3500727"/>
            <a:ext cx="9764950" cy="2327954"/>
            <a:chOff x="-310473" y="3500727"/>
            <a:chExt cx="9764950" cy="2327954"/>
          </a:xfrm>
        </p:grpSpPr>
        <p:sp>
          <p:nvSpPr>
            <p:cNvPr id="217" name="Google Shape;217;p24"/>
            <p:cNvSpPr/>
            <p:nvPr/>
          </p:nvSpPr>
          <p:spPr>
            <a:xfrm rot="10800000" flipH="1">
              <a:off x="927364" y="463002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24"/>
            <p:cNvSpPr/>
            <p:nvPr/>
          </p:nvSpPr>
          <p:spPr>
            <a:xfrm rot="10800000" flipH="1">
              <a:off x="273054" y="486056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24"/>
            <p:cNvSpPr/>
            <p:nvPr/>
          </p:nvSpPr>
          <p:spPr>
            <a:xfrm>
              <a:off x="-310473" y="399631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24"/>
            <p:cNvSpPr/>
            <p:nvPr/>
          </p:nvSpPr>
          <p:spPr>
            <a:xfrm>
              <a:off x="-125483" y="350072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4"/>
            <p:cNvSpPr/>
            <p:nvPr/>
          </p:nvSpPr>
          <p:spPr>
            <a:xfrm flipH="1">
              <a:off x="8615767" y="399631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24"/>
            <p:cNvSpPr/>
            <p:nvPr/>
          </p:nvSpPr>
          <p:spPr>
            <a:xfrm flipH="1">
              <a:off x="8424002" y="350072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24"/>
            <p:cNvSpPr/>
            <p:nvPr/>
          </p:nvSpPr>
          <p:spPr>
            <a:xfrm rot="10800000">
              <a:off x="7377929" y="463002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24"/>
            <p:cNvSpPr/>
            <p:nvPr/>
          </p:nvSpPr>
          <p:spPr>
            <a:xfrm rot="10800000">
              <a:off x="8032239" y="486056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5" name="Google Shape;225;p2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26" name="Google Shape;226;p24"/>
          <p:cNvSpPr txBox="1">
            <a:spLocks noGrp="1"/>
          </p:cNvSpPr>
          <p:nvPr>
            <p:ph type="subTitle" idx="1"/>
          </p:nvPr>
        </p:nvSpPr>
        <p:spPr>
          <a:xfrm>
            <a:off x="4821081" y="2782975"/>
            <a:ext cx="2844000" cy="11613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27" name="Google Shape;227;p24"/>
          <p:cNvSpPr txBox="1">
            <a:spLocks noGrp="1"/>
          </p:cNvSpPr>
          <p:nvPr>
            <p:ph type="subTitle" idx="2"/>
          </p:nvPr>
        </p:nvSpPr>
        <p:spPr>
          <a:xfrm>
            <a:off x="1478950" y="2782975"/>
            <a:ext cx="2844000" cy="11613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28" name="Google Shape;228;p24"/>
          <p:cNvSpPr txBox="1">
            <a:spLocks noGrp="1"/>
          </p:cNvSpPr>
          <p:nvPr>
            <p:ph type="subTitle" idx="3"/>
          </p:nvPr>
        </p:nvSpPr>
        <p:spPr>
          <a:xfrm>
            <a:off x="1478950" y="2370625"/>
            <a:ext cx="2844000" cy="558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b="1">
                <a:solidFill>
                  <a:schemeClr val="dk1"/>
                </a:solidFill>
                <a:latin typeface="Outfit"/>
                <a:ea typeface="Outfit"/>
                <a:cs typeface="Outfit"/>
                <a:sym typeface="Outfit"/>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229" name="Google Shape;229;p24"/>
          <p:cNvSpPr txBox="1">
            <a:spLocks noGrp="1"/>
          </p:cNvSpPr>
          <p:nvPr>
            <p:ph type="subTitle" idx="4"/>
          </p:nvPr>
        </p:nvSpPr>
        <p:spPr>
          <a:xfrm>
            <a:off x="4821091" y="2370625"/>
            <a:ext cx="2844000" cy="558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b="1">
                <a:solidFill>
                  <a:schemeClr val="dk1"/>
                </a:solidFill>
                <a:latin typeface="Outfit"/>
                <a:ea typeface="Outfit"/>
                <a:cs typeface="Outfit"/>
                <a:sym typeface="Outfit"/>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1" name="Shape 243"/>
        <p:cNvGrpSpPr/>
        <p:nvPr/>
      </p:nvGrpSpPr>
      <p:grpSpPr>
        <a:xfrm>
          <a:off x="0" y="0"/>
          <a:ext cx="0" cy="0"/>
          <a:chOff x="0" y="0"/>
          <a:chExt cx="0" cy="0"/>
        </a:xfrm>
      </p:grpSpPr>
      <p:grpSp>
        <p:nvGrpSpPr>
          <p:cNvPr id="244" name="Google Shape;244;p26"/>
          <p:cNvGrpSpPr/>
          <p:nvPr/>
        </p:nvGrpSpPr>
        <p:grpSpPr>
          <a:xfrm>
            <a:off x="-512036" y="-358023"/>
            <a:ext cx="10169413" cy="5930154"/>
            <a:chOff x="-512036" y="-358023"/>
            <a:chExt cx="10169413" cy="5930154"/>
          </a:xfrm>
        </p:grpSpPr>
        <p:sp>
          <p:nvSpPr>
            <p:cNvPr id="245" name="Google Shape;245;p26"/>
            <p:cNvSpPr/>
            <p:nvPr/>
          </p:nvSpPr>
          <p:spPr>
            <a:xfrm flipH="1">
              <a:off x="8430767" y="40742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26"/>
            <p:cNvSpPr/>
            <p:nvPr/>
          </p:nvSpPr>
          <p:spPr>
            <a:xfrm rot="10800000">
              <a:off x="8818667" y="1827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26"/>
            <p:cNvSpPr/>
            <p:nvPr/>
          </p:nvSpPr>
          <p:spPr>
            <a:xfrm rot="10800000">
              <a:off x="8011414" y="460401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26"/>
            <p:cNvSpPr/>
            <p:nvPr/>
          </p:nvSpPr>
          <p:spPr>
            <a:xfrm flipH="1">
              <a:off x="8430777" y="-35802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26"/>
            <p:cNvSpPr/>
            <p:nvPr/>
          </p:nvSpPr>
          <p:spPr>
            <a:xfrm>
              <a:off x="-124136" y="40742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26"/>
            <p:cNvSpPr/>
            <p:nvPr/>
          </p:nvSpPr>
          <p:spPr>
            <a:xfrm rot="10800000" flipH="1">
              <a:off x="-512036" y="1827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6"/>
            <p:cNvSpPr/>
            <p:nvPr/>
          </p:nvSpPr>
          <p:spPr>
            <a:xfrm rot="10800000" flipH="1">
              <a:off x="295217" y="460401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26"/>
            <p:cNvSpPr/>
            <p:nvPr/>
          </p:nvSpPr>
          <p:spPr>
            <a:xfrm>
              <a:off x="-124133" y="-35802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3" name="Google Shape;253;p2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54" name="Google Shape;254;p26"/>
          <p:cNvSpPr txBox="1">
            <a:spLocks noGrp="1"/>
          </p:cNvSpPr>
          <p:nvPr>
            <p:ph type="subTitle" idx="1"/>
          </p:nvPr>
        </p:nvSpPr>
        <p:spPr>
          <a:xfrm>
            <a:off x="881225" y="2768751"/>
            <a:ext cx="2288100" cy="895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55" name="Google Shape;255;p26"/>
          <p:cNvSpPr txBox="1">
            <a:spLocks noGrp="1"/>
          </p:cNvSpPr>
          <p:nvPr>
            <p:ph type="subTitle" idx="2"/>
          </p:nvPr>
        </p:nvSpPr>
        <p:spPr>
          <a:xfrm>
            <a:off x="3427950" y="2768751"/>
            <a:ext cx="2288100" cy="895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56" name="Google Shape;256;p26"/>
          <p:cNvSpPr txBox="1">
            <a:spLocks noGrp="1"/>
          </p:cNvSpPr>
          <p:nvPr>
            <p:ph type="subTitle" idx="3"/>
          </p:nvPr>
        </p:nvSpPr>
        <p:spPr>
          <a:xfrm>
            <a:off x="5974700" y="2768751"/>
            <a:ext cx="2288100" cy="895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57" name="Google Shape;257;p26"/>
          <p:cNvSpPr txBox="1">
            <a:spLocks noGrp="1"/>
          </p:cNvSpPr>
          <p:nvPr>
            <p:ph type="subTitle" idx="4"/>
          </p:nvPr>
        </p:nvSpPr>
        <p:spPr>
          <a:xfrm>
            <a:off x="881225" y="2250275"/>
            <a:ext cx="2288100" cy="660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b="1">
                <a:solidFill>
                  <a:schemeClr val="dk1"/>
                </a:solidFill>
                <a:latin typeface="Outfit"/>
                <a:ea typeface="Outfit"/>
                <a:cs typeface="Outfit"/>
                <a:sym typeface="Outfit"/>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258" name="Google Shape;258;p26"/>
          <p:cNvSpPr txBox="1">
            <a:spLocks noGrp="1"/>
          </p:cNvSpPr>
          <p:nvPr>
            <p:ph type="subTitle" idx="5"/>
          </p:nvPr>
        </p:nvSpPr>
        <p:spPr>
          <a:xfrm>
            <a:off x="3427954" y="2250275"/>
            <a:ext cx="2288100" cy="660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b="1">
                <a:solidFill>
                  <a:schemeClr val="dk1"/>
                </a:solidFill>
                <a:latin typeface="Outfit"/>
                <a:ea typeface="Outfit"/>
                <a:cs typeface="Outfit"/>
                <a:sym typeface="Outfit"/>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259" name="Google Shape;259;p26"/>
          <p:cNvSpPr txBox="1">
            <a:spLocks noGrp="1"/>
          </p:cNvSpPr>
          <p:nvPr>
            <p:ph type="subTitle" idx="6"/>
          </p:nvPr>
        </p:nvSpPr>
        <p:spPr>
          <a:xfrm>
            <a:off x="5974700" y="2250275"/>
            <a:ext cx="2288100" cy="660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b="1">
                <a:solidFill>
                  <a:schemeClr val="dk1"/>
                </a:solidFill>
                <a:latin typeface="Outfit"/>
                <a:ea typeface="Outfit"/>
                <a:cs typeface="Outfit"/>
                <a:sym typeface="Outfit"/>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four columns">
  <p:cSld name="CUSTOM_5">
    <p:spTree>
      <p:nvGrpSpPr>
        <p:cNvPr id="1" name="Shape 260"/>
        <p:cNvGrpSpPr/>
        <p:nvPr/>
      </p:nvGrpSpPr>
      <p:grpSpPr>
        <a:xfrm>
          <a:off x="0" y="0"/>
          <a:ext cx="0" cy="0"/>
          <a:chOff x="0" y="0"/>
          <a:chExt cx="0" cy="0"/>
        </a:xfrm>
      </p:grpSpPr>
      <p:grpSp>
        <p:nvGrpSpPr>
          <p:cNvPr id="261" name="Google Shape;261;p27"/>
          <p:cNvGrpSpPr/>
          <p:nvPr/>
        </p:nvGrpSpPr>
        <p:grpSpPr>
          <a:xfrm>
            <a:off x="-519458" y="2674710"/>
            <a:ext cx="10224210" cy="2744938"/>
            <a:chOff x="-519458" y="2674710"/>
            <a:chExt cx="10224210" cy="2744938"/>
          </a:xfrm>
        </p:grpSpPr>
        <p:sp>
          <p:nvSpPr>
            <p:cNvPr id="262" name="Google Shape;262;p27"/>
            <p:cNvSpPr/>
            <p:nvPr/>
          </p:nvSpPr>
          <p:spPr>
            <a:xfrm rot="10800000" flipH="1">
              <a:off x="-118698" y="308477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27"/>
            <p:cNvSpPr/>
            <p:nvPr/>
          </p:nvSpPr>
          <p:spPr>
            <a:xfrm rot="10800000" flipH="1">
              <a:off x="-519458" y="267471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27"/>
            <p:cNvSpPr/>
            <p:nvPr/>
          </p:nvSpPr>
          <p:spPr>
            <a:xfrm>
              <a:off x="-519448" y="395571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27"/>
            <p:cNvSpPr/>
            <p:nvPr/>
          </p:nvSpPr>
          <p:spPr>
            <a:xfrm>
              <a:off x="21392" y="445152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27"/>
            <p:cNvSpPr/>
            <p:nvPr/>
          </p:nvSpPr>
          <p:spPr>
            <a:xfrm rot="10800000">
              <a:off x="8465282" y="308477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27"/>
            <p:cNvSpPr/>
            <p:nvPr/>
          </p:nvSpPr>
          <p:spPr>
            <a:xfrm rot="10800000">
              <a:off x="8866042" y="267471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7"/>
            <p:cNvSpPr/>
            <p:nvPr/>
          </p:nvSpPr>
          <p:spPr>
            <a:xfrm flipH="1">
              <a:off x="8866032" y="395571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27"/>
            <p:cNvSpPr/>
            <p:nvPr/>
          </p:nvSpPr>
          <p:spPr>
            <a:xfrm flipH="1">
              <a:off x="8325192" y="445152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0" name="Google Shape;270;p2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71" name="Google Shape;271;p27"/>
          <p:cNvSpPr txBox="1">
            <a:spLocks noGrp="1"/>
          </p:cNvSpPr>
          <p:nvPr>
            <p:ph type="subTitle" idx="1"/>
          </p:nvPr>
        </p:nvSpPr>
        <p:spPr>
          <a:xfrm>
            <a:off x="1142950" y="2219063"/>
            <a:ext cx="32517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72" name="Google Shape;272;p27"/>
          <p:cNvSpPr txBox="1">
            <a:spLocks noGrp="1"/>
          </p:cNvSpPr>
          <p:nvPr>
            <p:ph type="subTitle" idx="2"/>
          </p:nvPr>
        </p:nvSpPr>
        <p:spPr>
          <a:xfrm>
            <a:off x="4749341" y="2219063"/>
            <a:ext cx="32517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73" name="Google Shape;273;p27"/>
          <p:cNvSpPr txBox="1">
            <a:spLocks noGrp="1"/>
          </p:cNvSpPr>
          <p:nvPr>
            <p:ph type="subTitle" idx="3"/>
          </p:nvPr>
        </p:nvSpPr>
        <p:spPr>
          <a:xfrm>
            <a:off x="1142950" y="4010313"/>
            <a:ext cx="32517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74" name="Google Shape;274;p27"/>
          <p:cNvSpPr txBox="1">
            <a:spLocks noGrp="1"/>
          </p:cNvSpPr>
          <p:nvPr>
            <p:ph type="subTitle" idx="4"/>
          </p:nvPr>
        </p:nvSpPr>
        <p:spPr>
          <a:xfrm>
            <a:off x="4749341" y="4010313"/>
            <a:ext cx="32517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75" name="Google Shape;275;p27"/>
          <p:cNvSpPr txBox="1">
            <a:spLocks noGrp="1"/>
          </p:cNvSpPr>
          <p:nvPr>
            <p:ph type="subTitle" idx="5"/>
          </p:nvPr>
        </p:nvSpPr>
        <p:spPr>
          <a:xfrm>
            <a:off x="1142962" y="1860588"/>
            <a:ext cx="3251700" cy="505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b="1">
                <a:solidFill>
                  <a:schemeClr val="dk1"/>
                </a:solidFill>
                <a:latin typeface="DM Sans"/>
                <a:ea typeface="DM Sans"/>
                <a:cs typeface="DM Sans"/>
                <a:sym typeface="DM Sans"/>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276" name="Google Shape;276;p27"/>
          <p:cNvSpPr txBox="1">
            <a:spLocks noGrp="1"/>
          </p:cNvSpPr>
          <p:nvPr>
            <p:ph type="subTitle" idx="6"/>
          </p:nvPr>
        </p:nvSpPr>
        <p:spPr>
          <a:xfrm>
            <a:off x="1142962" y="3651938"/>
            <a:ext cx="3251700" cy="505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b="1">
                <a:solidFill>
                  <a:schemeClr val="dk1"/>
                </a:solidFill>
                <a:latin typeface="DM Sans"/>
                <a:ea typeface="DM Sans"/>
                <a:cs typeface="DM Sans"/>
                <a:sym typeface="DM Sans"/>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277" name="Google Shape;277;p27"/>
          <p:cNvSpPr txBox="1">
            <a:spLocks noGrp="1"/>
          </p:cNvSpPr>
          <p:nvPr>
            <p:ph type="subTitle" idx="7"/>
          </p:nvPr>
        </p:nvSpPr>
        <p:spPr>
          <a:xfrm>
            <a:off x="4749338" y="1860588"/>
            <a:ext cx="3251700" cy="505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b="1">
                <a:solidFill>
                  <a:schemeClr val="dk1"/>
                </a:solidFill>
                <a:latin typeface="DM Sans"/>
                <a:ea typeface="DM Sans"/>
                <a:cs typeface="DM Sans"/>
                <a:sym typeface="DM Sans"/>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278" name="Google Shape;278;p27"/>
          <p:cNvSpPr txBox="1">
            <a:spLocks noGrp="1"/>
          </p:cNvSpPr>
          <p:nvPr>
            <p:ph type="subTitle" idx="8"/>
          </p:nvPr>
        </p:nvSpPr>
        <p:spPr>
          <a:xfrm>
            <a:off x="4749338" y="3651938"/>
            <a:ext cx="3251700" cy="505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b="1">
                <a:solidFill>
                  <a:schemeClr val="dk1"/>
                </a:solidFill>
                <a:latin typeface="DM Sans"/>
                <a:ea typeface="DM Sans"/>
                <a:cs typeface="DM Sans"/>
                <a:sym typeface="DM Sans"/>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7"/>
        <p:cNvGrpSpPr/>
        <p:nvPr/>
      </p:nvGrpSpPr>
      <p:grpSpPr>
        <a:xfrm>
          <a:off x="0" y="0"/>
          <a:ext cx="0" cy="0"/>
          <a:chOff x="0" y="0"/>
          <a:chExt cx="0" cy="0"/>
        </a:xfrm>
      </p:grpSpPr>
      <p:grpSp>
        <p:nvGrpSpPr>
          <p:cNvPr id="28" name="Google Shape;28;p5"/>
          <p:cNvGrpSpPr/>
          <p:nvPr/>
        </p:nvGrpSpPr>
        <p:grpSpPr>
          <a:xfrm>
            <a:off x="-247298" y="-446215"/>
            <a:ext cx="9638600" cy="6030088"/>
            <a:chOff x="-247298" y="-446215"/>
            <a:chExt cx="9638600" cy="6030088"/>
          </a:xfrm>
        </p:grpSpPr>
        <p:sp>
          <p:nvSpPr>
            <p:cNvPr id="29" name="Google Shape;29;p5"/>
            <p:cNvSpPr/>
            <p:nvPr/>
          </p:nvSpPr>
          <p:spPr>
            <a:xfrm>
              <a:off x="-247298" y="41199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5"/>
            <p:cNvSpPr/>
            <p:nvPr/>
          </p:nvSpPr>
          <p:spPr>
            <a:xfrm>
              <a:off x="293542" y="46157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5"/>
            <p:cNvSpPr/>
            <p:nvPr/>
          </p:nvSpPr>
          <p:spPr>
            <a:xfrm flipH="1">
              <a:off x="8552592" y="41199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5"/>
            <p:cNvSpPr/>
            <p:nvPr/>
          </p:nvSpPr>
          <p:spPr>
            <a:xfrm flipH="1">
              <a:off x="8011752" y="46157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5"/>
            <p:cNvSpPr/>
            <p:nvPr/>
          </p:nvSpPr>
          <p:spPr>
            <a:xfrm rot="10800000" flipH="1">
              <a:off x="-247298" y="4960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5"/>
            <p:cNvSpPr/>
            <p:nvPr/>
          </p:nvSpPr>
          <p:spPr>
            <a:xfrm rot="10800000" flipH="1">
              <a:off x="293542" y="-44621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rot="10800000">
              <a:off x="8552592" y="4960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5"/>
            <p:cNvSpPr/>
            <p:nvPr/>
          </p:nvSpPr>
          <p:spPr>
            <a:xfrm rot="10800000">
              <a:off x="8011752" y="-44621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 name="Google Shape;37;p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8" name="Google Shape;38;p5"/>
          <p:cNvSpPr txBox="1">
            <a:spLocks noGrp="1"/>
          </p:cNvSpPr>
          <p:nvPr>
            <p:ph type="subTitle" idx="1"/>
          </p:nvPr>
        </p:nvSpPr>
        <p:spPr>
          <a:xfrm>
            <a:off x="5055284" y="3562574"/>
            <a:ext cx="25056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39" name="Google Shape;39;p5"/>
          <p:cNvSpPr txBox="1">
            <a:spLocks noGrp="1"/>
          </p:cNvSpPr>
          <p:nvPr>
            <p:ph type="subTitle" idx="2"/>
          </p:nvPr>
        </p:nvSpPr>
        <p:spPr>
          <a:xfrm>
            <a:off x="1583300" y="3562574"/>
            <a:ext cx="25056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40" name="Google Shape;40;p5"/>
          <p:cNvSpPr txBox="1">
            <a:spLocks noGrp="1"/>
          </p:cNvSpPr>
          <p:nvPr>
            <p:ph type="subTitle" idx="3"/>
          </p:nvPr>
        </p:nvSpPr>
        <p:spPr>
          <a:xfrm>
            <a:off x="5055275" y="3122525"/>
            <a:ext cx="2505600" cy="572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b="1">
                <a:solidFill>
                  <a:schemeClr val="dk1"/>
                </a:solidFill>
                <a:latin typeface="DM Sans"/>
                <a:ea typeface="DM Sans"/>
                <a:cs typeface="DM Sans"/>
                <a:sym typeface="DM Sans"/>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41" name="Google Shape;41;p5"/>
          <p:cNvSpPr txBox="1">
            <a:spLocks noGrp="1"/>
          </p:cNvSpPr>
          <p:nvPr>
            <p:ph type="subTitle" idx="4"/>
          </p:nvPr>
        </p:nvSpPr>
        <p:spPr>
          <a:xfrm>
            <a:off x="1583075" y="3122525"/>
            <a:ext cx="2505600" cy="572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b="1">
                <a:solidFill>
                  <a:schemeClr val="dk1"/>
                </a:solidFill>
                <a:latin typeface="DM Sans"/>
                <a:ea typeface="DM Sans"/>
                <a:cs typeface="DM Sans"/>
                <a:sym typeface="DM Sans"/>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six columns">
  <p:cSld name="CUSTOM_7">
    <p:spTree>
      <p:nvGrpSpPr>
        <p:cNvPr id="1" name="Shape 279"/>
        <p:cNvGrpSpPr/>
        <p:nvPr/>
      </p:nvGrpSpPr>
      <p:grpSpPr>
        <a:xfrm>
          <a:off x="0" y="0"/>
          <a:ext cx="0" cy="0"/>
          <a:chOff x="0" y="0"/>
          <a:chExt cx="0" cy="0"/>
        </a:xfrm>
      </p:grpSpPr>
      <p:grpSp>
        <p:nvGrpSpPr>
          <p:cNvPr id="280" name="Google Shape;280;p28"/>
          <p:cNvGrpSpPr/>
          <p:nvPr/>
        </p:nvGrpSpPr>
        <p:grpSpPr>
          <a:xfrm>
            <a:off x="-266473" y="3341397"/>
            <a:ext cx="9676960" cy="2321921"/>
            <a:chOff x="-266473" y="3341397"/>
            <a:chExt cx="9676960" cy="2321921"/>
          </a:xfrm>
        </p:grpSpPr>
        <p:sp>
          <p:nvSpPr>
            <p:cNvPr id="281" name="Google Shape;281;p28"/>
            <p:cNvSpPr/>
            <p:nvPr/>
          </p:nvSpPr>
          <p:spPr>
            <a:xfrm flipH="1">
              <a:off x="7441675" y="469519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8"/>
            <p:cNvSpPr/>
            <p:nvPr/>
          </p:nvSpPr>
          <p:spPr>
            <a:xfrm>
              <a:off x="863615" y="469519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28"/>
            <p:cNvSpPr/>
            <p:nvPr/>
          </p:nvSpPr>
          <p:spPr>
            <a:xfrm rot="10800000" flipH="1">
              <a:off x="-266473" y="402872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28"/>
            <p:cNvSpPr/>
            <p:nvPr/>
          </p:nvSpPr>
          <p:spPr>
            <a:xfrm>
              <a:off x="152867" y="45245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28"/>
            <p:cNvSpPr/>
            <p:nvPr/>
          </p:nvSpPr>
          <p:spPr>
            <a:xfrm rot="10800000" flipH="1">
              <a:off x="-151033" y="334139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28"/>
            <p:cNvSpPr/>
            <p:nvPr/>
          </p:nvSpPr>
          <p:spPr>
            <a:xfrm rot="10800000">
              <a:off x="8571777" y="402872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28"/>
            <p:cNvSpPr/>
            <p:nvPr/>
          </p:nvSpPr>
          <p:spPr>
            <a:xfrm flipH="1">
              <a:off x="8152437" y="45245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28"/>
            <p:cNvSpPr/>
            <p:nvPr/>
          </p:nvSpPr>
          <p:spPr>
            <a:xfrm rot="10800000">
              <a:off x="8456337" y="334139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9" name="Google Shape;289;p2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90" name="Google Shape;290;p28"/>
          <p:cNvSpPr txBox="1">
            <a:spLocks noGrp="1"/>
          </p:cNvSpPr>
          <p:nvPr>
            <p:ph type="subTitle" idx="1"/>
          </p:nvPr>
        </p:nvSpPr>
        <p:spPr>
          <a:xfrm>
            <a:off x="968524" y="2235613"/>
            <a:ext cx="2266200" cy="635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1" name="Google Shape;291;p28"/>
          <p:cNvSpPr txBox="1">
            <a:spLocks noGrp="1"/>
          </p:cNvSpPr>
          <p:nvPr>
            <p:ph type="subTitle" idx="2"/>
          </p:nvPr>
        </p:nvSpPr>
        <p:spPr>
          <a:xfrm>
            <a:off x="3439063" y="2235613"/>
            <a:ext cx="2265900" cy="635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2" name="Google Shape;292;p28"/>
          <p:cNvSpPr txBox="1">
            <a:spLocks noGrp="1"/>
          </p:cNvSpPr>
          <p:nvPr>
            <p:ph type="subTitle" idx="3"/>
          </p:nvPr>
        </p:nvSpPr>
        <p:spPr>
          <a:xfrm>
            <a:off x="968524" y="3967325"/>
            <a:ext cx="2266200" cy="635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3" name="Google Shape;293;p28"/>
          <p:cNvSpPr txBox="1">
            <a:spLocks noGrp="1"/>
          </p:cNvSpPr>
          <p:nvPr>
            <p:ph type="subTitle" idx="4"/>
          </p:nvPr>
        </p:nvSpPr>
        <p:spPr>
          <a:xfrm>
            <a:off x="3439063" y="3967325"/>
            <a:ext cx="2265900" cy="635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4" name="Google Shape;294;p28"/>
          <p:cNvSpPr txBox="1">
            <a:spLocks noGrp="1"/>
          </p:cNvSpPr>
          <p:nvPr>
            <p:ph type="subTitle" idx="5"/>
          </p:nvPr>
        </p:nvSpPr>
        <p:spPr>
          <a:xfrm>
            <a:off x="5909375" y="2235613"/>
            <a:ext cx="2265900" cy="635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5" name="Google Shape;295;p28"/>
          <p:cNvSpPr txBox="1">
            <a:spLocks noGrp="1"/>
          </p:cNvSpPr>
          <p:nvPr>
            <p:ph type="subTitle" idx="6"/>
          </p:nvPr>
        </p:nvSpPr>
        <p:spPr>
          <a:xfrm>
            <a:off x="5909375" y="3967325"/>
            <a:ext cx="2265900" cy="635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6" name="Google Shape;296;p28"/>
          <p:cNvSpPr txBox="1">
            <a:spLocks noGrp="1"/>
          </p:cNvSpPr>
          <p:nvPr>
            <p:ph type="subTitle" idx="7"/>
          </p:nvPr>
        </p:nvSpPr>
        <p:spPr>
          <a:xfrm>
            <a:off x="968524" y="1890138"/>
            <a:ext cx="2266200" cy="49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b="1">
                <a:solidFill>
                  <a:schemeClr val="dk1"/>
                </a:solidFill>
                <a:latin typeface="Outfit"/>
                <a:ea typeface="Outfit"/>
                <a:cs typeface="Outfit"/>
                <a:sym typeface="Outfit"/>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297" name="Google Shape;297;p28"/>
          <p:cNvSpPr txBox="1">
            <a:spLocks noGrp="1"/>
          </p:cNvSpPr>
          <p:nvPr>
            <p:ph type="subTitle" idx="8"/>
          </p:nvPr>
        </p:nvSpPr>
        <p:spPr>
          <a:xfrm>
            <a:off x="3439063" y="1890138"/>
            <a:ext cx="2265900" cy="49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b="1">
                <a:solidFill>
                  <a:schemeClr val="dk1"/>
                </a:solidFill>
                <a:latin typeface="Outfit"/>
                <a:ea typeface="Outfit"/>
                <a:cs typeface="Outfit"/>
                <a:sym typeface="Outfit"/>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298" name="Google Shape;298;p28"/>
          <p:cNvSpPr txBox="1">
            <a:spLocks noGrp="1"/>
          </p:cNvSpPr>
          <p:nvPr>
            <p:ph type="subTitle" idx="9"/>
          </p:nvPr>
        </p:nvSpPr>
        <p:spPr>
          <a:xfrm>
            <a:off x="5909375" y="1890138"/>
            <a:ext cx="2265900" cy="49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b="1">
                <a:solidFill>
                  <a:schemeClr val="dk1"/>
                </a:solidFill>
                <a:latin typeface="Outfit"/>
                <a:ea typeface="Outfit"/>
                <a:cs typeface="Outfit"/>
                <a:sym typeface="Outfit"/>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299" name="Google Shape;299;p28"/>
          <p:cNvSpPr txBox="1">
            <a:spLocks noGrp="1"/>
          </p:cNvSpPr>
          <p:nvPr>
            <p:ph type="subTitle" idx="13"/>
          </p:nvPr>
        </p:nvSpPr>
        <p:spPr>
          <a:xfrm>
            <a:off x="968524" y="3621825"/>
            <a:ext cx="2266200" cy="49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b="1">
                <a:solidFill>
                  <a:schemeClr val="dk1"/>
                </a:solidFill>
                <a:latin typeface="Outfit"/>
                <a:ea typeface="Outfit"/>
                <a:cs typeface="Outfit"/>
                <a:sym typeface="Outfit"/>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300" name="Google Shape;300;p28"/>
          <p:cNvSpPr txBox="1">
            <a:spLocks noGrp="1"/>
          </p:cNvSpPr>
          <p:nvPr>
            <p:ph type="subTitle" idx="14"/>
          </p:nvPr>
        </p:nvSpPr>
        <p:spPr>
          <a:xfrm>
            <a:off x="3439063" y="3621825"/>
            <a:ext cx="2265900" cy="49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b="1">
                <a:solidFill>
                  <a:schemeClr val="dk1"/>
                </a:solidFill>
                <a:latin typeface="Outfit"/>
                <a:ea typeface="Outfit"/>
                <a:cs typeface="Outfit"/>
                <a:sym typeface="Outfit"/>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301" name="Google Shape;301;p28"/>
          <p:cNvSpPr txBox="1">
            <a:spLocks noGrp="1"/>
          </p:cNvSpPr>
          <p:nvPr>
            <p:ph type="subTitle" idx="15"/>
          </p:nvPr>
        </p:nvSpPr>
        <p:spPr>
          <a:xfrm>
            <a:off x="5909375" y="3621825"/>
            <a:ext cx="2265900" cy="49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b="1">
                <a:solidFill>
                  <a:schemeClr val="dk1"/>
                </a:solidFill>
                <a:latin typeface="Outfit"/>
                <a:ea typeface="Outfit"/>
                <a:cs typeface="Outfit"/>
                <a:sym typeface="Outfit"/>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313"/>
        <p:cNvGrpSpPr/>
        <p:nvPr/>
      </p:nvGrpSpPr>
      <p:grpSpPr>
        <a:xfrm>
          <a:off x="0" y="0"/>
          <a:ext cx="0" cy="0"/>
          <a:chOff x="0" y="0"/>
          <a:chExt cx="0" cy="0"/>
        </a:xfrm>
      </p:grpSpPr>
      <p:grpSp>
        <p:nvGrpSpPr>
          <p:cNvPr id="314" name="Google Shape;314;p31"/>
          <p:cNvGrpSpPr/>
          <p:nvPr/>
        </p:nvGrpSpPr>
        <p:grpSpPr>
          <a:xfrm>
            <a:off x="-247298" y="-446215"/>
            <a:ext cx="9638610" cy="6030088"/>
            <a:chOff x="-247298" y="-446215"/>
            <a:chExt cx="9638610" cy="6030088"/>
          </a:xfrm>
        </p:grpSpPr>
        <p:sp>
          <p:nvSpPr>
            <p:cNvPr id="315" name="Google Shape;315;p31"/>
            <p:cNvSpPr/>
            <p:nvPr/>
          </p:nvSpPr>
          <p:spPr>
            <a:xfrm>
              <a:off x="-125573" y="41199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31"/>
            <p:cNvSpPr/>
            <p:nvPr/>
          </p:nvSpPr>
          <p:spPr>
            <a:xfrm>
              <a:off x="-125583" y="46157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31"/>
            <p:cNvSpPr/>
            <p:nvPr/>
          </p:nvSpPr>
          <p:spPr>
            <a:xfrm rot="10800000" flipH="1">
              <a:off x="-247298" y="4960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31"/>
            <p:cNvSpPr/>
            <p:nvPr/>
          </p:nvSpPr>
          <p:spPr>
            <a:xfrm rot="10800000" flipH="1">
              <a:off x="346967" y="-44621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31"/>
            <p:cNvSpPr/>
            <p:nvPr/>
          </p:nvSpPr>
          <p:spPr>
            <a:xfrm rot="10800000">
              <a:off x="7958317" y="-42862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31"/>
            <p:cNvSpPr/>
            <p:nvPr/>
          </p:nvSpPr>
          <p:spPr>
            <a:xfrm rot="10800000">
              <a:off x="8552602" y="4960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31"/>
            <p:cNvSpPr/>
            <p:nvPr/>
          </p:nvSpPr>
          <p:spPr>
            <a:xfrm>
              <a:off x="8430777" y="41199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31"/>
            <p:cNvSpPr/>
            <p:nvPr/>
          </p:nvSpPr>
          <p:spPr>
            <a:xfrm>
              <a:off x="8430767" y="46157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323"/>
        <p:cNvGrpSpPr/>
        <p:nvPr/>
      </p:nvGrpSpPr>
      <p:grpSpPr>
        <a:xfrm>
          <a:off x="0" y="0"/>
          <a:ext cx="0" cy="0"/>
          <a:chOff x="0" y="0"/>
          <a:chExt cx="0" cy="0"/>
        </a:xfrm>
      </p:grpSpPr>
      <p:grpSp>
        <p:nvGrpSpPr>
          <p:cNvPr id="324" name="Google Shape;324;p32"/>
          <p:cNvGrpSpPr/>
          <p:nvPr/>
        </p:nvGrpSpPr>
        <p:grpSpPr>
          <a:xfrm>
            <a:off x="-476796" y="2900252"/>
            <a:ext cx="10097585" cy="2865204"/>
            <a:chOff x="-476796" y="2900252"/>
            <a:chExt cx="10097585" cy="2865204"/>
          </a:xfrm>
        </p:grpSpPr>
        <p:grpSp>
          <p:nvGrpSpPr>
            <p:cNvPr id="325" name="Google Shape;325;p32"/>
            <p:cNvGrpSpPr/>
            <p:nvPr/>
          </p:nvGrpSpPr>
          <p:grpSpPr>
            <a:xfrm>
              <a:off x="-476796" y="2900252"/>
              <a:ext cx="10097585" cy="2865204"/>
              <a:chOff x="-476796" y="2900252"/>
              <a:chExt cx="10097585" cy="2865204"/>
            </a:xfrm>
          </p:grpSpPr>
          <p:sp>
            <p:nvSpPr>
              <p:cNvPr id="326" name="Google Shape;326;p32"/>
              <p:cNvSpPr/>
              <p:nvPr/>
            </p:nvSpPr>
            <p:spPr>
              <a:xfrm rot="10800000" flipH="1">
                <a:off x="-266661" y="29002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32"/>
              <p:cNvSpPr/>
              <p:nvPr/>
            </p:nvSpPr>
            <p:spPr>
              <a:xfrm>
                <a:off x="-90736" y="442524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32"/>
              <p:cNvSpPr/>
              <p:nvPr/>
            </p:nvSpPr>
            <p:spPr>
              <a:xfrm>
                <a:off x="-476796" y="3522814"/>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32"/>
              <p:cNvSpPr/>
              <p:nvPr/>
            </p:nvSpPr>
            <p:spPr>
              <a:xfrm rot="10800000">
                <a:off x="8571944" y="29002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32"/>
              <p:cNvSpPr/>
              <p:nvPr/>
            </p:nvSpPr>
            <p:spPr>
              <a:xfrm flipH="1">
                <a:off x="8396019" y="442524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32"/>
              <p:cNvSpPr/>
              <p:nvPr/>
            </p:nvSpPr>
            <p:spPr>
              <a:xfrm flipH="1">
                <a:off x="8782079" y="3522814"/>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32"/>
              <p:cNvSpPr/>
              <p:nvPr/>
            </p:nvSpPr>
            <p:spPr>
              <a:xfrm rot="10800000">
                <a:off x="8009979" y="47973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3" name="Google Shape;333;p32"/>
            <p:cNvSpPr/>
            <p:nvPr/>
          </p:nvSpPr>
          <p:spPr>
            <a:xfrm rot="10800000" flipH="1">
              <a:off x="293867" y="47973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2"/>
        <p:cNvGrpSpPr/>
        <p:nvPr/>
      </p:nvGrpSpPr>
      <p:grpSpPr>
        <a:xfrm>
          <a:off x="0" y="0"/>
          <a:ext cx="0" cy="0"/>
          <a:chOff x="0" y="0"/>
          <a:chExt cx="0" cy="0"/>
        </a:xfrm>
      </p:grpSpPr>
      <p:grpSp>
        <p:nvGrpSpPr>
          <p:cNvPr id="43" name="Google Shape;43;p6"/>
          <p:cNvGrpSpPr/>
          <p:nvPr/>
        </p:nvGrpSpPr>
        <p:grpSpPr>
          <a:xfrm>
            <a:off x="-247298" y="-284290"/>
            <a:ext cx="9638600" cy="5868163"/>
            <a:chOff x="-247298" y="-284290"/>
            <a:chExt cx="9638600" cy="5868163"/>
          </a:xfrm>
        </p:grpSpPr>
        <p:sp>
          <p:nvSpPr>
            <p:cNvPr id="44" name="Google Shape;44;p6"/>
            <p:cNvSpPr/>
            <p:nvPr/>
          </p:nvSpPr>
          <p:spPr>
            <a:xfrm>
              <a:off x="-247298" y="41199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6"/>
            <p:cNvSpPr/>
            <p:nvPr/>
          </p:nvSpPr>
          <p:spPr>
            <a:xfrm>
              <a:off x="293542" y="46157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6"/>
            <p:cNvSpPr/>
            <p:nvPr/>
          </p:nvSpPr>
          <p:spPr>
            <a:xfrm flipH="1">
              <a:off x="8552592" y="41199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6"/>
            <p:cNvSpPr/>
            <p:nvPr/>
          </p:nvSpPr>
          <p:spPr>
            <a:xfrm flipH="1">
              <a:off x="8011752" y="46157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6"/>
            <p:cNvSpPr/>
            <p:nvPr/>
          </p:nvSpPr>
          <p:spPr>
            <a:xfrm rot="10800000" flipH="1">
              <a:off x="-125473" y="123489"/>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6"/>
            <p:cNvSpPr/>
            <p:nvPr/>
          </p:nvSpPr>
          <p:spPr>
            <a:xfrm rot="10800000" flipH="1">
              <a:off x="-125483" y="-28429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6"/>
            <p:cNvSpPr/>
            <p:nvPr/>
          </p:nvSpPr>
          <p:spPr>
            <a:xfrm rot="10800000" flipH="1">
              <a:off x="8424002" y="123489"/>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6"/>
            <p:cNvSpPr/>
            <p:nvPr/>
          </p:nvSpPr>
          <p:spPr>
            <a:xfrm rot="10800000" flipH="1">
              <a:off x="8423992" y="-28429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53"/>
        <p:cNvGrpSpPr/>
        <p:nvPr/>
      </p:nvGrpSpPr>
      <p:grpSpPr>
        <a:xfrm>
          <a:off x="0" y="0"/>
          <a:ext cx="0" cy="0"/>
          <a:chOff x="0" y="0"/>
          <a:chExt cx="0" cy="0"/>
        </a:xfrm>
      </p:grpSpPr>
      <p:sp>
        <p:nvSpPr>
          <p:cNvPr id="54" name="Google Shape;54;p7"/>
          <p:cNvSpPr txBox="1">
            <a:spLocks noGrp="1"/>
          </p:cNvSpPr>
          <p:nvPr>
            <p:ph type="title"/>
          </p:nvPr>
        </p:nvSpPr>
        <p:spPr>
          <a:xfrm>
            <a:off x="720000" y="445025"/>
            <a:ext cx="5549700" cy="572700"/>
          </a:xfrm>
          <a:prstGeom prst="rect">
            <a:avLst/>
          </a:prstGeom>
        </p:spPr>
        <p:txBody>
          <a:bodyPr spcFirstLastPara="1" wrap="square" lIns="91425" tIns="91425" rIns="91425" bIns="91425" anchor="t" anchorCtr="0">
            <a:noAutofit/>
          </a:bodyPr>
          <a:lstStyle>
            <a:lvl1pPr lvl="0" algn="l"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55" name="Google Shape;55;p7"/>
          <p:cNvSpPr txBox="1">
            <a:spLocks noGrp="1"/>
          </p:cNvSpPr>
          <p:nvPr>
            <p:ph type="subTitle" idx="1"/>
          </p:nvPr>
        </p:nvSpPr>
        <p:spPr>
          <a:xfrm>
            <a:off x="720000" y="1652075"/>
            <a:ext cx="4294800" cy="21339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Font typeface="Nunito Light"/>
              <a:buChar char="●"/>
              <a:defRPr/>
            </a:lvl1pPr>
            <a:lvl2pPr lvl="1" algn="ctr" rtl="0">
              <a:lnSpc>
                <a:spcPct val="100000"/>
              </a:lnSpc>
              <a:spcBef>
                <a:spcPts val="0"/>
              </a:spcBef>
              <a:spcAft>
                <a:spcPts val="0"/>
              </a:spcAft>
              <a:buClr>
                <a:srgbClr val="E76A28"/>
              </a:buClr>
              <a:buSzPts val="1600"/>
              <a:buFont typeface="Nunito Light"/>
              <a:buChar char="○"/>
              <a:defRPr/>
            </a:lvl2pPr>
            <a:lvl3pPr lvl="2" algn="ctr" rtl="0">
              <a:lnSpc>
                <a:spcPct val="100000"/>
              </a:lnSpc>
              <a:spcBef>
                <a:spcPts val="0"/>
              </a:spcBef>
              <a:spcAft>
                <a:spcPts val="0"/>
              </a:spcAft>
              <a:buClr>
                <a:srgbClr val="E76A28"/>
              </a:buClr>
              <a:buSzPts val="1500"/>
              <a:buFont typeface="Nunito Light"/>
              <a:buChar char="■"/>
              <a:defRPr/>
            </a:lvl3pPr>
            <a:lvl4pPr lvl="3" algn="ctr" rtl="0">
              <a:lnSpc>
                <a:spcPct val="100000"/>
              </a:lnSpc>
              <a:spcBef>
                <a:spcPts val="0"/>
              </a:spcBef>
              <a:spcAft>
                <a:spcPts val="0"/>
              </a:spcAft>
              <a:buClr>
                <a:srgbClr val="E76A28"/>
              </a:buClr>
              <a:buSzPts val="1500"/>
              <a:buFont typeface="Nunito Light"/>
              <a:buChar char="●"/>
              <a:defRPr/>
            </a:lvl4pPr>
            <a:lvl5pPr lvl="4" algn="ctr" rtl="0">
              <a:lnSpc>
                <a:spcPct val="100000"/>
              </a:lnSpc>
              <a:spcBef>
                <a:spcPts val="0"/>
              </a:spcBef>
              <a:spcAft>
                <a:spcPts val="0"/>
              </a:spcAft>
              <a:buClr>
                <a:srgbClr val="E76A28"/>
              </a:buClr>
              <a:buSzPts val="1400"/>
              <a:buFont typeface="Nunito Light"/>
              <a:buChar char="○"/>
              <a:defRPr/>
            </a:lvl5pPr>
            <a:lvl6pPr lvl="5" algn="ctr" rtl="0">
              <a:lnSpc>
                <a:spcPct val="100000"/>
              </a:lnSpc>
              <a:spcBef>
                <a:spcPts val="0"/>
              </a:spcBef>
              <a:spcAft>
                <a:spcPts val="0"/>
              </a:spcAft>
              <a:buClr>
                <a:srgbClr val="999999"/>
              </a:buClr>
              <a:buSzPts val="1400"/>
              <a:buFont typeface="Nunito Light"/>
              <a:buChar char="■"/>
              <a:defRPr/>
            </a:lvl6pPr>
            <a:lvl7pPr lvl="6" algn="ctr" rtl="0">
              <a:lnSpc>
                <a:spcPct val="100000"/>
              </a:lnSpc>
              <a:spcBef>
                <a:spcPts val="0"/>
              </a:spcBef>
              <a:spcAft>
                <a:spcPts val="0"/>
              </a:spcAft>
              <a:buClr>
                <a:srgbClr val="999999"/>
              </a:buClr>
              <a:buSzPts val="1300"/>
              <a:buFont typeface="Nunito Light"/>
              <a:buChar char="●"/>
              <a:defRPr/>
            </a:lvl7pPr>
            <a:lvl8pPr lvl="7" algn="ctr" rtl="0">
              <a:lnSpc>
                <a:spcPct val="100000"/>
              </a:lnSpc>
              <a:spcBef>
                <a:spcPts val="0"/>
              </a:spcBef>
              <a:spcAft>
                <a:spcPts val="0"/>
              </a:spcAft>
              <a:buClr>
                <a:srgbClr val="999999"/>
              </a:buClr>
              <a:buSzPts val="1300"/>
              <a:buFont typeface="Nunito Light"/>
              <a:buChar char="○"/>
              <a:defRPr/>
            </a:lvl8pPr>
            <a:lvl9pPr lvl="8" algn="ctr" rtl="0">
              <a:lnSpc>
                <a:spcPct val="100000"/>
              </a:lnSpc>
              <a:spcBef>
                <a:spcPts val="0"/>
              </a:spcBef>
              <a:spcAft>
                <a:spcPts val="0"/>
              </a:spcAft>
              <a:buClr>
                <a:srgbClr val="999999"/>
              </a:buClr>
              <a:buSzPts val="1400"/>
              <a:buFont typeface="Nunito Light"/>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56"/>
        <p:cNvGrpSpPr/>
        <p:nvPr/>
      </p:nvGrpSpPr>
      <p:grpSpPr>
        <a:xfrm>
          <a:off x="0" y="0"/>
          <a:ext cx="0" cy="0"/>
          <a:chOff x="0" y="0"/>
          <a:chExt cx="0" cy="0"/>
        </a:xfrm>
      </p:grpSpPr>
      <p:sp>
        <p:nvSpPr>
          <p:cNvPr id="57" name="Google Shape;57;p8"/>
          <p:cNvSpPr txBox="1">
            <a:spLocks noGrp="1"/>
          </p:cNvSpPr>
          <p:nvPr>
            <p:ph type="title"/>
          </p:nvPr>
        </p:nvSpPr>
        <p:spPr>
          <a:xfrm>
            <a:off x="4292275" y="1663850"/>
            <a:ext cx="4138500" cy="1815900"/>
          </a:xfrm>
          <a:prstGeom prst="rect">
            <a:avLst/>
          </a:prstGeom>
        </p:spPr>
        <p:txBody>
          <a:bodyPr spcFirstLastPara="1" wrap="square" lIns="91425" tIns="91425" rIns="91425" bIns="91425" anchor="ctr" anchorCtr="0">
            <a:noAutofit/>
          </a:bodyPr>
          <a:lstStyle>
            <a:lvl1pPr lvl="0" algn="l">
              <a:spcBef>
                <a:spcPts val="0"/>
              </a:spcBef>
              <a:spcAft>
                <a:spcPts val="0"/>
              </a:spcAft>
              <a:buSzPts val="4800"/>
              <a:buNone/>
              <a:defRPr sz="6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1"/>
        <p:cNvGrpSpPr/>
        <p:nvPr/>
      </p:nvGrpSpPr>
      <p:grpSpPr>
        <a:xfrm>
          <a:off x="0" y="0"/>
          <a:ext cx="0" cy="0"/>
          <a:chOff x="0" y="0"/>
          <a:chExt cx="0" cy="0"/>
        </a:xfrm>
      </p:grpSpPr>
      <p:sp>
        <p:nvSpPr>
          <p:cNvPr id="62" name="Google Shape;62;p10"/>
          <p:cNvSpPr>
            <a:spLocks noGrp="1"/>
          </p:cNvSpPr>
          <p:nvPr>
            <p:ph type="pic" idx="2"/>
          </p:nvPr>
        </p:nvSpPr>
        <p:spPr>
          <a:xfrm>
            <a:off x="-25" y="-13725"/>
            <a:ext cx="9144000" cy="5157300"/>
          </a:xfrm>
          <a:prstGeom prst="rect">
            <a:avLst/>
          </a:prstGeom>
          <a:noFill/>
          <a:ln>
            <a:noFill/>
          </a:ln>
        </p:spPr>
      </p:sp>
      <p:sp>
        <p:nvSpPr>
          <p:cNvPr id="63" name="Google Shape;63;p10"/>
          <p:cNvSpPr txBox="1">
            <a:spLocks noGrp="1"/>
          </p:cNvSpPr>
          <p:nvPr>
            <p:ph type="title"/>
          </p:nvPr>
        </p:nvSpPr>
        <p:spPr>
          <a:xfrm>
            <a:off x="720000" y="3942625"/>
            <a:ext cx="7704000" cy="644400"/>
          </a:xfrm>
          <a:prstGeom prst="rect">
            <a:avLst/>
          </a:prstGeom>
          <a:solidFill>
            <a:schemeClr val="lt1"/>
          </a:solidFill>
        </p:spPr>
        <p:txBody>
          <a:bodyPr spcFirstLastPara="1" wrap="square" lIns="91425" tIns="91425" rIns="91425" bIns="91425" anchor="t" anchorCtr="0">
            <a:noAutofit/>
          </a:bodyPr>
          <a:lstStyle>
            <a:lvl1pPr lvl="0" algn="ctr" rtl="0">
              <a:spcBef>
                <a:spcPts val="0"/>
              </a:spcBef>
              <a:spcAft>
                <a:spcPts val="0"/>
              </a:spcAft>
              <a:buSzPts val="3500"/>
              <a:buNone/>
              <a:defRPr sz="3000"/>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64"/>
        <p:cNvGrpSpPr/>
        <p:nvPr/>
      </p:nvGrpSpPr>
      <p:grpSpPr>
        <a:xfrm>
          <a:off x="0" y="0"/>
          <a:ext cx="0" cy="0"/>
          <a:chOff x="0" y="0"/>
          <a:chExt cx="0" cy="0"/>
        </a:xfrm>
      </p:grpSpPr>
      <p:sp>
        <p:nvSpPr>
          <p:cNvPr id="65" name="Google Shape;65;p11"/>
          <p:cNvSpPr txBox="1">
            <a:spLocks noGrp="1"/>
          </p:cNvSpPr>
          <p:nvPr>
            <p:ph type="title" hasCustomPrompt="1"/>
          </p:nvPr>
        </p:nvSpPr>
        <p:spPr>
          <a:xfrm>
            <a:off x="713225" y="1774100"/>
            <a:ext cx="4676100" cy="1098000"/>
          </a:xfrm>
          <a:prstGeom prst="rect">
            <a:avLst/>
          </a:prstGeom>
        </p:spPr>
        <p:txBody>
          <a:bodyPr spcFirstLastPara="1" wrap="square" lIns="91425" tIns="91425" rIns="91425" bIns="91425" anchor="b" anchorCtr="0">
            <a:noAutofit/>
          </a:bodyPr>
          <a:lstStyle>
            <a:lvl1pPr lvl="0" algn="l">
              <a:spcBef>
                <a:spcPts val="0"/>
              </a:spcBef>
              <a:spcAft>
                <a:spcPts val="0"/>
              </a:spcAft>
              <a:buSzPts val="9600"/>
              <a:buNone/>
              <a:defRPr sz="60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66" name="Google Shape;66;p11"/>
          <p:cNvSpPr txBox="1">
            <a:spLocks noGrp="1"/>
          </p:cNvSpPr>
          <p:nvPr>
            <p:ph type="subTitle" idx="1"/>
          </p:nvPr>
        </p:nvSpPr>
        <p:spPr>
          <a:xfrm>
            <a:off x="713225" y="2872275"/>
            <a:ext cx="4676100" cy="4971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7"/>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68"/>
        <p:cNvGrpSpPr/>
        <p:nvPr/>
      </p:nvGrpSpPr>
      <p:grpSpPr>
        <a:xfrm>
          <a:off x="0" y="0"/>
          <a:ext cx="0" cy="0"/>
          <a:chOff x="0" y="0"/>
          <a:chExt cx="0" cy="0"/>
        </a:xfrm>
      </p:grpSpPr>
      <p:grpSp>
        <p:nvGrpSpPr>
          <p:cNvPr id="69" name="Google Shape;69;p13"/>
          <p:cNvGrpSpPr/>
          <p:nvPr/>
        </p:nvGrpSpPr>
        <p:grpSpPr>
          <a:xfrm>
            <a:off x="-417711" y="-428628"/>
            <a:ext cx="9979385" cy="6000759"/>
            <a:chOff x="-417711" y="-428628"/>
            <a:chExt cx="9979385" cy="6000759"/>
          </a:xfrm>
        </p:grpSpPr>
        <p:sp>
          <p:nvSpPr>
            <p:cNvPr id="70" name="Google Shape;70;p13"/>
            <p:cNvSpPr/>
            <p:nvPr/>
          </p:nvSpPr>
          <p:spPr>
            <a:xfrm>
              <a:off x="421002" y="-42862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3"/>
            <p:cNvSpPr/>
            <p:nvPr/>
          </p:nvSpPr>
          <p:spPr>
            <a:xfrm>
              <a:off x="7884277" y="-42862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3"/>
            <p:cNvSpPr/>
            <p:nvPr/>
          </p:nvSpPr>
          <p:spPr>
            <a:xfrm>
              <a:off x="8430764" y="554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3"/>
            <p:cNvSpPr/>
            <p:nvPr/>
          </p:nvSpPr>
          <p:spPr>
            <a:xfrm>
              <a:off x="8430764" y="74622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3"/>
            <p:cNvSpPr/>
            <p:nvPr/>
          </p:nvSpPr>
          <p:spPr>
            <a:xfrm>
              <a:off x="-125486" y="554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3"/>
            <p:cNvSpPr/>
            <p:nvPr/>
          </p:nvSpPr>
          <p:spPr>
            <a:xfrm>
              <a:off x="-125486" y="74622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3"/>
            <p:cNvSpPr/>
            <p:nvPr/>
          </p:nvSpPr>
          <p:spPr>
            <a:xfrm>
              <a:off x="-417711" y="460401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3"/>
            <p:cNvSpPr/>
            <p:nvPr/>
          </p:nvSpPr>
          <p:spPr>
            <a:xfrm>
              <a:off x="8722964" y="460401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8" name="Google Shape;78;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79" name="Google Shape;79;p13"/>
          <p:cNvSpPr txBox="1">
            <a:spLocks noGrp="1"/>
          </p:cNvSpPr>
          <p:nvPr>
            <p:ph type="subTitle" idx="1"/>
          </p:nvPr>
        </p:nvSpPr>
        <p:spPr>
          <a:xfrm>
            <a:off x="720000" y="2178493"/>
            <a:ext cx="2305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0" name="Google Shape;80;p13"/>
          <p:cNvSpPr txBox="1">
            <a:spLocks noGrp="1"/>
          </p:cNvSpPr>
          <p:nvPr>
            <p:ph type="subTitle" idx="2"/>
          </p:nvPr>
        </p:nvSpPr>
        <p:spPr>
          <a:xfrm>
            <a:off x="3419271" y="2178493"/>
            <a:ext cx="2305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1" name="Google Shape;81;p13"/>
          <p:cNvSpPr txBox="1">
            <a:spLocks noGrp="1"/>
          </p:cNvSpPr>
          <p:nvPr>
            <p:ph type="subTitle" idx="3"/>
          </p:nvPr>
        </p:nvSpPr>
        <p:spPr>
          <a:xfrm>
            <a:off x="720000" y="3911675"/>
            <a:ext cx="2305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2" name="Google Shape;82;p13"/>
          <p:cNvSpPr txBox="1">
            <a:spLocks noGrp="1"/>
          </p:cNvSpPr>
          <p:nvPr>
            <p:ph type="subTitle" idx="4"/>
          </p:nvPr>
        </p:nvSpPr>
        <p:spPr>
          <a:xfrm>
            <a:off x="3419271" y="3911675"/>
            <a:ext cx="2305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3" name="Google Shape;83;p13"/>
          <p:cNvSpPr txBox="1">
            <a:spLocks noGrp="1"/>
          </p:cNvSpPr>
          <p:nvPr>
            <p:ph type="subTitle" idx="5"/>
          </p:nvPr>
        </p:nvSpPr>
        <p:spPr>
          <a:xfrm>
            <a:off x="6118549" y="2178493"/>
            <a:ext cx="2305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4" name="Google Shape;84;p13"/>
          <p:cNvSpPr txBox="1">
            <a:spLocks noGrp="1"/>
          </p:cNvSpPr>
          <p:nvPr>
            <p:ph type="subTitle" idx="6"/>
          </p:nvPr>
        </p:nvSpPr>
        <p:spPr>
          <a:xfrm>
            <a:off x="6118549" y="3911675"/>
            <a:ext cx="2305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5" name="Google Shape;85;p13"/>
          <p:cNvSpPr txBox="1">
            <a:spLocks noGrp="1"/>
          </p:cNvSpPr>
          <p:nvPr>
            <p:ph type="title" idx="7" hasCustomPrompt="1"/>
          </p:nvPr>
        </p:nvSpPr>
        <p:spPr>
          <a:xfrm>
            <a:off x="1505400" y="1206926"/>
            <a:ext cx="734700" cy="5727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6" name="Google Shape;86;p13"/>
          <p:cNvSpPr txBox="1">
            <a:spLocks noGrp="1"/>
          </p:cNvSpPr>
          <p:nvPr>
            <p:ph type="title" idx="8" hasCustomPrompt="1"/>
          </p:nvPr>
        </p:nvSpPr>
        <p:spPr>
          <a:xfrm>
            <a:off x="1505400" y="2939527"/>
            <a:ext cx="734700" cy="5727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7" name="Google Shape;87;p13"/>
          <p:cNvSpPr txBox="1">
            <a:spLocks noGrp="1"/>
          </p:cNvSpPr>
          <p:nvPr>
            <p:ph type="title" idx="9" hasCustomPrompt="1"/>
          </p:nvPr>
        </p:nvSpPr>
        <p:spPr>
          <a:xfrm>
            <a:off x="4204671" y="1206926"/>
            <a:ext cx="734700" cy="5727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8" name="Google Shape;88;p13"/>
          <p:cNvSpPr txBox="1">
            <a:spLocks noGrp="1"/>
          </p:cNvSpPr>
          <p:nvPr>
            <p:ph type="title" idx="13" hasCustomPrompt="1"/>
          </p:nvPr>
        </p:nvSpPr>
        <p:spPr>
          <a:xfrm>
            <a:off x="4204671" y="2939527"/>
            <a:ext cx="734700" cy="5727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9" name="Google Shape;89;p13"/>
          <p:cNvSpPr txBox="1">
            <a:spLocks noGrp="1"/>
          </p:cNvSpPr>
          <p:nvPr>
            <p:ph type="title" idx="14" hasCustomPrompt="1"/>
          </p:nvPr>
        </p:nvSpPr>
        <p:spPr>
          <a:xfrm>
            <a:off x="6903950" y="1206926"/>
            <a:ext cx="734700" cy="5727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0" name="Google Shape;90;p13"/>
          <p:cNvSpPr txBox="1">
            <a:spLocks noGrp="1"/>
          </p:cNvSpPr>
          <p:nvPr>
            <p:ph type="title" idx="15" hasCustomPrompt="1"/>
          </p:nvPr>
        </p:nvSpPr>
        <p:spPr>
          <a:xfrm>
            <a:off x="6903950" y="2939527"/>
            <a:ext cx="734700" cy="5727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1" name="Google Shape;91;p13"/>
          <p:cNvSpPr txBox="1">
            <a:spLocks noGrp="1"/>
          </p:cNvSpPr>
          <p:nvPr>
            <p:ph type="subTitle" idx="16"/>
          </p:nvPr>
        </p:nvSpPr>
        <p:spPr>
          <a:xfrm>
            <a:off x="720000" y="1801112"/>
            <a:ext cx="2305500" cy="484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b="1">
                <a:solidFill>
                  <a:schemeClr val="dk1"/>
                </a:solidFill>
                <a:latin typeface="Outfit"/>
                <a:ea typeface="Outfit"/>
                <a:cs typeface="Outfit"/>
                <a:sym typeface="Outfit"/>
              </a:defRPr>
            </a:lvl1pPr>
            <a:lvl2pPr lvl="1" rtl="0">
              <a:lnSpc>
                <a:spcPct val="100000"/>
              </a:lnSpc>
              <a:spcBef>
                <a:spcPts val="0"/>
              </a:spcBef>
              <a:spcAft>
                <a:spcPts val="0"/>
              </a:spcAft>
              <a:buSzPts val="2400"/>
              <a:buFont typeface="DM Sans"/>
              <a:buNone/>
              <a:defRPr sz="2400" b="1">
                <a:latin typeface="DM Sans"/>
                <a:ea typeface="DM Sans"/>
                <a:cs typeface="DM Sans"/>
                <a:sym typeface="DM Sans"/>
              </a:defRPr>
            </a:lvl2pPr>
            <a:lvl3pPr lvl="2" rtl="0">
              <a:lnSpc>
                <a:spcPct val="100000"/>
              </a:lnSpc>
              <a:spcBef>
                <a:spcPts val="0"/>
              </a:spcBef>
              <a:spcAft>
                <a:spcPts val="0"/>
              </a:spcAft>
              <a:buSzPts val="2400"/>
              <a:buFont typeface="DM Sans"/>
              <a:buNone/>
              <a:defRPr sz="2400" b="1">
                <a:latin typeface="DM Sans"/>
                <a:ea typeface="DM Sans"/>
                <a:cs typeface="DM Sans"/>
                <a:sym typeface="DM Sans"/>
              </a:defRPr>
            </a:lvl3pPr>
            <a:lvl4pPr lvl="3" rtl="0">
              <a:lnSpc>
                <a:spcPct val="100000"/>
              </a:lnSpc>
              <a:spcBef>
                <a:spcPts val="0"/>
              </a:spcBef>
              <a:spcAft>
                <a:spcPts val="0"/>
              </a:spcAft>
              <a:buSzPts val="2400"/>
              <a:buFont typeface="DM Sans"/>
              <a:buNone/>
              <a:defRPr sz="2400" b="1">
                <a:latin typeface="DM Sans"/>
                <a:ea typeface="DM Sans"/>
                <a:cs typeface="DM Sans"/>
                <a:sym typeface="DM Sans"/>
              </a:defRPr>
            </a:lvl4pPr>
            <a:lvl5pPr lvl="4" rtl="0">
              <a:lnSpc>
                <a:spcPct val="100000"/>
              </a:lnSpc>
              <a:spcBef>
                <a:spcPts val="0"/>
              </a:spcBef>
              <a:spcAft>
                <a:spcPts val="0"/>
              </a:spcAft>
              <a:buSzPts val="2400"/>
              <a:buFont typeface="DM Sans"/>
              <a:buNone/>
              <a:defRPr sz="2400" b="1">
                <a:latin typeface="DM Sans"/>
                <a:ea typeface="DM Sans"/>
                <a:cs typeface="DM Sans"/>
                <a:sym typeface="DM Sans"/>
              </a:defRPr>
            </a:lvl5pPr>
            <a:lvl6pPr lvl="5" rtl="0">
              <a:lnSpc>
                <a:spcPct val="100000"/>
              </a:lnSpc>
              <a:spcBef>
                <a:spcPts val="0"/>
              </a:spcBef>
              <a:spcAft>
                <a:spcPts val="0"/>
              </a:spcAft>
              <a:buSzPts val="2400"/>
              <a:buFont typeface="DM Sans"/>
              <a:buNone/>
              <a:defRPr sz="2400" b="1">
                <a:latin typeface="DM Sans"/>
                <a:ea typeface="DM Sans"/>
                <a:cs typeface="DM Sans"/>
                <a:sym typeface="DM Sans"/>
              </a:defRPr>
            </a:lvl6pPr>
            <a:lvl7pPr lvl="6" rtl="0">
              <a:lnSpc>
                <a:spcPct val="100000"/>
              </a:lnSpc>
              <a:spcBef>
                <a:spcPts val="0"/>
              </a:spcBef>
              <a:spcAft>
                <a:spcPts val="0"/>
              </a:spcAft>
              <a:buSzPts val="2400"/>
              <a:buFont typeface="DM Sans"/>
              <a:buNone/>
              <a:defRPr sz="2400" b="1">
                <a:latin typeface="DM Sans"/>
                <a:ea typeface="DM Sans"/>
                <a:cs typeface="DM Sans"/>
                <a:sym typeface="DM Sans"/>
              </a:defRPr>
            </a:lvl7pPr>
            <a:lvl8pPr lvl="7" rtl="0">
              <a:lnSpc>
                <a:spcPct val="100000"/>
              </a:lnSpc>
              <a:spcBef>
                <a:spcPts val="0"/>
              </a:spcBef>
              <a:spcAft>
                <a:spcPts val="0"/>
              </a:spcAft>
              <a:buSzPts val="2400"/>
              <a:buFont typeface="DM Sans"/>
              <a:buNone/>
              <a:defRPr sz="2400" b="1">
                <a:latin typeface="DM Sans"/>
                <a:ea typeface="DM Sans"/>
                <a:cs typeface="DM Sans"/>
                <a:sym typeface="DM Sans"/>
              </a:defRPr>
            </a:lvl8pPr>
            <a:lvl9pPr lvl="8"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92" name="Google Shape;92;p13"/>
          <p:cNvSpPr txBox="1">
            <a:spLocks noGrp="1"/>
          </p:cNvSpPr>
          <p:nvPr>
            <p:ph type="subTitle" idx="17"/>
          </p:nvPr>
        </p:nvSpPr>
        <p:spPr>
          <a:xfrm>
            <a:off x="3419271" y="1801112"/>
            <a:ext cx="2305500" cy="484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b="1">
                <a:solidFill>
                  <a:schemeClr val="dk1"/>
                </a:solidFill>
                <a:latin typeface="Outfit"/>
                <a:ea typeface="Outfit"/>
                <a:cs typeface="Outfit"/>
                <a:sym typeface="Outfit"/>
              </a:defRPr>
            </a:lvl1pPr>
            <a:lvl2pPr lvl="1" rtl="0">
              <a:lnSpc>
                <a:spcPct val="100000"/>
              </a:lnSpc>
              <a:spcBef>
                <a:spcPts val="0"/>
              </a:spcBef>
              <a:spcAft>
                <a:spcPts val="0"/>
              </a:spcAft>
              <a:buSzPts val="2400"/>
              <a:buFont typeface="DM Sans"/>
              <a:buNone/>
              <a:defRPr sz="2400" b="1">
                <a:latin typeface="DM Sans"/>
                <a:ea typeface="DM Sans"/>
                <a:cs typeface="DM Sans"/>
                <a:sym typeface="DM Sans"/>
              </a:defRPr>
            </a:lvl2pPr>
            <a:lvl3pPr lvl="2" rtl="0">
              <a:lnSpc>
                <a:spcPct val="100000"/>
              </a:lnSpc>
              <a:spcBef>
                <a:spcPts val="0"/>
              </a:spcBef>
              <a:spcAft>
                <a:spcPts val="0"/>
              </a:spcAft>
              <a:buSzPts val="2400"/>
              <a:buFont typeface="DM Sans"/>
              <a:buNone/>
              <a:defRPr sz="2400" b="1">
                <a:latin typeface="DM Sans"/>
                <a:ea typeface="DM Sans"/>
                <a:cs typeface="DM Sans"/>
                <a:sym typeface="DM Sans"/>
              </a:defRPr>
            </a:lvl3pPr>
            <a:lvl4pPr lvl="3" rtl="0">
              <a:lnSpc>
                <a:spcPct val="100000"/>
              </a:lnSpc>
              <a:spcBef>
                <a:spcPts val="0"/>
              </a:spcBef>
              <a:spcAft>
                <a:spcPts val="0"/>
              </a:spcAft>
              <a:buSzPts val="2400"/>
              <a:buFont typeface="DM Sans"/>
              <a:buNone/>
              <a:defRPr sz="2400" b="1">
                <a:latin typeface="DM Sans"/>
                <a:ea typeface="DM Sans"/>
                <a:cs typeface="DM Sans"/>
                <a:sym typeface="DM Sans"/>
              </a:defRPr>
            </a:lvl4pPr>
            <a:lvl5pPr lvl="4" rtl="0">
              <a:lnSpc>
                <a:spcPct val="100000"/>
              </a:lnSpc>
              <a:spcBef>
                <a:spcPts val="0"/>
              </a:spcBef>
              <a:spcAft>
                <a:spcPts val="0"/>
              </a:spcAft>
              <a:buSzPts val="2400"/>
              <a:buFont typeface="DM Sans"/>
              <a:buNone/>
              <a:defRPr sz="2400" b="1">
                <a:latin typeface="DM Sans"/>
                <a:ea typeface="DM Sans"/>
                <a:cs typeface="DM Sans"/>
                <a:sym typeface="DM Sans"/>
              </a:defRPr>
            </a:lvl5pPr>
            <a:lvl6pPr lvl="5" rtl="0">
              <a:lnSpc>
                <a:spcPct val="100000"/>
              </a:lnSpc>
              <a:spcBef>
                <a:spcPts val="0"/>
              </a:spcBef>
              <a:spcAft>
                <a:spcPts val="0"/>
              </a:spcAft>
              <a:buSzPts val="2400"/>
              <a:buFont typeface="DM Sans"/>
              <a:buNone/>
              <a:defRPr sz="2400" b="1">
                <a:latin typeface="DM Sans"/>
                <a:ea typeface="DM Sans"/>
                <a:cs typeface="DM Sans"/>
                <a:sym typeface="DM Sans"/>
              </a:defRPr>
            </a:lvl6pPr>
            <a:lvl7pPr lvl="6" rtl="0">
              <a:lnSpc>
                <a:spcPct val="100000"/>
              </a:lnSpc>
              <a:spcBef>
                <a:spcPts val="0"/>
              </a:spcBef>
              <a:spcAft>
                <a:spcPts val="0"/>
              </a:spcAft>
              <a:buSzPts val="2400"/>
              <a:buFont typeface="DM Sans"/>
              <a:buNone/>
              <a:defRPr sz="2400" b="1">
                <a:latin typeface="DM Sans"/>
                <a:ea typeface="DM Sans"/>
                <a:cs typeface="DM Sans"/>
                <a:sym typeface="DM Sans"/>
              </a:defRPr>
            </a:lvl7pPr>
            <a:lvl8pPr lvl="7" rtl="0">
              <a:lnSpc>
                <a:spcPct val="100000"/>
              </a:lnSpc>
              <a:spcBef>
                <a:spcPts val="0"/>
              </a:spcBef>
              <a:spcAft>
                <a:spcPts val="0"/>
              </a:spcAft>
              <a:buSzPts val="2400"/>
              <a:buFont typeface="DM Sans"/>
              <a:buNone/>
              <a:defRPr sz="2400" b="1">
                <a:latin typeface="DM Sans"/>
                <a:ea typeface="DM Sans"/>
                <a:cs typeface="DM Sans"/>
                <a:sym typeface="DM Sans"/>
              </a:defRPr>
            </a:lvl8pPr>
            <a:lvl9pPr lvl="8"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93" name="Google Shape;93;p13"/>
          <p:cNvSpPr txBox="1">
            <a:spLocks noGrp="1"/>
          </p:cNvSpPr>
          <p:nvPr>
            <p:ph type="subTitle" idx="18"/>
          </p:nvPr>
        </p:nvSpPr>
        <p:spPr>
          <a:xfrm>
            <a:off x="6118549" y="1801112"/>
            <a:ext cx="2305500" cy="484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b="1">
                <a:solidFill>
                  <a:schemeClr val="dk1"/>
                </a:solidFill>
                <a:latin typeface="Outfit"/>
                <a:ea typeface="Outfit"/>
                <a:cs typeface="Outfit"/>
                <a:sym typeface="Outfit"/>
              </a:defRPr>
            </a:lvl1pPr>
            <a:lvl2pPr lvl="1" rtl="0">
              <a:lnSpc>
                <a:spcPct val="100000"/>
              </a:lnSpc>
              <a:spcBef>
                <a:spcPts val="0"/>
              </a:spcBef>
              <a:spcAft>
                <a:spcPts val="0"/>
              </a:spcAft>
              <a:buSzPts val="2400"/>
              <a:buFont typeface="DM Sans"/>
              <a:buNone/>
              <a:defRPr sz="2400" b="1">
                <a:latin typeface="DM Sans"/>
                <a:ea typeface="DM Sans"/>
                <a:cs typeface="DM Sans"/>
                <a:sym typeface="DM Sans"/>
              </a:defRPr>
            </a:lvl2pPr>
            <a:lvl3pPr lvl="2" rtl="0">
              <a:lnSpc>
                <a:spcPct val="100000"/>
              </a:lnSpc>
              <a:spcBef>
                <a:spcPts val="0"/>
              </a:spcBef>
              <a:spcAft>
                <a:spcPts val="0"/>
              </a:spcAft>
              <a:buSzPts val="2400"/>
              <a:buFont typeface="DM Sans"/>
              <a:buNone/>
              <a:defRPr sz="2400" b="1">
                <a:latin typeface="DM Sans"/>
                <a:ea typeface="DM Sans"/>
                <a:cs typeface="DM Sans"/>
                <a:sym typeface="DM Sans"/>
              </a:defRPr>
            </a:lvl3pPr>
            <a:lvl4pPr lvl="3" rtl="0">
              <a:lnSpc>
                <a:spcPct val="100000"/>
              </a:lnSpc>
              <a:spcBef>
                <a:spcPts val="0"/>
              </a:spcBef>
              <a:spcAft>
                <a:spcPts val="0"/>
              </a:spcAft>
              <a:buSzPts val="2400"/>
              <a:buFont typeface="DM Sans"/>
              <a:buNone/>
              <a:defRPr sz="2400" b="1">
                <a:latin typeface="DM Sans"/>
                <a:ea typeface="DM Sans"/>
                <a:cs typeface="DM Sans"/>
                <a:sym typeface="DM Sans"/>
              </a:defRPr>
            </a:lvl4pPr>
            <a:lvl5pPr lvl="4" rtl="0">
              <a:lnSpc>
                <a:spcPct val="100000"/>
              </a:lnSpc>
              <a:spcBef>
                <a:spcPts val="0"/>
              </a:spcBef>
              <a:spcAft>
                <a:spcPts val="0"/>
              </a:spcAft>
              <a:buSzPts val="2400"/>
              <a:buFont typeface="DM Sans"/>
              <a:buNone/>
              <a:defRPr sz="2400" b="1">
                <a:latin typeface="DM Sans"/>
                <a:ea typeface="DM Sans"/>
                <a:cs typeface="DM Sans"/>
                <a:sym typeface="DM Sans"/>
              </a:defRPr>
            </a:lvl5pPr>
            <a:lvl6pPr lvl="5" rtl="0">
              <a:lnSpc>
                <a:spcPct val="100000"/>
              </a:lnSpc>
              <a:spcBef>
                <a:spcPts val="0"/>
              </a:spcBef>
              <a:spcAft>
                <a:spcPts val="0"/>
              </a:spcAft>
              <a:buSzPts val="2400"/>
              <a:buFont typeface="DM Sans"/>
              <a:buNone/>
              <a:defRPr sz="2400" b="1">
                <a:latin typeface="DM Sans"/>
                <a:ea typeface="DM Sans"/>
                <a:cs typeface="DM Sans"/>
                <a:sym typeface="DM Sans"/>
              </a:defRPr>
            </a:lvl6pPr>
            <a:lvl7pPr lvl="6" rtl="0">
              <a:lnSpc>
                <a:spcPct val="100000"/>
              </a:lnSpc>
              <a:spcBef>
                <a:spcPts val="0"/>
              </a:spcBef>
              <a:spcAft>
                <a:spcPts val="0"/>
              </a:spcAft>
              <a:buSzPts val="2400"/>
              <a:buFont typeface="DM Sans"/>
              <a:buNone/>
              <a:defRPr sz="2400" b="1">
                <a:latin typeface="DM Sans"/>
                <a:ea typeface="DM Sans"/>
                <a:cs typeface="DM Sans"/>
                <a:sym typeface="DM Sans"/>
              </a:defRPr>
            </a:lvl7pPr>
            <a:lvl8pPr lvl="7" rtl="0">
              <a:lnSpc>
                <a:spcPct val="100000"/>
              </a:lnSpc>
              <a:spcBef>
                <a:spcPts val="0"/>
              </a:spcBef>
              <a:spcAft>
                <a:spcPts val="0"/>
              </a:spcAft>
              <a:buSzPts val="2400"/>
              <a:buFont typeface="DM Sans"/>
              <a:buNone/>
              <a:defRPr sz="2400" b="1">
                <a:latin typeface="DM Sans"/>
                <a:ea typeface="DM Sans"/>
                <a:cs typeface="DM Sans"/>
                <a:sym typeface="DM Sans"/>
              </a:defRPr>
            </a:lvl8pPr>
            <a:lvl9pPr lvl="8"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94" name="Google Shape;94;p13"/>
          <p:cNvSpPr txBox="1">
            <a:spLocks noGrp="1"/>
          </p:cNvSpPr>
          <p:nvPr>
            <p:ph type="subTitle" idx="19"/>
          </p:nvPr>
        </p:nvSpPr>
        <p:spPr>
          <a:xfrm>
            <a:off x="720000" y="3533775"/>
            <a:ext cx="2305500" cy="484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b="1">
                <a:solidFill>
                  <a:schemeClr val="dk1"/>
                </a:solidFill>
                <a:latin typeface="Outfit"/>
                <a:ea typeface="Outfit"/>
                <a:cs typeface="Outfit"/>
                <a:sym typeface="Outfit"/>
              </a:defRPr>
            </a:lvl1pPr>
            <a:lvl2pPr lvl="1" rtl="0">
              <a:lnSpc>
                <a:spcPct val="100000"/>
              </a:lnSpc>
              <a:spcBef>
                <a:spcPts val="0"/>
              </a:spcBef>
              <a:spcAft>
                <a:spcPts val="0"/>
              </a:spcAft>
              <a:buSzPts val="2400"/>
              <a:buFont typeface="DM Sans"/>
              <a:buNone/>
              <a:defRPr sz="2400" b="1">
                <a:latin typeface="DM Sans"/>
                <a:ea typeface="DM Sans"/>
                <a:cs typeface="DM Sans"/>
                <a:sym typeface="DM Sans"/>
              </a:defRPr>
            </a:lvl2pPr>
            <a:lvl3pPr lvl="2" rtl="0">
              <a:lnSpc>
                <a:spcPct val="100000"/>
              </a:lnSpc>
              <a:spcBef>
                <a:spcPts val="0"/>
              </a:spcBef>
              <a:spcAft>
                <a:spcPts val="0"/>
              </a:spcAft>
              <a:buSzPts val="2400"/>
              <a:buFont typeface="DM Sans"/>
              <a:buNone/>
              <a:defRPr sz="2400" b="1">
                <a:latin typeface="DM Sans"/>
                <a:ea typeface="DM Sans"/>
                <a:cs typeface="DM Sans"/>
                <a:sym typeface="DM Sans"/>
              </a:defRPr>
            </a:lvl3pPr>
            <a:lvl4pPr lvl="3" rtl="0">
              <a:lnSpc>
                <a:spcPct val="100000"/>
              </a:lnSpc>
              <a:spcBef>
                <a:spcPts val="0"/>
              </a:spcBef>
              <a:spcAft>
                <a:spcPts val="0"/>
              </a:spcAft>
              <a:buSzPts val="2400"/>
              <a:buFont typeface="DM Sans"/>
              <a:buNone/>
              <a:defRPr sz="2400" b="1">
                <a:latin typeface="DM Sans"/>
                <a:ea typeface="DM Sans"/>
                <a:cs typeface="DM Sans"/>
                <a:sym typeface="DM Sans"/>
              </a:defRPr>
            </a:lvl4pPr>
            <a:lvl5pPr lvl="4" rtl="0">
              <a:lnSpc>
                <a:spcPct val="100000"/>
              </a:lnSpc>
              <a:spcBef>
                <a:spcPts val="0"/>
              </a:spcBef>
              <a:spcAft>
                <a:spcPts val="0"/>
              </a:spcAft>
              <a:buSzPts val="2400"/>
              <a:buFont typeface="DM Sans"/>
              <a:buNone/>
              <a:defRPr sz="2400" b="1">
                <a:latin typeface="DM Sans"/>
                <a:ea typeface="DM Sans"/>
                <a:cs typeface="DM Sans"/>
                <a:sym typeface="DM Sans"/>
              </a:defRPr>
            </a:lvl5pPr>
            <a:lvl6pPr lvl="5" rtl="0">
              <a:lnSpc>
                <a:spcPct val="100000"/>
              </a:lnSpc>
              <a:spcBef>
                <a:spcPts val="0"/>
              </a:spcBef>
              <a:spcAft>
                <a:spcPts val="0"/>
              </a:spcAft>
              <a:buSzPts val="2400"/>
              <a:buFont typeface="DM Sans"/>
              <a:buNone/>
              <a:defRPr sz="2400" b="1">
                <a:latin typeface="DM Sans"/>
                <a:ea typeface="DM Sans"/>
                <a:cs typeface="DM Sans"/>
                <a:sym typeface="DM Sans"/>
              </a:defRPr>
            </a:lvl6pPr>
            <a:lvl7pPr lvl="6" rtl="0">
              <a:lnSpc>
                <a:spcPct val="100000"/>
              </a:lnSpc>
              <a:spcBef>
                <a:spcPts val="0"/>
              </a:spcBef>
              <a:spcAft>
                <a:spcPts val="0"/>
              </a:spcAft>
              <a:buSzPts val="2400"/>
              <a:buFont typeface="DM Sans"/>
              <a:buNone/>
              <a:defRPr sz="2400" b="1">
                <a:latin typeface="DM Sans"/>
                <a:ea typeface="DM Sans"/>
                <a:cs typeface="DM Sans"/>
                <a:sym typeface="DM Sans"/>
              </a:defRPr>
            </a:lvl7pPr>
            <a:lvl8pPr lvl="7" rtl="0">
              <a:lnSpc>
                <a:spcPct val="100000"/>
              </a:lnSpc>
              <a:spcBef>
                <a:spcPts val="0"/>
              </a:spcBef>
              <a:spcAft>
                <a:spcPts val="0"/>
              </a:spcAft>
              <a:buSzPts val="2400"/>
              <a:buFont typeface="DM Sans"/>
              <a:buNone/>
              <a:defRPr sz="2400" b="1">
                <a:latin typeface="DM Sans"/>
                <a:ea typeface="DM Sans"/>
                <a:cs typeface="DM Sans"/>
                <a:sym typeface="DM Sans"/>
              </a:defRPr>
            </a:lvl8pPr>
            <a:lvl9pPr lvl="8"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95" name="Google Shape;95;p13"/>
          <p:cNvSpPr txBox="1">
            <a:spLocks noGrp="1"/>
          </p:cNvSpPr>
          <p:nvPr>
            <p:ph type="subTitle" idx="20"/>
          </p:nvPr>
        </p:nvSpPr>
        <p:spPr>
          <a:xfrm>
            <a:off x="3419271" y="3533775"/>
            <a:ext cx="2305500" cy="484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b="1">
                <a:solidFill>
                  <a:schemeClr val="dk1"/>
                </a:solidFill>
                <a:latin typeface="Outfit"/>
                <a:ea typeface="Outfit"/>
                <a:cs typeface="Outfit"/>
                <a:sym typeface="Outfit"/>
              </a:defRPr>
            </a:lvl1pPr>
            <a:lvl2pPr lvl="1" rtl="0">
              <a:lnSpc>
                <a:spcPct val="100000"/>
              </a:lnSpc>
              <a:spcBef>
                <a:spcPts val="0"/>
              </a:spcBef>
              <a:spcAft>
                <a:spcPts val="0"/>
              </a:spcAft>
              <a:buSzPts val="2400"/>
              <a:buFont typeface="DM Sans"/>
              <a:buNone/>
              <a:defRPr sz="2400" b="1">
                <a:latin typeface="DM Sans"/>
                <a:ea typeface="DM Sans"/>
                <a:cs typeface="DM Sans"/>
                <a:sym typeface="DM Sans"/>
              </a:defRPr>
            </a:lvl2pPr>
            <a:lvl3pPr lvl="2" rtl="0">
              <a:lnSpc>
                <a:spcPct val="100000"/>
              </a:lnSpc>
              <a:spcBef>
                <a:spcPts val="0"/>
              </a:spcBef>
              <a:spcAft>
                <a:spcPts val="0"/>
              </a:spcAft>
              <a:buSzPts val="2400"/>
              <a:buFont typeface="DM Sans"/>
              <a:buNone/>
              <a:defRPr sz="2400" b="1">
                <a:latin typeface="DM Sans"/>
                <a:ea typeface="DM Sans"/>
                <a:cs typeface="DM Sans"/>
                <a:sym typeface="DM Sans"/>
              </a:defRPr>
            </a:lvl3pPr>
            <a:lvl4pPr lvl="3" rtl="0">
              <a:lnSpc>
                <a:spcPct val="100000"/>
              </a:lnSpc>
              <a:spcBef>
                <a:spcPts val="0"/>
              </a:spcBef>
              <a:spcAft>
                <a:spcPts val="0"/>
              </a:spcAft>
              <a:buSzPts val="2400"/>
              <a:buFont typeface="DM Sans"/>
              <a:buNone/>
              <a:defRPr sz="2400" b="1">
                <a:latin typeface="DM Sans"/>
                <a:ea typeface="DM Sans"/>
                <a:cs typeface="DM Sans"/>
                <a:sym typeface="DM Sans"/>
              </a:defRPr>
            </a:lvl4pPr>
            <a:lvl5pPr lvl="4" rtl="0">
              <a:lnSpc>
                <a:spcPct val="100000"/>
              </a:lnSpc>
              <a:spcBef>
                <a:spcPts val="0"/>
              </a:spcBef>
              <a:spcAft>
                <a:spcPts val="0"/>
              </a:spcAft>
              <a:buSzPts val="2400"/>
              <a:buFont typeface="DM Sans"/>
              <a:buNone/>
              <a:defRPr sz="2400" b="1">
                <a:latin typeface="DM Sans"/>
                <a:ea typeface="DM Sans"/>
                <a:cs typeface="DM Sans"/>
                <a:sym typeface="DM Sans"/>
              </a:defRPr>
            </a:lvl5pPr>
            <a:lvl6pPr lvl="5" rtl="0">
              <a:lnSpc>
                <a:spcPct val="100000"/>
              </a:lnSpc>
              <a:spcBef>
                <a:spcPts val="0"/>
              </a:spcBef>
              <a:spcAft>
                <a:spcPts val="0"/>
              </a:spcAft>
              <a:buSzPts val="2400"/>
              <a:buFont typeface="DM Sans"/>
              <a:buNone/>
              <a:defRPr sz="2400" b="1">
                <a:latin typeface="DM Sans"/>
                <a:ea typeface="DM Sans"/>
                <a:cs typeface="DM Sans"/>
                <a:sym typeface="DM Sans"/>
              </a:defRPr>
            </a:lvl6pPr>
            <a:lvl7pPr lvl="6" rtl="0">
              <a:lnSpc>
                <a:spcPct val="100000"/>
              </a:lnSpc>
              <a:spcBef>
                <a:spcPts val="0"/>
              </a:spcBef>
              <a:spcAft>
                <a:spcPts val="0"/>
              </a:spcAft>
              <a:buSzPts val="2400"/>
              <a:buFont typeface="DM Sans"/>
              <a:buNone/>
              <a:defRPr sz="2400" b="1">
                <a:latin typeface="DM Sans"/>
                <a:ea typeface="DM Sans"/>
                <a:cs typeface="DM Sans"/>
                <a:sym typeface="DM Sans"/>
              </a:defRPr>
            </a:lvl7pPr>
            <a:lvl8pPr lvl="7" rtl="0">
              <a:lnSpc>
                <a:spcPct val="100000"/>
              </a:lnSpc>
              <a:spcBef>
                <a:spcPts val="0"/>
              </a:spcBef>
              <a:spcAft>
                <a:spcPts val="0"/>
              </a:spcAft>
              <a:buSzPts val="2400"/>
              <a:buFont typeface="DM Sans"/>
              <a:buNone/>
              <a:defRPr sz="2400" b="1">
                <a:latin typeface="DM Sans"/>
                <a:ea typeface="DM Sans"/>
                <a:cs typeface="DM Sans"/>
                <a:sym typeface="DM Sans"/>
              </a:defRPr>
            </a:lvl8pPr>
            <a:lvl9pPr lvl="8"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96" name="Google Shape;96;p13"/>
          <p:cNvSpPr txBox="1">
            <a:spLocks noGrp="1"/>
          </p:cNvSpPr>
          <p:nvPr>
            <p:ph type="subTitle" idx="21"/>
          </p:nvPr>
        </p:nvSpPr>
        <p:spPr>
          <a:xfrm>
            <a:off x="6118549" y="3533775"/>
            <a:ext cx="2305500" cy="484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b="1">
                <a:solidFill>
                  <a:schemeClr val="dk1"/>
                </a:solidFill>
                <a:latin typeface="Outfit"/>
                <a:ea typeface="Outfit"/>
                <a:cs typeface="Outfit"/>
                <a:sym typeface="Outfit"/>
              </a:defRPr>
            </a:lvl1pPr>
            <a:lvl2pPr lvl="1" rtl="0">
              <a:lnSpc>
                <a:spcPct val="100000"/>
              </a:lnSpc>
              <a:spcBef>
                <a:spcPts val="0"/>
              </a:spcBef>
              <a:spcAft>
                <a:spcPts val="0"/>
              </a:spcAft>
              <a:buSzPts val="2400"/>
              <a:buFont typeface="DM Sans"/>
              <a:buNone/>
              <a:defRPr sz="2400" b="1">
                <a:latin typeface="DM Sans"/>
                <a:ea typeface="DM Sans"/>
                <a:cs typeface="DM Sans"/>
                <a:sym typeface="DM Sans"/>
              </a:defRPr>
            </a:lvl2pPr>
            <a:lvl3pPr lvl="2" rtl="0">
              <a:lnSpc>
                <a:spcPct val="100000"/>
              </a:lnSpc>
              <a:spcBef>
                <a:spcPts val="0"/>
              </a:spcBef>
              <a:spcAft>
                <a:spcPts val="0"/>
              </a:spcAft>
              <a:buSzPts val="2400"/>
              <a:buFont typeface="DM Sans"/>
              <a:buNone/>
              <a:defRPr sz="2400" b="1">
                <a:latin typeface="DM Sans"/>
                <a:ea typeface="DM Sans"/>
                <a:cs typeface="DM Sans"/>
                <a:sym typeface="DM Sans"/>
              </a:defRPr>
            </a:lvl3pPr>
            <a:lvl4pPr lvl="3" rtl="0">
              <a:lnSpc>
                <a:spcPct val="100000"/>
              </a:lnSpc>
              <a:spcBef>
                <a:spcPts val="0"/>
              </a:spcBef>
              <a:spcAft>
                <a:spcPts val="0"/>
              </a:spcAft>
              <a:buSzPts val="2400"/>
              <a:buFont typeface="DM Sans"/>
              <a:buNone/>
              <a:defRPr sz="2400" b="1">
                <a:latin typeface="DM Sans"/>
                <a:ea typeface="DM Sans"/>
                <a:cs typeface="DM Sans"/>
                <a:sym typeface="DM Sans"/>
              </a:defRPr>
            </a:lvl4pPr>
            <a:lvl5pPr lvl="4" rtl="0">
              <a:lnSpc>
                <a:spcPct val="100000"/>
              </a:lnSpc>
              <a:spcBef>
                <a:spcPts val="0"/>
              </a:spcBef>
              <a:spcAft>
                <a:spcPts val="0"/>
              </a:spcAft>
              <a:buSzPts val="2400"/>
              <a:buFont typeface="DM Sans"/>
              <a:buNone/>
              <a:defRPr sz="2400" b="1">
                <a:latin typeface="DM Sans"/>
                <a:ea typeface="DM Sans"/>
                <a:cs typeface="DM Sans"/>
                <a:sym typeface="DM Sans"/>
              </a:defRPr>
            </a:lvl5pPr>
            <a:lvl6pPr lvl="5" rtl="0">
              <a:lnSpc>
                <a:spcPct val="100000"/>
              </a:lnSpc>
              <a:spcBef>
                <a:spcPts val="0"/>
              </a:spcBef>
              <a:spcAft>
                <a:spcPts val="0"/>
              </a:spcAft>
              <a:buSzPts val="2400"/>
              <a:buFont typeface="DM Sans"/>
              <a:buNone/>
              <a:defRPr sz="2400" b="1">
                <a:latin typeface="DM Sans"/>
                <a:ea typeface="DM Sans"/>
                <a:cs typeface="DM Sans"/>
                <a:sym typeface="DM Sans"/>
              </a:defRPr>
            </a:lvl6pPr>
            <a:lvl7pPr lvl="6" rtl="0">
              <a:lnSpc>
                <a:spcPct val="100000"/>
              </a:lnSpc>
              <a:spcBef>
                <a:spcPts val="0"/>
              </a:spcBef>
              <a:spcAft>
                <a:spcPts val="0"/>
              </a:spcAft>
              <a:buSzPts val="2400"/>
              <a:buFont typeface="DM Sans"/>
              <a:buNone/>
              <a:defRPr sz="2400" b="1">
                <a:latin typeface="DM Sans"/>
                <a:ea typeface="DM Sans"/>
                <a:cs typeface="DM Sans"/>
                <a:sym typeface="DM Sans"/>
              </a:defRPr>
            </a:lvl7pPr>
            <a:lvl8pPr lvl="7" rtl="0">
              <a:lnSpc>
                <a:spcPct val="100000"/>
              </a:lnSpc>
              <a:spcBef>
                <a:spcPts val="0"/>
              </a:spcBef>
              <a:spcAft>
                <a:spcPts val="0"/>
              </a:spcAft>
              <a:buSzPts val="2400"/>
              <a:buFont typeface="DM Sans"/>
              <a:buNone/>
              <a:defRPr sz="2400" b="1">
                <a:latin typeface="DM Sans"/>
                <a:ea typeface="DM Sans"/>
                <a:cs typeface="DM Sans"/>
                <a:sym typeface="DM Sans"/>
              </a:defRPr>
            </a:lvl8pPr>
            <a:lvl9pPr lvl="8"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chemeClr val="dk1"/>
              </a:buClr>
              <a:buSzPts val="3500"/>
              <a:buFont typeface="Outfit"/>
              <a:buNone/>
              <a:defRPr sz="3500" b="1">
                <a:solidFill>
                  <a:schemeClr val="dk1"/>
                </a:solidFill>
                <a:latin typeface="Outfit"/>
                <a:ea typeface="Outfit"/>
                <a:cs typeface="Outfit"/>
                <a:sym typeface="Outfit"/>
              </a:defRPr>
            </a:lvl1pPr>
            <a:lvl2pPr lvl="1" rtl="0">
              <a:spcBef>
                <a:spcPts val="0"/>
              </a:spcBef>
              <a:spcAft>
                <a:spcPts val="0"/>
              </a:spcAft>
              <a:buClr>
                <a:schemeClr val="dk1"/>
              </a:buClr>
              <a:buSzPts val="3500"/>
              <a:buFont typeface="Outfit Medium"/>
              <a:buNone/>
              <a:defRPr sz="3500">
                <a:solidFill>
                  <a:schemeClr val="dk1"/>
                </a:solidFill>
                <a:latin typeface="Outfit Medium"/>
                <a:ea typeface="Outfit Medium"/>
                <a:cs typeface="Outfit Medium"/>
                <a:sym typeface="Outfit Medium"/>
              </a:defRPr>
            </a:lvl2pPr>
            <a:lvl3pPr lvl="2" rtl="0">
              <a:spcBef>
                <a:spcPts val="0"/>
              </a:spcBef>
              <a:spcAft>
                <a:spcPts val="0"/>
              </a:spcAft>
              <a:buClr>
                <a:schemeClr val="dk1"/>
              </a:buClr>
              <a:buSzPts val="3500"/>
              <a:buFont typeface="Outfit Medium"/>
              <a:buNone/>
              <a:defRPr sz="3500">
                <a:solidFill>
                  <a:schemeClr val="dk1"/>
                </a:solidFill>
                <a:latin typeface="Outfit Medium"/>
                <a:ea typeface="Outfit Medium"/>
                <a:cs typeface="Outfit Medium"/>
                <a:sym typeface="Outfit Medium"/>
              </a:defRPr>
            </a:lvl3pPr>
            <a:lvl4pPr lvl="3" rtl="0">
              <a:spcBef>
                <a:spcPts val="0"/>
              </a:spcBef>
              <a:spcAft>
                <a:spcPts val="0"/>
              </a:spcAft>
              <a:buClr>
                <a:schemeClr val="dk1"/>
              </a:buClr>
              <a:buSzPts val="3500"/>
              <a:buFont typeface="Outfit Medium"/>
              <a:buNone/>
              <a:defRPr sz="3500">
                <a:solidFill>
                  <a:schemeClr val="dk1"/>
                </a:solidFill>
                <a:latin typeface="Outfit Medium"/>
                <a:ea typeface="Outfit Medium"/>
                <a:cs typeface="Outfit Medium"/>
                <a:sym typeface="Outfit Medium"/>
              </a:defRPr>
            </a:lvl4pPr>
            <a:lvl5pPr lvl="4" rtl="0">
              <a:spcBef>
                <a:spcPts val="0"/>
              </a:spcBef>
              <a:spcAft>
                <a:spcPts val="0"/>
              </a:spcAft>
              <a:buClr>
                <a:schemeClr val="dk1"/>
              </a:buClr>
              <a:buSzPts val="3500"/>
              <a:buFont typeface="Outfit Medium"/>
              <a:buNone/>
              <a:defRPr sz="3500">
                <a:solidFill>
                  <a:schemeClr val="dk1"/>
                </a:solidFill>
                <a:latin typeface="Outfit Medium"/>
                <a:ea typeface="Outfit Medium"/>
                <a:cs typeface="Outfit Medium"/>
                <a:sym typeface="Outfit Medium"/>
              </a:defRPr>
            </a:lvl5pPr>
            <a:lvl6pPr lvl="5" rtl="0">
              <a:spcBef>
                <a:spcPts val="0"/>
              </a:spcBef>
              <a:spcAft>
                <a:spcPts val="0"/>
              </a:spcAft>
              <a:buClr>
                <a:schemeClr val="dk1"/>
              </a:buClr>
              <a:buSzPts val="3500"/>
              <a:buFont typeface="Outfit Medium"/>
              <a:buNone/>
              <a:defRPr sz="3500">
                <a:solidFill>
                  <a:schemeClr val="dk1"/>
                </a:solidFill>
                <a:latin typeface="Outfit Medium"/>
                <a:ea typeface="Outfit Medium"/>
                <a:cs typeface="Outfit Medium"/>
                <a:sym typeface="Outfit Medium"/>
              </a:defRPr>
            </a:lvl6pPr>
            <a:lvl7pPr lvl="6" rtl="0">
              <a:spcBef>
                <a:spcPts val="0"/>
              </a:spcBef>
              <a:spcAft>
                <a:spcPts val="0"/>
              </a:spcAft>
              <a:buClr>
                <a:schemeClr val="dk1"/>
              </a:buClr>
              <a:buSzPts val="3500"/>
              <a:buFont typeface="Outfit Medium"/>
              <a:buNone/>
              <a:defRPr sz="3500">
                <a:solidFill>
                  <a:schemeClr val="dk1"/>
                </a:solidFill>
                <a:latin typeface="Outfit Medium"/>
                <a:ea typeface="Outfit Medium"/>
                <a:cs typeface="Outfit Medium"/>
                <a:sym typeface="Outfit Medium"/>
              </a:defRPr>
            </a:lvl7pPr>
            <a:lvl8pPr lvl="7" rtl="0">
              <a:spcBef>
                <a:spcPts val="0"/>
              </a:spcBef>
              <a:spcAft>
                <a:spcPts val="0"/>
              </a:spcAft>
              <a:buClr>
                <a:schemeClr val="dk1"/>
              </a:buClr>
              <a:buSzPts val="3500"/>
              <a:buFont typeface="Outfit Medium"/>
              <a:buNone/>
              <a:defRPr sz="3500">
                <a:solidFill>
                  <a:schemeClr val="dk1"/>
                </a:solidFill>
                <a:latin typeface="Outfit Medium"/>
                <a:ea typeface="Outfit Medium"/>
                <a:cs typeface="Outfit Medium"/>
                <a:sym typeface="Outfit Medium"/>
              </a:defRPr>
            </a:lvl8pPr>
            <a:lvl9pPr lvl="8" rtl="0">
              <a:spcBef>
                <a:spcPts val="0"/>
              </a:spcBef>
              <a:spcAft>
                <a:spcPts val="0"/>
              </a:spcAft>
              <a:buClr>
                <a:schemeClr val="dk1"/>
              </a:buClr>
              <a:buSzPts val="3500"/>
              <a:buFont typeface="Outfit Medium"/>
              <a:buNone/>
              <a:defRPr sz="3500">
                <a:solidFill>
                  <a:schemeClr val="dk1"/>
                </a:solidFill>
                <a:latin typeface="Outfit Medium"/>
                <a:ea typeface="Outfit Medium"/>
                <a:cs typeface="Outfit Medium"/>
                <a:sym typeface="Outfit Medium"/>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1pPr>
            <a:lvl2pPr marL="914400" lvl="1"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2pPr>
            <a:lvl3pPr marL="1371600" lvl="2"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3pPr>
            <a:lvl4pPr marL="1828800" lvl="3"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4pPr>
            <a:lvl5pPr marL="2286000" lvl="4"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5pPr>
            <a:lvl6pPr marL="2743200" lvl="5"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6pPr>
            <a:lvl7pPr marL="3200400" lvl="6"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7pPr>
            <a:lvl8pPr marL="3657600" lvl="7"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8pPr>
            <a:lvl9pPr marL="4114800" lvl="8"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2" r:id="rId3"/>
    <p:sldLayoutId id="2147483653" r:id="rId4"/>
    <p:sldLayoutId id="2147483654" r:id="rId5"/>
    <p:sldLayoutId id="2147483656" r:id="rId6"/>
    <p:sldLayoutId id="2147483657" r:id="rId7"/>
    <p:sldLayoutId id="2147483658" r:id="rId8"/>
    <p:sldLayoutId id="2147483659" r:id="rId9"/>
    <p:sldLayoutId id="2147483660" r:id="rId10"/>
    <p:sldLayoutId id="2147483661" r:id="rId11"/>
    <p:sldLayoutId id="2147483662" r:id="rId12"/>
    <p:sldLayoutId id="2147483663" r:id="rId13"/>
    <p:sldLayoutId id="2147483665" r:id="rId14"/>
    <p:sldLayoutId id="2147483666" r:id="rId15"/>
    <p:sldLayoutId id="2147483667" r:id="rId16"/>
    <p:sldLayoutId id="2147483670" r:id="rId17"/>
    <p:sldLayoutId id="2147483672" r:id="rId18"/>
    <p:sldLayoutId id="2147483673" r:id="rId19"/>
    <p:sldLayoutId id="2147483674" r:id="rId20"/>
    <p:sldLayoutId id="2147483677" r:id="rId21"/>
    <p:sldLayoutId id="2147483678" r:id="rId2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notesSlide" Target="../notesSlides/notesSlide18.xml"/><Relationship Id="rId1" Type="http://schemas.openxmlformats.org/officeDocument/2006/relationships/slideLayout" Target="../slideLayouts/slideLayout11.xml"/><Relationship Id="rId4" Type="http://schemas.openxmlformats.org/officeDocument/2006/relationships/image" Target="../media/image7.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8.xml"/><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43"/>
        <p:cNvGrpSpPr/>
        <p:nvPr/>
      </p:nvGrpSpPr>
      <p:grpSpPr>
        <a:xfrm>
          <a:off x="0" y="0"/>
          <a:ext cx="0" cy="0"/>
          <a:chOff x="0" y="0"/>
          <a:chExt cx="0" cy="0"/>
        </a:xfrm>
      </p:grpSpPr>
      <p:grpSp>
        <p:nvGrpSpPr>
          <p:cNvPr id="347" name="Google Shape;347;p36"/>
          <p:cNvGrpSpPr/>
          <p:nvPr/>
        </p:nvGrpSpPr>
        <p:grpSpPr>
          <a:xfrm>
            <a:off x="5115337" y="-428624"/>
            <a:ext cx="4275118" cy="6450405"/>
            <a:chOff x="5115337" y="-428624"/>
            <a:chExt cx="4275118" cy="6450405"/>
          </a:xfrm>
        </p:grpSpPr>
        <p:sp>
          <p:nvSpPr>
            <p:cNvPr id="355" name="Google Shape;355;p36"/>
            <p:cNvSpPr/>
            <p:nvPr/>
          </p:nvSpPr>
          <p:spPr>
            <a:xfrm>
              <a:off x="5600102" y="268785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36"/>
            <p:cNvSpPr/>
            <p:nvPr/>
          </p:nvSpPr>
          <p:spPr>
            <a:xfrm>
              <a:off x="7390256" y="48039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36"/>
            <p:cNvSpPr/>
            <p:nvPr/>
          </p:nvSpPr>
          <p:spPr>
            <a:xfrm>
              <a:off x="5711201" y="251339"/>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36"/>
            <p:cNvSpPr/>
            <p:nvPr/>
          </p:nvSpPr>
          <p:spPr>
            <a:xfrm rot="10800000" flipH="1">
              <a:off x="8492525" y="-19272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36"/>
            <p:cNvSpPr/>
            <p:nvPr/>
          </p:nvSpPr>
          <p:spPr>
            <a:xfrm>
              <a:off x="8551745" y="326783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36"/>
            <p:cNvSpPr/>
            <p:nvPr/>
          </p:nvSpPr>
          <p:spPr>
            <a:xfrm>
              <a:off x="6606686" y="254737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36"/>
            <p:cNvSpPr/>
            <p:nvPr/>
          </p:nvSpPr>
          <p:spPr>
            <a:xfrm>
              <a:off x="7103477" y="-15337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36"/>
            <p:cNvSpPr/>
            <p:nvPr/>
          </p:nvSpPr>
          <p:spPr>
            <a:xfrm>
              <a:off x="6684072" y="318466"/>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36"/>
            <p:cNvSpPr/>
            <p:nvPr/>
          </p:nvSpPr>
          <p:spPr>
            <a:xfrm>
              <a:off x="5634170" y="-428624"/>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36"/>
            <p:cNvSpPr/>
            <p:nvPr/>
          </p:nvSpPr>
          <p:spPr>
            <a:xfrm>
              <a:off x="7018026" y="220269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6"/>
            <p:cNvSpPr/>
            <p:nvPr/>
          </p:nvSpPr>
          <p:spPr>
            <a:xfrm>
              <a:off x="5193798" y="1"/>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36"/>
            <p:cNvSpPr/>
            <p:nvPr/>
          </p:nvSpPr>
          <p:spPr>
            <a:xfrm>
              <a:off x="8225686" y="1769739"/>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36"/>
            <p:cNvSpPr/>
            <p:nvPr/>
          </p:nvSpPr>
          <p:spPr>
            <a:xfrm rot="10800000" flipH="1">
              <a:off x="5115337" y="365597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1" name="Google Shape;361;p36"/>
            <p:cNvSpPr/>
            <p:nvPr/>
          </p:nvSpPr>
          <p:spPr>
            <a:xfrm rot="10800000" flipH="1">
              <a:off x="6606680" y="392470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6"/>
            <p:cNvSpPr/>
            <p:nvPr/>
          </p:nvSpPr>
          <p:spPr>
            <a:xfrm rot="10800000" flipH="1">
              <a:off x="5983934" y="505366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6"/>
            <p:cNvSpPr/>
            <p:nvPr/>
          </p:nvSpPr>
          <p:spPr>
            <a:xfrm rot="10800000" flipH="1">
              <a:off x="7178797" y="353334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6"/>
            <p:cNvSpPr/>
            <p:nvPr/>
          </p:nvSpPr>
          <p:spPr>
            <a:xfrm rot="10800000" flipH="1">
              <a:off x="6606686" y="4609409"/>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36"/>
            <p:cNvSpPr/>
            <p:nvPr/>
          </p:nvSpPr>
          <p:spPr>
            <a:xfrm rot="10800000" flipH="1">
              <a:off x="5526543" y="412830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6"/>
            <p:cNvSpPr/>
            <p:nvPr/>
          </p:nvSpPr>
          <p:spPr>
            <a:xfrm>
              <a:off x="8117298" y="285223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6"/>
            <p:cNvSpPr/>
            <p:nvPr/>
          </p:nvSpPr>
          <p:spPr>
            <a:xfrm>
              <a:off x="8172542" y="30360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4" name="Google Shape;344;p36"/>
          <p:cNvSpPr txBox="1">
            <a:spLocks noGrp="1"/>
          </p:cNvSpPr>
          <p:nvPr>
            <p:ph type="ctrTitle"/>
          </p:nvPr>
        </p:nvSpPr>
        <p:spPr>
          <a:xfrm>
            <a:off x="713225" y="1156000"/>
            <a:ext cx="8194376" cy="2385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l-GR" b="1" dirty="0">
                <a:latin typeface="Times New Roman" panose="02020603050405020304" pitchFamily="18" charset="0"/>
                <a:cs typeface="Times New Roman" panose="02020603050405020304" pitchFamily="18" charset="0"/>
              </a:rPr>
              <a:t>Ανάπτυξη και Αξιολόγηση </a:t>
            </a:r>
            <a:br>
              <a:rPr lang="el-GR" b="1" dirty="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Branch and Bound </a:t>
            </a:r>
            <a:r>
              <a:rPr lang="el-GR" b="1" dirty="0">
                <a:latin typeface="Times New Roman" panose="02020603050405020304" pitchFamily="18" charset="0"/>
                <a:cs typeface="Times New Roman" panose="02020603050405020304" pitchFamily="18" charset="0"/>
              </a:rPr>
              <a:t>Αλγορίθμου </a:t>
            </a:r>
            <a:br>
              <a:rPr lang="el-GR" b="1" dirty="0">
                <a:latin typeface="Times New Roman" panose="02020603050405020304" pitchFamily="18" charset="0"/>
                <a:cs typeface="Times New Roman" panose="02020603050405020304" pitchFamily="18" charset="0"/>
              </a:rPr>
            </a:br>
            <a:r>
              <a:rPr lang="el-GR" b="1" dirty="0">
                <a:latin typeface="Times New Roman" panose="02020603050405020304" pitchFamily="18" charset="0"/>
                <a:cs typeface="Times New Roman" panose="02020603050405020304" pitchFamily="18" charset="0"/>
              </a:rPr>
              <a:t>για το πρόβλημα του </a:t>
            </a:r>
            <a:r>
              <a:rPr lang="en-US" b="1" dirty="0">
                <a:latin typeface="Times New Roman" panose="02020603050405020304" pitchFamily="18" charset="0"/>
                <a:cs typeface="Times New Roman" panose="02020603050405020304" pitchFamily="18" charset="0"/>
              </a:rPr>
              <a:t>Capital Budgeting</a:t>
            </a:r>
            <a:br>
              <a:rPr lang="en" b="1" dirty="0">
                <a:latin typeface="Times New Roman" panose="02020603050405020304" pitchFamily="18" charset="0"/>
                <a:cs typeface="Times New Roman" panose="02020603050405020304" pitchFamily="18" charset="0"/>
              </a:rPr>
            </a:br>
            <a:endParaRPr sz="4800" dirty="0">
              <a:latin typeface="Times New Roman" panose="02020603050405020304" pitchFamily="18" charset="0"/>
              <a:cs typeface="Times New Roman" panose="02020603050405020304" pitchFamily="18" charset="0"/>
            </a:endParaRPr>
          </a:p>
        </p:txBody>
      </p:sp>
      <p:sp>
        <p:nvSpPr>
          <p:cNvPr id="345" name="Google Shape;345;p36"/>
          <p:cNvSpPr txBox="1">
            <a:spLocks noGrp="1"/>
          </p:cNvSpPr>
          <p:nvPr>
            <p:ph type="subTitle" idx="1"/>
          </p:nvPr>
        </p:nvSpPr>
        <p:spPr>
          <a:xfrm>
            <a:off x="713225" y="3541600"/>
            <a:ext cx="4160700" cy="42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l-GR" dirty="0">
                <a:latin typeface="Times New Roman" panose="02020603050405020304" pitchFamily="18" charset="0"/>
                <a:cs typeface="Times New Roman" panose="02020603050405020304" pitchFamily="18" charset="0"/>
              </a:rPr>
              <a:t>Μαρία Πουλιτσίδου 1893</a:t>
            </a:r>
          </a:p>
          <a:p>
            <a:pPr marL="0" lvl="0" indent="0" algn="l" rtl="0">
              <a:spcBef>
                <a:spcPts val="0"/>
              </a:spcBef>
              <a:spcAft>
                <a:spcPts val="0"/>
              </a:spcAft>
              <a:buNone/>
            </a:pPr>
            <a:r>
              <a:rPr lang="el-GR" dirty="0">
                <a:latin typeface="Times New Roman" panose="02020603050405020304" pitchFamily="18" charset="0"/>
                <a:cs typeface="Times New Roman" panose="02020603050405020304" pitchFamily="18" charset="0"/>
              </a:rPr>
              <a:t>Παρασκευή Παπαναγιώτου 1885</a:t>
            </a:r>
            <a:endParaRPr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18"/>
        <p:cNvGrpSpPr/>
        <p:nvPr/>
      </p:nvGrpSpPr>
      <p:grpSpPr>
        <a:xfrm>
          <a:off x="0" y="0"/>
          <a:ext cx="0" cy="0"/>
          <a:chOff x="0" y="0"/>
          <a:chExt cx="0" cy="0"/>
        </a:xfrm>
      </p:grpSpPr>
      <p:sp>
        <p:nvSpPr>
          <p:cNvPr id="619" name="Google Shape;619;p47"/>
          <p:cNvSpPr txBox="1">
            <a:spLocks noGrp="1"/>
          </p:cNvSpPr>
          <p:nvPr>
            <p:ph type="title"/>
          </p:nvPr>
        </p:nvSpPr>
        <p:spPr>
          <a:xfrm>
            <a:off x="3859238" y="0"/>
            <a:ext cx="1425524" cy="1285023"/>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2600" dirty="0">
                <a:solidFill>
                  <a:srgbClr val="000000"/>
                </a:solidFill>
                <a:latin typeface="Times New Roman" panose="02020603050405020304" pitchFamily="18" charset="0"/>
                <a:cs typeface="Times New Roman" panose="02020603050405020304" pitchFamily="18" charset="0"/>
              </a:rPr>
              <a:t>Pyomo</a:t>
            </a:r>
            <a:endParaRPr sz="2600" dirty="0">
              <a:solidFill>
                <a:srgbClr val="000000"/>
              </a:solidFill>
              <a:latin typeface="Times New Roman" panose="02020603050405020304" pitchFamily="18" charset="0"/>
              <a:cs typeface="Times New Roman" panose="02020603050405020304" pitchFamily="18" charset="0"/>
            </a:endParaRPr>
          </a:p>
        </p:txBody>
      </p:sp>
      <p:grpSp>
        <p:nvGrpSpPr>
          <p:cNvPr id="620" name="Google Shape;620;p47"/>
          <p:cNvGrpSpPr/>
          <p:nvPr/>
        </p:nvGrpSpPr>
        <p:grpSpPr>
          <a:xfrm flipH="1">
            <a:off x="5372533" y="-184412"/>
            <a:ext cx="3805058" cy="5454467"/>
            <a:chOff x="-311973" y="-106034"/>
            <a:chExt cx="3997531" cy="5454467"/>
          </a:xfrm>
        </p:grpSpPr>
        <p:sp>
          <p:nvSpPr>
            <p:cNvPr id="621" name="Google Shape;621;p47"/>
            <p:cNvSpPr/>
            <p:nvPr/>
          </p:nvSpPr>
          <p:spPr>
            <a:xfrm>
              <a:off x="2084909" y="64307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47"/>
            <p:cNvSpPr/>
            <p:nvPr/>
          </p:nvSpPr>
          <p:spPr>
            <a:xfrm>
              <a:off x="1401408" y="270175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47"/>
            <p:cNvSpPr/>
            <p:nvPr/>
          </p:nvSpPr>
          <p:spPr>
            <a:xfrm>
              <a:off x="1061727" y="49055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47"/>
            <p:cNvSpPr/>
            <p:nvPr/>
          </p:nvSpPr>
          <p:spPr>
            <a:xfrm>
              <a:off x="644984" y="-106034"/>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47"/>
            <p:cNvSpPr/>
            <p:nvPr/>
          </p:nvSpPr>
          <p:spPr>
            <a:xfrm>
              <a:off x="822495" y="159614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47"/>
            <p:cNvSpPr/>
            <p:nvPr/>
          </p:nvSpPr>
          <p:spPr>
            <a:xfrm>
              <a:off x="1401408" y="1995294"/>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47"/>
            <p:cNvSpPr/>
            <p:nvPr/>
          </p:nvSpPr>
          <p:spPr>
            <a:xfrm>
              <a:off x="2008129" y="1713139"/>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47"/>
            <p:cNvSpPr/>
            <p:nvPr/>
          </p:nvSpPr>
          <p:spPr>
            <a:xfrm rot="10800000" flipH="1">
              <a:off x="-72150" y="247805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47"/>
            <p:cNvSpPr/>
            <p:nvPr/>
          </p:nvSpPr>
          <p:spPr>
            <a:xfrm rot="10800000" flipH="1">
              <a:off x="876630" y="374148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47"/>
            <p:cNvSpPr/>
            <p:nvPr/>
          </p:nvSpPr>
          <p:spPr>
            <a:xfrm rot="10800000" flipH="1">
              <a:off x="324034" y="416051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47"/>
            <p:cNvSpPr/>
            <p:nvPr/>
          </p:nvSpPr>
          <p:spPr>
            <a:xfrm>
              <a:off x="2455608" y="278318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47"/>
            <p:cNvSpPr/>
            <p:nvPr/>
          </p:nvSpPr>
          <p:spPr>
            <a:xfrm>
              <a:off x="2846848" y="326636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47"/>
            <p:cNvSpPr/>
            <p:nvPr/>
          </p:nvSpPr>
          <p:spPr>
            <a:xfrm rot="10800000" flipH="1">
              <a:off x="1900437" y="385325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47"/>
            <p:cNvSpPr/>
            <p:nvPr/>
          </p:nvSpPr>
          <p:spPr>
            <a:xfrm rot="10800000" flipH="1">
              <a:off x="2417668" y="438031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47"/>
            <p:cNvSpPr/>
            <p:nvPr/>
          </p:nvSpPr>
          <p:spPr>
            <a:xfrm>
              <a:off x="347208" y="292545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47"/>
            <p:cNvSpPr/>
            <p:nvPr/>
          </p:nvSpPr>
          <p:spPr>
            <a:xfrm>
              <a:off x="2523872" y="223966"/>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47"/>
            <p:cNvSpPr/>
            <p:nvPr/>
          </p:nvSpPr>
          <p:spPr>
            <a:xfrm>
              <a:off x="-311973" y="138657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47"/>
            <p:cNvSpPr/>
            <p:nvPr/>
          </p:nvSpPr>
          <p:spPr>
            <a:xfrm>
              <a:off x="96929" y="80310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TextBox 2">
            <a:extLst>
              <a:ext uri="{FF2B5EF4-FFF2-40B4-BE49-F238E27FC236}">
                <a16:creationId xmlns:a16="http://schemas.microsoft.com/office/drawing/2014/main" id="{1A7E4869-6DD3-E49F-9FB2-097CE3560FA8}"/>
              </a:ext>
            </a:extLst>
          </p:cNvPr>
          <p:cNvSpPr txBox="1"/>
          <p:nvPr/>
        </p:nvSpPr>
        <p:spPr>
          <a:xfrm>
            <a:off x="250732" y="1235056"/>
            <a:ext cx="8493918" cy="4154984"/>
          </a:xfrm>
          <a:prstGeom prst="rect">
            <a:avLst/>
          </a:prstGeom>
          <a:noFill/>
        </p:spPr>
        <p:txBody>
          <a:bodyPr wrap="square">
            <a:spAutoFit/>
          </a:bodyPr>
          <a:lstStyle/>
          <a:p>
            <a:pPr eaLnBrk="0" fontAlgn="base" hangingPunct="0">
              <a:spcBef>
                <a:spcPct val="0"/>
              </a:spcBef>
              <a:spcAft>
                <a:spcPct val="0"/>
              </a:spcAft>
              <a:buClrTx/>
            </a:pPr>
            <a:r>
              <a:rPr lang="el-GR" sz="1200" dirty="0">
                <a:solidFill>
                  <a:schemeClr val="tx1">
                    <a:lumMod val="50000"/>
                  </a:schemeClr>
                </a:solidFill>
                <a:latin typeface="Times New Roman" panose="02020603050405020304" pitchFamily="18" charset="0"/>
                <a:cs typeface="Times New Roman" panose="02020603050405020304" pitchFamily="18" charset="0"/>
              </a:rPr>
              <a:t>Περιέχει την </a:t>
            </a:r>
            <a:r>
              <a:rPr lang="el-GR" sz="1200" b="1" dirty="0">
                <a:solidFill>
                  <a:schemeClr val="tx1">
                    <a:lumMod val="50000"/>
                  </a:schemeClr>
                </a:solidFill>
                <a:latin typeface="Times New Roman" panose="02020603050405020304" pitchFamily="18" charset="0"/>
                <a:cs typeface="Times New Roman" panose="02020603050405020304" pitchFamily="18" charset="0"/>
              </a:rPr>
              <a:t>δημιουργία του μοντέλου </a:t>
            </a:r>
            <a:r>
              <a:rPr lang="el-GR" sz="1200" dirty="0">
                <a:solidFill>
                  <a:schemeClr val="tx1">
                    <a:lumMod val="50000"/>
                  </a:schemeClr>
                </a:solidFill>
                <a:latin typeface="Times New Roman" panose="02020603050405020304" pitchFamily="18" charset="0"/>
                <a:cs typeface="Times New Roman" panose="02020603050405020304" pitchFamily="18" charset="0"/>
              </a:rPr>
              <a:t>και την συνάρτηση </a:t>
            </a:r>
            <a:r>
              <a:rPr lang="en-US" sz="1200" b="1" dirty="0">
                <a:solidFill>
                  <a:schemeClr val="tx1">
                    <a:lumMod val="50000"/>
                  </a:schemeClr>
                </a:solidFill>
                <a:latin typeface="Times New Roman" panose="02020603050405020304" pitchFamily="18" charset="0"/>
                <a:cs typeface="Times New Roman" panose="02020603050405020304" pitchFamily="18" charset="0"/>
              </a:rPr>
              <a:t>solve_all_problems </a:t>
            </a:r>
            <a:r>
              <a:rPr lang="el-GR" sz="1200" dirty="0">
                <a:solidFill>
                  <a:schemeClr val="tx1">
                    <a:lumMod val="50000"/>
                  </a:schemeClr>
                </a:solidFill>
                <a:latin typeface="Times New Roman" panose="02020603050405020304" pitchFamily="18" charset="0"/>
                <a:cs typeface="Times New Roman" panose="02020603050405020304" pitchFamily="18" charset="0"/>
              </a:rPr>
              <a:t>η οποία επιλύει κατά την κλήση της όλα τα προβλήματα του φακέλου </a:t>
            </a:r>
            <a:r>
              <a:rPr lang="en-US" sz="1200" dirty="0">
                <a:solidFill>
                  <a:schemeClr val="tx1">
                    <a:lumMod val="50000"/>
                  </a:schemeClr>
                </a:solidFill>
                <a:latin typeface="Times New Roman" panose="02020603050405020304" pitchFamily="18" charset="0"/>
                <a:cs typeface="Times New Roman" panose="02020603050405020304" pitchFamily="18" charset="0"/>
              </a:rPr>
              <a:t>“problems”</a:t>
            </a:r>
            <a:endParaRPr lang="el-GR" sz="1200" dirty="0">
              <a:solidFill>
                <a:schemeClr val="tx1">
                  <a:lumMod val="50000"/>
                </a:schemeClr>
              </a:solidFill>
              <a:latin typeface="Times New Roman" panose="02020603050405020304" pitchFamily="18" charset="0"/>
              <a:cs typeface="Times New Roman" panose="02020603050405020304" pitchFamily="18" charset="0"/>
            </a:endParaRPr>
          </a:p>
          <a:p>
            <a:pPr eaLnBrk="0" fontAlgn="base" hangingPunct="0">
              <a:spcBef>
                <a:spcPct val="0"/>
              </a:spcBef>
              <a:spcAft>
                <a:spcPct val="0"/>
              </a:spcAft>
              <a:buClrTx/>
            </a:pPr>
            <a:endParaRPr lang="el-GR" sz="1200" dirty="0">
              <a:solidFill>
                <a:schemeClr val="tx1">
                  <a:lumMod val="50000"/>
                </a:schemeClr>
              </a:solidFill>
              <a:latin typeface="Times New Roman" panose="02020603050405020304" pitchFamily="18" charset="0"/>
              <a:cs typeface="Times New Roman" panose="02020603050405020304" pitchFamily="18" charset="0"/>
            </a:endParaRPr>
          </a:p>
          <a:p>
            <a:pPr eaLnBrk="0" fontAlgn="base" hangingPunct="0">
              <a:spcBef>
                <a:spcPct val="0"/>
              </a:spcBef>
              <a:spcAft>
                <a:spcPct val="0"/>
              </a:spcAft>
              <a:buClrTx/>
            </a:pPr>
            <a:r>
              <a:rPr lang="el-GR" sz="1200" b="1" u="sng" dirty="0">
                <a:latin typeface="Times New Roman" panose="02020603050405020304" pitchFamily="18" charset="0"/>
                <a:cs typeface="Times New Roman" panose="02020603050405020304" pitchFamily="18" charset="0"/>
              </a:rPr>
              <a:t>Δημιουργία του μοντέλου</a:t>
            </a:r>
            <a:r>
              <a:rPr lang="en-US" sz="1200" b="1" u="sng" dirty="0">
                <a:latin typeface="Times New Roman" panose="02020603050405020304" pitchFamily="18" charset="0"/>
                <a:cs typeface="Times New Roman" panose="02020603050405020304" pitchFamily="18" charset="0"/>
              </a:rPr>
              <a:t>:</a:t>
            </a:r>
          </a:p>
          <a:p>
            <a:pPr eaLnBrk="0" fontAlgn="base" hangingPunct="0">
              <a:spcBef>
                <a:spcPct val="0"/>
              </a:spcBef>
              <a:spcAft>
                <a:spcPct val="0"/>
              </a:spcAft>
              <a:buClrTx/>
            </a:pPr>
            <a:endParaRPr lang="el-GR" sz="1200" dirty="0">
              <a:solidFill>
                <a:schemeClr val="tx1">
                  <a:lumMod val="50000"/>
                </a:schemeClr>
              </a:solidFill>
              <a:latin typeface="Times New Roman" panose="02020603050405020304" pitchFamily="18" charset="0"/>
              <a:cs typeface="Times New Roman" panose="02020603050405020304" pitchFamily="18" charset="0"/>
            </a:endParaRPr>
          </a:p>
          <a:p>
            <a:pPr marL="228600" marR="0" lvl="0" indent="-228600" algn="l" defTabSz="914400" rtl="0" eaLnBrk="0" fontAlgn="base" latinLnBrk="0" hangingPunct="0">
              <a:lnSpc>
                <a:spcPct val="100000"/>
              </a:lnSpc>
              <a:spcBef>
                <a:spcPct val="0"/>
              </a:spcBef>
              <a:spcAft>
                <a:spcPct val="0"/>
              </a:spcAft>
              <a:buClrTx/>
              <a:buSzTx/>
              <a:buFont typeface="+mj-lt"/>
              <a:buAutoNum type="arabicPeriod"/>
              <a:tabLst/>
            </a:pPr>
            <a:r>
              <a:rPr lang="el-GR" altLang="en-US" sz="1200" b="1" dirty="0">
                <a:solidFill>
                  <a:schemeClr val="tx2">
                    <a:lumMod val="10000"/>
                  </a:schemeClr>
                </a:solidFill>
                <a:latin typeface="Times New Roman" panose="02020603050405020304" pitchFamily="18" charset="0"/>
                <a:cs typeface="Times New Roman" panose="02020603050405020304" pitchFamily="18" charset="0"/>
              </a:rPr>
              <a:t>Αρχικοποίηση του </a:t>
            </a:r>
            <a:r>
              <a:rPr lang="en-US" altLang="en-US" sz="1200" b="1" dirty="0">
                <a:solidFill>
                  <a:schemeClr val="tx2">
                    <a:lumMod val="10000"/>
                  </a:schemeClr>
                </a:solidFill>
                <a:latin typeface="Times New Roman" panose="02020603050405020304" pitchFamily="18" charset="0"/>
                <a:cs typeface="Times New Roman" panose="02020603050405020304" pitchFamily="18" charset="0"/>
              </a:rPr>
              <a:t>abstract </a:t>
            </a:r>
            <a:r>
              <a:rPr lang="el-GR" altLang="en-US" sz="1200" b="1" dirty="0">
                <a:solidFill>
                  <a:schemeClr val="tx2">
                    <a:lumMod val="10000"/>
                  </a:schemeClr>
                </a:solidFill>
                <a:latin typeface="Times New Roman" panose="02020603050405020304" pitchFamily="18" charset="0"/>
                <a:cs typeface="Times New Roman" panose="02020603050405020304" pitchFamily="18" charset="0"/>
              </a:rPr>
              <a:t>μοντέλου</a:t>
            </a:r>
            <a:endParaRPr kumimoji="0" lang="en-US" altLang="en-US" sz="1200" b="0" i="0" u="none" strike="noStrike" cap="none" normalizeH="0" baseline="0" dirty="0">
              <a:ln>
                <a:noFill/>
              </a:ln>
              <a:solidFill>
                <a:schemeClr val="tx2">
                  <a:lumMod val="10000"/>
                </a:schemeClr>
              </a:solidFill>
              <a:effectLst/>
              <a:latin typeface="Times New Roman" panose="02020603050405020304" pitchFamily="18" charset="0"/>
              <a:cs typeface="Times New Roman" panose="02020603050405020304" pitchFamily="18" charset="0"/>
            </a:endParaRPr>
          </a:p>
          <a:p>
            <a:pPr marL="228600" marR="0" lvl="0" indent="-228600" algn="l" defTabSz="914400" rtl="0" eaLnBrk="0" fontAlgn="base" latinLnBrk="0" hangingPunct="0">
              <a:lnSpc>
                <a:spcPct val="100000"/>
              </a:lnSpc>
              <a:spcBef>
                <a:spcPct val="0"/>
              </a:spcBef>
              <a:spcAft>
                <a:spcPct val="0"/>
              </a:spcAft>
              <a:buClrTx/>
              <a:buSzTx/>
              <a:buFont typeface="+mj-lt"/>
              <a:buAutoNum type="arabicPeriod"/>
              <a:tabLst/>
            </a:pPr>
            <a:r>
              <a:rPr kumimoji="0" lang="el-GR" altLang="en-US" sz="1200" b="1" i="0" u="none" strike="noStrike" cap="none" normalizeH="0" baseline="0" dirty="0">
                <a:ln>
                  <a:noFill/>
                </a:ln>
                <a:solidFill>
                  <a:schemeClr val="tx2">
                    <a:lumMod val="10000"/>
                  </a:schemeClr>
                </a:solidFill>
                <a:effectLst/>
                <a:latin typeface="Times New Roman" panose="02020603050405020304" pitchFamily="18" charset="0"/>
                <a:cs typeface="Times New Roman" panose="02020603050405020304" pitchFamily="18" charset="0"/>
              </a:rPr>
              <a:t>Ανάγνωση παραμέτρων από το αρχείο</a:t>
            </a:r>
            <a:r>
              <a:rPr kumimoji="0" lang="en-US" altLang="en-US" sz="1200" b="1" i="0" u="none" strike="noStrike" cap="none" normalizeH="0" baseline="0" dirty="0">
                <a:ln>
                  <a:noFill/>
                </a:ln>
                <a:solidFill>
                  <a:schemeClr val="tx2">
                    <a:lumMod val="10000"/>
                  </a:schemeClr>
                </a:solidFill>
                <a:effectLst/>
                <a:latin typeface="Times New Roman" panose="02020603050405020304" pitchFamily="18" charset="0"/>
                <a:cs typeface="Times New Roman" panose="02020603050405020304" pitchFamily="18" charset="0"/>
              </a:rPr>
              <a:t>:</a:t>
            </a:r>
            <a:endParaRPr kumimoji="0" lang="el-GR" altLang="en-US" sz="1200" b="1" i="0" u="none" strike="noStrike" cap="none" normalizeH="0" baseline="0" dirty="0">
              <a:ln>
                <a:noFill/>
              </a:ln>
              <a:solidFill>
                <a:schemeClr val="tx2">
                  <a:lumMod val="10000"/>
                </a:schemeClr>
              </a:solidFill>
              <a:effectLst/>
              <a:latin typeface="Times New Roman" panose="02020603050405020304" pitchFamily="18" charset="0"/>
              <a:cs typeface="Times New Roman" panose="02020603050405020304" pitchFamily="18" charset="0"/>
            </a:endParaRPr>
          </a:p>
          <a:p>
            <a:pPr marL="628650" lvl="1" indent="-171450" algn="l" eaLnBrk="0" fontAlgn="base" hangingPunct="0">
              <a:spcBef>
                <a:spcPct val="0"/>
              </a:spcBef>
              <a:spcAft>
                <a:spcPct val="0"/>
              </a:spcAft>
              <a:buClrTx/>
              <a:buSzTx/>
              <a:buFont typeface="Arial" panose="020B0604020202020204" pitchFamily="34" charset="0"/>
              <a:buChar char="•"/>
            </a:pPr>
            <a:r>
              <a:rPr kumimoji="0" lang="en-US" altLang="en-US" sz="1200" b="0" i="0" u="none" strike="noStrike" cap="none" normalizeH="0" baseline="0" dirty="0">
                <a:ln>
                  <a:noFill/>
                </a:ln>
                <a:solidFill>
                  <a:schemeClr val="tx2">
                    <a:lumMod val="10000"/>
                  </a:schemeClr>
                </a:solidFill>
                <a:effectLst/>
                <a:latin typeface="Times New Roman" panose="02020603050405020304" pitchFamily="18" charset="0"/>
                <a:cs typeface="Times New Roman" panose="02020603050405020304" pitchFamily="18" charset="0"/>
              </a:rPr>
              <a:t>N: </a:t>
            </a:r>
            <a:r>
              <a:rPr kumimoji="0" lang="el-GR" altLang="en-US" sz="1200" b="0" i="0" u="none" strike="noStrike" cap="none" normalizeH="0" baseline="0" dirty="0">
                <a:ln>
                  <a:noFill/>
                </a:ln>
                <a:solidFill>
                  <a:schemeClr val="tx2">
                    <a:lumMod val="10000"/>
                  </a:schemeClr>
                </a:solidFill>
                <a:effectLst/>
                <a:latin typeface="Times New Roman" panose="02020603050405020304" pitchFamily="18" charset="0"/>
                <a:cs typeface="Times New Roman" panose="02020603050405020304" pitchFamily="18" charset="0"/>
              </a:rPr>
              <a:t>Αριθμός έργων</a:t>
            </a:r>
            <a:endParaRPr lang="el-GR" altLang="en-US" sz="1200" dirty="0">
              <a:solidFill>
                <a:schemeClr val="tx2">
                  <a:lumMod val="10000"/>
                </a:schemeClr>
              </a:solidFill>
              <a:latin typeface="Times New Roman" panose="02020603050405020304" pitchFamily="18" charset="0"/>
              <a:cs typeface="Times New Roman" panose="02020603050405020304" pitchFamily="18" charset="0"/>
            </a:endParaRPr>
          </a:p>
          <a:p>
            <a:pPr marL="628650" lvl="1" indent="-171450" algn="l" eaLnBrk="0" fontAlgn="base" hangingPunct="0">
              <a:spcBef>
                <a:spcPct val="0"/>
              </a:spcBef>
              <a:spcAft>
                <a:spcPct val="0"/>
              </a:spcAft>
              <a:buClrTx/>
              <a:buSzTx/>
              <a:buFont typeface="Arial" panose="020B0604020202020204" pitchFamily="34" charset="0"/>
              <a:buChar char="•"/>
            </a:pPr>
            <a:r>
              <a:rPr kumimoji="0" lang="en-US" altLang="en-US" sz="1200" b="0" i="0" u="none" strike="noStrike" cap="none" normalizeH="0" baseline="0" dirty="0">
                <a:ln>
                  <a:noFill/>
                </a:ln>
                <a:solidFill>
                  <a:schemeClr val="tx2">
                    <a:lumMod val="10000"/>
                  </a:schemeClr>
                </a:solidFill>
                <a:effectLst/>
                <a:latin typeface="Times New Roman" panose="02020603050405020304" pitchFamily="18" charset="0"/>
                <a:cs typeface="Times New Roman" panose="02020603050405020304" pitchFamily="18" charset="0"/>
              </a:rPr>
              <a:t>F: </a:t>
            </a:r>
            <a:r>
              <a:rPr lang="el-GR" altLang="en-US" sz="1200" dirty="0">
                <a:solidFill>
                  <a:schemeClr val="tx2">
                    <a:lumMod val="10000"/>
                  </a:schemeClr>
                </a:solidFill>
                <a:latin typeface="Times New Roman" panose="02020603050405020304" pitchFamily="18" charset="0"/>
                <a:cs typeface="Times New Roman" panose="02020603050405020304" pitchFamily="18" charset="0"/>
              </a:rPr>
              <a:t>Συνολικό διαθέσιμο κεφάλαιο</a:t>
            </a:r>
          </a:p>
          <a:p>
            <a:pPr marL="628650" lvl="1" indent="-171450" algn="l" eaLnBrk="0" fontAlgn="base" hangingPunct="0">
              <a:spcBef>
                <a:spcPct val="0"/>
              </a:spcBef>
              <a:spcAft>
                <a:spcPct val="0"/>
              </a:spcAft>
              <a:buClrTx/>
              <a:buSzTx/>
              <a:buFont typeface="Arial" panose="020B0604020202020204" pitchFamily="34" charset="0"/>
              <a:buChar char="•"/>
            </a:pPr>
            <a:r>
              <a:rPr kumimoji="0" lang="en-US" altLang="en-US" sz="1200" b="0" i="0" u="none" strike="noStrike" cap="none" normalizeH="0" baseline="0" dirty="0">
                <a:ln>
                  <a:noFill/>
                </a:ln>
                <a:solidFill>
                  <a:schemeClr val="tx2">
                    <a:lumMod val="10000"/>
                  </a:schemeClr>
                </a:solidFill>
                <a:effectLst/>
                <a:latin typeface="Times New Roman" panose="02020603050405020304" pitchFamily="18" charset="0"/>
                <a:cs typeface="Times New Roman" panose="02020603050405020304" pitchFamily="18" charset="0"/>
              </a:rPr>
              <a:t>S: </a:t>
            </a:r>
            <a:r>
              <a:rPr lang="el-GR" altLang="en-US" sz="1200" dirty="0">
                <a:solidFill>
                  <a:schemeClr val="tx2">
                    <a:lumMod val="10000"/>
                  </a:schemeClr>
                </a:solidFill>
                <a:latin typeface="Times New Roman" panose="02020603050405020304" pitchFamily="18" charset="0"/>
                <a:cs typeface="Times New Roman" panose="02020603050405020304" pitchFamily="18" charset="0"/>
              </a:rPr>
              <a:t>Συνολικό δ</a:t>
            </a:r>
            <a:r>
              <a:rPr kumimoji="0" lang="el-GR" altLang="en-US" sz="1200" b="0" i="0" u="none" strike="noStrike" cap="none" normalizeH="0" baseline="0" dirty="0">
                <a:ln>
                  <a:noFill/>
                </a:ln>
                <a:solidFill>
                  <a:schemeClr val="tx2">
                    <a:lumMod val="10000"/>
                  </a:schemeClr>
                </a:solidFill>
                <a:effectLst/>
                <a:latin typeface="Times New Roman" panose="02020603050405020304" pitchFamily="18" charset="0"/>
                <a:cs typeface="Times New Roman" panose="02020603050405020304" pitchFamily="18" charset="0"/>
              </a:rPr>
              <a:t>ιαθέσιμο</a:t>
            </a:r>
            <a:r>
              <a:rPr kumimoji="0" lang="en-US" altLang="en-US" sz="1200" b="0" i="0" u="none" strike="noStrike" cap="none" normalizeH="0" baseline="0" dirty="0">
                <a:ln>
                  <a:noFill/>
                </a:ln>
                <a:solidFill>
                  <a:schemeClr val="tx2">
                    <a:lumMod val="10000"/>
                  </a:schemeClr>
                </a:solidFill>
                <a:effectLst/>
                <a:latin typeface="Times New Roman" panose="02020603050405020304" pitchFamily="18" charset="0"/>
                <a:cs typeface="Times New Roman" panose="02020603050405020304" pitchFamily="18" charset="0"/>
              </a:rPr>
              <a:t> </a:t>
            </a:r>
            <a:r>
              <a:rPr kumimoji="0" lang="el-GR" altLang="en-US" sz="1200" b="0" i="0" u="none" strike="noStrike" cap="none" normalizeH="0" baseline="0" dirty="0">
                <a:ln>
                  <a:noFill/>
                </a:ln>
                <a:solidFill>
                  <a:schemeClr val="tx2">
                    <a:lumMod val="10000"/>
                  </a:schemeClr>
                </a:solidFill>
                <a:effectLst/>
                <a:latin typeface="Times New Roman" panose="02020603050405020304" pitchFamily="18" charset="0"/>
                <a:cs typeface="Times New Roman" panose="02020603050405020304" pitchFamily="18" charset="0"/>
              </a:rPr>
              <a:t>προσωπικό</a:t>
            </a:r>
            <a:endParaRPr lang="el-GR" altLang="en-US" sz="1200" dirty="0">
              <a:solidFill>
                <a:schemeClr val="tx2">
                  <a:lumMod val="10000"/>
                </a:schemeClr>
              </a:solidFill>
              <a:latin typeface="Times New Roman" panose="02020603050405020304" pitchFamily="18" charset="0"/>
              <a:cs typeface="Times New Roman" panose="02020603050405020304" pitchFamily="18" charset="0"/>
            </a:endParaRPr>
          </a:p>
          <a:p>
            <a:pPr marL="628650" lvl="1" indent="-171450" algn="l" eaLnBrk="0" fontAlgn="base" hangingPunct="0">
              <a:spcBef>
                <a:spcPct val="0"/>
              </a:spcBef>
              <a:spcAft>
                <a:spcPct val="0"/>
              </a:spcAft>
              <a:buClrTx/>
              <a:buSzTx/>
              <a:buFont typeface="Arial" panose="020B0604020202020204" pitchFamily="34" charset="0"/>
              <a:buChar char="•"/>
            </a:pPr>
            <a:r>
              <a:rPr kumimoji="0" lang="en-US" altLang="en-US" sz="1200" b="0" i="0" u="none" strike="noStrike" cap="none" normalizeH="0" baseline="0" dirty="0">
                <a:ln>
                  <a:noFill/>
                </a:ln>
                <a:solidFill>
                  <a:schemeClr val="tx2">
                    <a:lumMod val="10000"/>
                  </a:schemeClr>
                </a:solidFill>
                <a:effectLst/>
                <a:latin typeface="Times New Roman" panose="02020603050405020304" pitchFamily="18" charset="0"/>
                <a:cs typeface="Times New Roman" panose="02020603050405020304" pitchFamily="18" charset="0"/>
              </a:rPr>
              <a:t>P: </a:t>
            </a:r>
            <a:r>
              <a:rPr lang="el-GR" sz="1200" b="0" i="0" dirty="0">
                <a:solidFill>
                  <a:schemeClr val="tx2">
                    <a:lumMod val="10000"/>
                  </a:schemeClr>
                </a:solidFill>
                <a:effectLst/>
                <a:latin typeface="Times New Roman" panose="02020603050405020304" pitchFamily="18" charset="0"/>
                <a:ea typeface="DM Sans" pitchFamily="2" charset="0"/>
                <a:cs typeface="Times New Roman" panose="02020603050405020304" pitchFamily="18" charset="0"/>
              </a:rPr>
              <a:t>Μέγιστος αριθμός έργων που μπορούν να υλοποιηθούν </a:t>
            </a:r>
          </a:p>
          <a:p>
            <a:pPr marL="457200" lvl="1" algn="l" eaLnBrk="0" fontAlgn="base" hangingPunct="0">
              <a:spcBef>
                <a:spcPct val="0"/>
              </a:spcBef>
              <a:spcAft>
                <a:spcPct val="0"/>
              </a:spcAft>
              <a:buClrTx/>
              <a:buSzTx/>
            </a:pPr>
            <a:endParaRPr lang="el-GR" sz="1200" b="0" i="0" dirty="0">
              <a:solidFill>
                <a:schemeClr val="tx2">
                  <a:lumMod val="10000"/>
                </a:schemeClr>
              </a:solidFill>
              <a:effectLst/>
              <a:latin typeface="Times New Roman" panose="02020603050405020304" pitchFamily="18" charset="0"/>
              <a:ea typeface="DM Sans" pitchFamily="2" charset="0"/>
              <a:cs typeface="Times New Roman" panose="02020603050405020304" pitchFamily="18" charset="0"/>
            </a:endParaRPr>
          </a:p>
          <a:p>
            <a:pPr marL="457200" lvl="1" algn="l" eaLnBrk="0" fontAlgn="base" hangingPunct="0">
              <a:spcBef>
                <a:spcPct val="0"/>
              </a:spcBef>
              <a:spcAft>
                <a:spcPct val="0"/>
              </a:spcAft>
              <a:buClrTx/>
              <a:buSzTx/>
            </a:pPr>
            <a:r>
              <a:rPr kumimoji="0" lang="el-GR" altLang="en-US" sz="1200" b="1" u="none" strike="noStrike" cap="none" normalizeH="0" baseline="0" dirty="0">
                <a:ln>
                  <a:noFill/>
                </a:ln>
                <a:solidFill>
                  <a:schemeClr val="tx2">
                    <a:lumMod val="10000"/>
                  </a:schemeClr>
                </a:solidFill>
                <a:latin typeface="Times New Roman" panose="02020603050405020304" pitchFamily="18" charset="0"/>
                <a:cs typeface="Times New Roman" panose="02020603050405020304" pitchFamily="18" charset="0"/>
              </a:rPr>
              <a:t>Και των παραμέτρων για κάθε έργο που αποθηκεύονται σε έναν ειδικό τύπο δεδομένων (</a:t>
            </a:r>
            <a:r>
              <a:rPr kumimoji="0" lang="en-US" altLang="en-US" sz="1200" b="1" u="none" strike="noStrike" cap="none" normalizeH="0" baseline="0" dirty="0">
                <a:ln>
                  <a:noFill/>
                </a:ln>
                <a:solidFill>
                  <a:schemeClr val="tx2">
                    <a:lumMod val="10000"/>
                  </a:schemeClr>
                </a:solidFill>
                <a:latin typeface="Times New Roman" panose="02020603050405020304" pitchFamily="18" charset="0"/>
                <a:cs typeface="Times New Roman" panose="02020603050405020304" pitchFamily="18" charset="0"/>
              </a:rPr>
              <a:t>Range Set) </a:t>
            </a:r>
            <a:r>
              <a:rPr kumimoji="0" lang="el-GR" altLang="en-US" sz="1200" b="1" u="none" strike="noStrike" cap="none" normalizeH="0" baseline="0" dirty="0">
                <a:ln>
                  <a:noFill/>
                </a:ln>
                <a:solidFill>
                  <a:schemeClr val="tx2">
                    <a:lumMod val="10000"/>
                  </a:schemeClr>
                </a:solidFill>
                <a:latin typeface="Times New Roman" panose="02020603050405020304" pitchFamily="18" charset="0"/>
                <a:cs typeface="Times New Roman" panose="02020603050405020304" pitchFamily="18" charset="0"/>
              </a:rPr>
              <a:t>που ορίζει σύνολα</a:t>
            </a:r>
            <a:r>
              <a:rPr kumimoji="0" lang="en-US" altLang="en-US" sz="1200" b="1" u="none" strike="noStrike" cap="none" normalizeH="0" baseline="0" dirty="0">
                <a:ln>
                  <a:noFill/>
                </a:ln>
                <a:solidFill>
                  <a:schemeClr val="tx2">
                    <a:lumMod val="10000"/>
                  </a:schemeClr>
                </a:solidFill>
                <a:latin typeface="Times New Roman" panose="02020603050405020304" pitchFamily="18" charset="0"/>
                <a:cs typeface="Times New Roman" panose="02020603050405020304" pitchFamily="18" charset="0"/>
              </a:rPr>
              <a:t>:</a:t>
            </a:r>
            <a:endParaRPr kumimoji="0" lang="el-GR" altLang="en-US" sz="1200" b="1" u="none" strike="noStrike" cap="none" normalizeH="0" baseline="0" dirty="0">
              <a:ln>
                <a:noFill/>
              </a:ln>
              <a:solidFill>
                <a:schemeClr val="tx2">
                  <a:lumMod val="10000"/>
                </a:schemeClr>
              </a:solidFill>
              <a:latin typeface="Times New Roman" panose="02020603050405020304" pitchFamily="18" charset="0"/>
              <a:cs typeface="Times New Roman" panose="02020603050405020304" pitchFamily="18" charset="0"/>
            </a:endParaRPr>
          </a:p>
          <a:p>
            <a:pPr marL="628650" lvl="1" indent="-171450" algn="l" eaLnBrk="0" fontAlgn="base" hangingPunct="0">
              <a:spcBef>
                <a:spcPct val="0"/>
              </a:spcBef>
              <a:spcAft>
                <a:spcPct val="0"/>
              </a:spcAft>
              <a:buClrTx/>
              <a:buSzTx/>
              <a:buFont typeface="Arial" panose="020B0604020202020204" pitchFamily="34" charset="0"/>
              <a:buChar char="•"/>
            </a:pPr>
            <a:r>
              <a:rPr kumimoji="0" lang="en-US" altLang="en-US" sz="1200" b="0" i="0" u="none" strike="noStrike" cap="none" normalizeH="0" baseline="0" dirty="0">
                <a:ln>
                  <a:noFill/>
                </a:ln>
                <a:solidFill>
                  <a:schemeClr val="tx2">
                    <a:lumMod val="10000"/>
                  </a:schemeClr>
                </a:solidFill>
                <a:effectLst/>
                <a:latin typeface="Times New Roman" panose="02020603050405020304" pitchFamily="18" charset="0"/>
                <a:cs typeface="Times New Roman" panose="02020603050405020304" pitchFamily="18" charset="0"/>
              </a:rPr>
              <a:t>Performance: </a:t>
            </a:r>
            <a:r>
              <a:rPr kumimoji="0" lang="el-GR" altLang="en-US" sz="1200" b="0" i="0" u="none" strike="noStrike" cap="none" normalizeH="0" baseline="0" dirty="0">
                <a:ln>
                  <a:noFill/>
                </a:ln>
                <a:solidFill>
                  <a:schemeClr val="tx2">
                    <a:lumMod val="10000"/>
                  </a:schemeClr>
                </a:solidFill>
                <a:effectLst/>
                <a:latin typeface="Times New Roman" panose="02020603050405020304" pitchFamily="18" charset="0"/>
                <a:cs typeface="Times New Roman" panose="02020603050405020304" pitchFamily="18" charset="0"/>
              </a:rPr>
              <a:t>απόδοση</a:t>
            </a:r>
            <a:endParaRPr kumimoji="0" lang="en-US" altLang="en-US" sz="1200" b="0" i="0" u="none" strike="noStrike" cap="none" normalizeH="0" baseline="0" dirty="0">
              <a:ln>
                <a:noFill/>
              </a:ln>
              <a:solidFill>
                <a:schemeClr val="tx2">
                  <a:lumMod val="10000"/>
                </a:schemeClr>
              </a:solidFill>
              <a:effectLst/>
              <a:latin typeface="Times New Roman" panose="02020603050405020304" pitchFamily="18" charset="0"/>
              <a:cs typeface="Times New Roman" panose="02020603050405020304" pitchFamily="18" charset="0"/>
            </a:endParaRPr>
          </a:p>
          <a:p>
            <a:pPr marL="628650" lvl="1" indent="-171450" algn="l" eaLnBrk="0" fontAlgn="base" hangingPunct="0">
              <a:spcBef>
                <a:spcPct val="0"/>
              </a:spcBef>
              <a:spcAft>
                <a:spcPct val="0"/>
              </a:spcAft>
              <a:buClrTx/>
              <a:buSzTx/>
              <a:buFont typeface="Arial" panose="020B0604020202020204" pitchFamily="34" charset="0"/>
              <a:buChar char="•"/>
            </a:pPr>
            <a:r>
              <a:rPr kumimoji="0" lang="en-US" altLang="en-US" sz="1200" b="0" i="0" u="none" strike="noStrike" cap="none" normalizeH="0" baseline="0" dirty="0">
                <a:ln>
                  <a:noFill/>
                </a:ln>
                <a:solidFill>
                  <a:schemeClr val="tx2">
                    <a:lumMod val="10000"/>
                  </a:schemeClr>
                </a:solidFill>
                <a:effectLst/>
                <a:latin typeface="Times New Roman" panose="02020603050405020304" pitchFamily="18" charset="0"/>
                <a:cs typeface="Times New Roman" panose="02020603050405020304" pitchFamily="18" charset="0"/>
              </a:rPr>
              <a:t>Cost: </a:t>
            </a:r>
            <a:r>
              <a:rPr kumimoji="0" lang="el-GR" altLang="en-US" sz="1200" b="0" i="0" u="none" strike="noStrike" cap="none" normalizeH="0" baseline="0" dirty="0">
                <a:ln>
                  <a:noFill/>
                </a:ln>
                <a:solidFill>
                  <a:schemeClr val="tx2">
                    <a:lumMod val="10000"/>
                  </a:schemeClr>
                </a:solidFill>
                <a:effectLst/>
                <a:latin typeface="Times New Roman" panose="02020603050405020304" pitchFamily="18" charset="0"/>
                <a:cs typeface="Times New Roman" panose="02020603050405020304" pitchFamily="18" charset="0"/>
              </a:rPr>
              <a:t>κόστος</a:t>
            </a:r>
            <a:endParaRPr kumimoji="0" lang="en-US" altLang="en-US" sz="1200" b="0" i="0" u="none" strike="noStrike" cap="none" normalizeH="0" baseline="0" dirty="0">
              <a:ln>
                <a:noFill/>
              </a:ln>
              <a:solidFill>
                <a:schemeClr val="tx2">
                  <a:lumMod val="10000"/>
                </a:schemeClr>
              </a:solidFill>
              <a:effectLst/>
              <a:latin typeface="Times New Roman" panose="02020603050405020304" pitchFamily="18" charset="0"/>
              <a:cs typeface="Times New Roman" panose="02020603050405020304" pitchFamily="18" charset="0"/>
            </a:endParaRPr>
          </a:p>
          <a:p>
            <a:pPr marL="628650" lvl="1" indent="-171450" algn="l" eaLnBrk="0" fontAlgn="base" hangingPunct="0">
              <a:spcBef>
                <a:spcPct val="0"/>
              </a:spcBef>
              <a:spcAft>
                <a:spcPct val="0"/>
              </a:spcAft>
              <a:buClrTx/>
              <a:buSzTx/>
              <a:buFont typeface="Arial" panose="020B0604020202020204" pitchFamily="34" charset="0"/>
              <a:buChar char="•"/>
            </a:pPr>
            <a:r>
              <a:rPr kumimoji="0" lang="en-US" altLang="en-US" sz="1200" b="0" i="0" u="none" strike="noStrike" cap="none" normalizeH="0" baseline="0" dirty="0">
                <a:ln>
                  <a:noFill/>
                </a:ln>
                <a:solidFill>
                  <a:schemeClr val="tx2">
                    <a:lumMod val="10000"/>
                  </a:schemeClr>
                </a:solidFill>
                <a:effectLst/>
                <a:latin typeface="Times New Roman" panose="02020603050405020304" pitchFamily="18" charset="0"/>
                <a:cs typeface="Times New Roman" panose="02020603050405020304" pitchFamily="18" charset="0"/>
              </a:rPr>
              <a:t>Staff: </a:t>
            </a:r>
            <a:r>
              <a:rPr kumimoji="0" lang="el-GR" altLang="en-US" sz="1200" b="0" i="0" u="none" strike="noStrike" cap="none" normalizeH="0" baseline="0" dirty="0">
                <a:ln>
                  <a:noFill/>
                </a:ln>
                <a:solidFill>
                  <a:schemeClr val="tx2">
                    <a:lumMod val="10000"/>
                  </a:schemeClr>
                </a:solidFill>
                <a:effectLst/>
                <a:latin typeface="Times New Roman" panose="02020603050405020304" pitchFamily="18" charset="0"/>
                <a:cs typeface="Times New Roman" panose="02020603050405020304" pitchFamily="18" charset="0"/>
              </a:rPr>
              <a:t>προσωπικό</a:t>
            </a:r>
            <a:endParaRPr kumimoji="0" lang="en-US" altLang="en-US" sz="1200" b="0" i="0" u="none" strike="noStrike" cap="none" normalizeH="0" baseline="0" dirty="0">
              <a:ln>
                <a:noFill/>
              </a:ln>
              <a:solidFill>
                <a:schemeClr val="tx2">
                  <a:lumMod val="10000"/>
                </a:schemeClr>
              </a:solidFill>
              <a:effectLst/>
              <a:latin typeface="Times New Roman" panose="02020603050405020304" pitchFamily="18" charset="0"/>
              <a:cs typeface="Times New Roman" panose="02020603050405020304" pitchFamily="18" charset="0"/>
            </a:endParaRPr>
          </a:p>
          <a:p>
            <a:pPr marL="228600" marR="0" lvl="0" indent="-228600" algn="l" defTabSz="914400" rtl="0" eaLnBrk="0" fontAlgn="base" latinLnBrk="0" hangingPunct="0">
              <a:lnSpc>
                <a:spcPct val="100000"/>
              </a:lnSpc>
              <a:spcBef>
                <a:spcPct val="0"/>
              </a:spcBef>
              <a:spcAft>
                <a:spcPct val="0"/>
              </a:spcAft>
              <a:buClrTx/>
              <a:buSzTx/>
              <a:buFont typeface="+mj-lt"/>
              <a:buAutoNum type="arabicPeriod"/>
              <a:tabLst/>
            </a:pPr>
            <a:r>
              <a:rPr kumimoji="0" lang="el-GR" altLang="en-US" sz="1200" b="1" i="0" u="none" strike="noStrike" cap="none" normalizeH="0" baseline="0" dirty="0">
                <a:ln>
                  <a:noFill/>
                </a:ln>
                <a:solidFill>
                  <a:schemeClr val="tx2">
                    <a:lumMod val="10000"/>
                  </a:schemeClr>
                </a:solidFill>
                <a:effectLst/>
                <a:latin typeface="Times New Roman" panose="02020603050405020304" pitchFamily="18" charset="0"/>
                <a:cs typeface="Times New Roman" panose="02020603050405020304" pitchFamily="18" charset="0"/>
              </a:rPr>
              <a:t>Ορισμός μεταβλητών</a:t>
            </a:r>
            <a:r>
              <a:rPr kumimoji="0" lang="en-US" altLang="en-US" sz="1200" b="1" i="0" u="none" strike="noStrike" cap="none" normalizeH="0" baseline="0" dirty="0">
                <a:ln>
                  <a:noFill/>
                </a:ln>
                <a:solidFill>
                  <a:schemeClr val="tx2">
                    <a:lumMod val="10000"/>
                  </a:schemeClr>
                </a:solidFill>
                <a:effectLst/>
                <a:latin typeface="Times New Roman" panose="02020603050405020304" pitchFamily="18" charset="0"/>
                <a:cs typeface="Times New Roman" panose="02020603050405020304" pitchFamily="18" charset="0"/>
              </a:rPr>
              <a:t>, </a:t>
            </a:r>
            <a:r>
              <a:rPr kumimoji="0" lang="el-GR" altLang="en-US" sz="1200" b="1" i="0" u="none" strike="noStrike" cap="none" normalizeH="0" baseline="0" dirty="0">
                <a:ln>
                  <a:noFill/>
                </a:ln>
                <a:solidFill>
                  <a:schemeClr val="tx2">
                    <a:lumMod val="10000"/>
                  </a:schemeClr>
                </a:solidFill>
                <a:effectLst/>
                <a:latin typeface="Times New Roman" panose="02020603050405020304" pitchFamily="18" charset="0"/>
                <a:cs typeface="Times New Roman" panose="02020603050405020304" pitchFamily="18" charset="0"/>
              </a:rPr>
              <a:t>ορισμός δυαδικών μεταβλητών για την επιλογή των έργων</a:t>
            </a:r>
          </a:p>
          <a:p>
            <a:pPr marL="228600" marR="0" lvl="0" indent="-228600" algn="l" defTabSz="914400" rtl="0" eaLnBrk="0" fontAlgn="base" latinLnBrk="0" hangingPunct="0">
              <a:lnSpc>
                <a:spcPct val="100000"/>
              </a:lnSpc>
              <a:spcBef>
                <a:spcPct val="0"/>
              </a:spcBef>
              <a:spcAft>
                <a:spcPct val="0"/>
              </a:spcAft>
              <a:buClrTx/>
              <a:buSzTx/>
              <a:buFont typeface="+mj-lt"/>
              <a:buAutoNum type="arabicPeriod"/>
              <a:tabLst/>
            </a:pPr>
            <a:r>
              <a:rPr lang="el-GR" altLang="en-US" sz="1200" b="1" dirty="0">
                <a:solidFill>
                  <a:schemeClr val="tx2">
                    <a:lumMod val="10000"/>
                  </a:schemeClr>
                </a:solidFill>
                <a:latin typeface="Times New Roman" panose="02020603050405020304" pitchFamily="18" charset="0"/>
                <a:cs typeface="Times New Roman" panose="02020603050405020304" pitchFamily="18" charset="0"/>
              </a:rPr>
              <a:t>Δήλωση αντικειμενικής συνάρτησης</a:t>
            </a:r>
          </a:p>
          <a:p>
            <a:pPr marL="228600" marR="0" lvl="0" indent="-228600" algn="l" defTabSz="914400" rtl="0" eaLnBrk="0" fontAlgn="base" latinLnBrk="0" hangingPunct="0">
              <a:lnSpc>
                <a:spcPct val="100000"/>
              </a:lnSpc>
              <a:spcBef>
                <a:spcPct val="0"/>
              </a:spcBef>
              <a:spcAft>
                <a:spcPct val="0"/>
              </a:spcAft>
              <a:buClrTx/>
              <a:buSzTx/>
              <a:buFont typeface="+mj-lt"/>
              <a:buAutoNum type="arabicPeriod"/>
              <a:tabLst/>
            </a:pPr>
            <a:r>
              <a:rPr lang="el-GR" altLang="en-US" sz="1200" b="1" dirty="0">
                <a:solidFill>
                  <a:schemeClr val="tx2">
                    <a:lumMod val="10000"/>
                  </a:schemeClr>
                </a:solidFill>
                <a:latin typeface="Times New Roman" panose="02020603050405020304" pitchFamily="18" charset="0"/>
                <a:cs typeface="Times New Roman" panose="02020603050405020304" pitchFamily="18" charset="0"/>
              </a:rPr>
              <a:t>Δήλωση περιορισμών</a:t>
            </a:r>
          </a:p>
          <a:p>
            <a:pPr marL="228600" marR="0" lvl="0" indent="-228600" algn="l" defTabSz="914400" rtl="0" eaLnBrk="0" fontAlgn="base" latinLnBrk="0" hangingPunct="0">
              <a:lnSpc>
                <a:spcPct val="100000"/>
              </a:lnSpc>
              <a:spcBef>
                <a:spcPct val="0"/>
              </a:spcBef>
              <a:spcAft>
                <a:spcPct val="0"/>
              </a:spcAft>
              <a:buClrTx/>
              <a:buSzTx/>
              <a:buFont typeface="+mj-lt"/>
              <a:buAutoNum type="arabicPeriod"/>
              <a:tabLst/>
            </a:pPr>
            <a:endParaRPr lang="el-GR" altLang="en-US" sz="1200" b="1" dirty="0">
              <a:solidFill>
                <a:schemeClr val="tx2">
                  <a:lumMod val="10000"/>
                </a:schemeClr>
              </a:solidFill>
              <a:latin typeface="Times New Roman" panose="02020603050405020304" pitchFamily="18" charset="0"/>
              <a:cs typeface="Times New Roman" panose="02020603050405020304" pitchFamily="18" charset="0"/>
            </a:endParaRPr>
          </a:p>
          <a:p>
            <a:pPr marR="0" lvl="0" algn="l" defTabSz="914400" rtl="0" eaLnBrk="0" fontAlgn="base" latinLnBrk="0" hangingPunct="0">
              <a:lnSpc>
                <a:spcPct val="100000"/>
              </a:lnSpc>
              <a:spcBef>
                <a:spcPct val="0"/>
              </a:spcBef>
              <a:spcAft>
                <a:spcPct val="0"/>
              </a:spcAft>
              <a:buClrTx/>
              <a:buSzTx/>
              <a:tabLst/>
            </a:pPr>
            <a:endParaRPr lang="el-GR" altLang="en-US" sz="1200" b="1" dirty="0">
              <a:solidFill>
                <a:schemeClr val="tx2">
                  <a:lumMod val="10000"/>
                </a:schemeClr>
              </a:solidFill>
              <a:latin typeface="Times New Roman" panose="02020603050405020304" pitchFamily="18" charset="0"/>
              <a:cs typeface="Times New Roman" panose="02020603050405020304" pitchFamily="18" charset="0"/>
            </a:endParaRPr>
          </a:p>
          <a:p>
            <a:pPr marR="0" lvl="0" algn="l" defTabSz="914400" rtl="0" eaLnBrk="0" fontAlgn="base" latinLnBrk="0" hangingPunct="0">
              <a:lnSpc>
                <a:spcPct val="100000"/>
              </a:lnSpc>
              <a:spcBef>
                <a:spcPct val="0"/>
              </a:spcBef>
              <a:spcAft>
                <a:spcPct val="0"/>
              </a:spcAft>
              <a:buClrTx/>
              <a:buSzTx/>
              <a:tabLst/>
            </a:pPr>
            <a:endParaRPr lang="el-GR" altLang="en-US" sz="1200" b="1" dirty="0">
              <a:solidFill>
                <a:schemeClr val="tx2">
                  <a:lumMod val="10000"/>
                </a:schemeClr>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43"/>
        <p:cNvGrpSpPr/>
        <p:nvPr/>
      </p:nvGrpSpPr>
      <p:grpSpPr>
        <a:xfrm>
          <a:off x="0" y="0"/>
          <a:ext cx="0" cy="0"/>
          <a:chOff x="0" y="0"/>
          <a:chExt cx="0" cy="0"/>
        </a:xfrm>
      </p:grpSpPr>
      <p:sp>
        <p:nvSpPr>
          <p:cNvPr id="644" name="Google Shape;644;p48"/>
          <p:cNvSpPr txBox="1">
            <a:spLocks noGrp="1"/>
          </p:cNvSpPr>
          <p:nvPr>
            <p:ph type="subTitle" idx="1"/>
          </p:nvPr>
        </p:nvSpPr>
        <p:spPr>
          <a:xfrm>
            <a:off x="3709103" y="408763"/>
            <a:ext cx="1725793" cy="547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600" b="1" dirty="0">
                <a:solidFill>
                  <a:srgbClr val="000000"/>
                </a:solidFill>
                <a:latin typeface="Times New Roman" panose="02020603050405020304" pitchFamily="18" charset="0"/>
                <a:cs typeface="Times New Roman" panose="02020603050405020304" pitchFamily="18" charset="0"/>
              </a:rPr>
              <a:t>Pyomo</a:t>
            </a:r>
            <a:endParaRPr sz="2600" b="1" dirty="0">
              <a:solidFill>
                <a:srgbClr val="000000"/>
              </a:solidFill>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9D29F54F-A445-5B45-D1F0-9B8D467E096E}"/>
              </a:ext>
            </a:extLst>
          </p:cNvPr>
          <p:cNvSpPr txBox="1"/>
          <p:nvPr/>
        </p:nvSpPr>
        <p:spPr>
          <a:xfrm>
            <a:off x="515722" y="1213642"/>
            <a:ext cx="8493918" cy="2492990"/>
          </a:xfrm>
          <a:prstGeom prst="rect">
            <a:avLst/>
          </a:prstGeom>
          <a:noFill/>
        </p:spPr>
        <p:txBody>
          <a:bodyPr wrap="square">
            <a:spAutoFit/>
          </a:bodyPr>
          <a:lstStyle/>
          <a:p>
            <a:pPr eaLnBrk="0" fontAlgn="base" hangingPunct="0">
              <a:spcBef>
                <a:spcPct val="0"/>
              </a:spcBef>
              <a:spcAft>
                <a:spcPct val="0"/>
              </a:spcAft>
              <a:buClrTx/>
            </a:pPr>
            <a:r>
              <a:rPr lang="el-GR" sz="1200" dirty="0">
                <a:solidFill>
                  <a:schemeClr val="tx1">
                    <a:lumMod val="50000"/>
                  </a:schemeClr>
                </a:solidFill>
                <a:latin typeface="Times New Roman" panose="02020603050405020304" pitchFamily="18" charset="0"/>
                <a:cs typeface="Times New Roman" panose="02020603050405020304" pitchFamily="18" charset="0"/>
              </a:rPr>
              <a:t>Περιέχει την </a:t>
            </a:r>
            <a:r>
              <a:rPr lang="el-GR" sz="1200" b="1" dirty="0">
                <a:solidFill>
                  <a:schemeClr val="tx1">
                    <a:lumMod val="50000"/>
                  </a:schemeClr>
                </a:solidFill>
                <a:latin typeface="Times New Roman" panose="02020603050405020304" pitchFamily="18" charset="0"/>
                <a:cs typeface="Times New Roman" panose="02020603050405020304" pitchFamily="18" charset="0"/>
              </a:rPr>
              <a:t>δημιουργία του μοντέλου </a:t>
            </a:r>
            <a:r>
              <a:rPr lang="el-GR" sz="1200" dirty="0">
                <a:solidFill>
                  <a:schemeClr val="tx1">
                    <a:lumMod val="50000"/>
                  </a:schemeClr>
                </a:solidFill>
                <a:latin typeface="Times New Roman" panose="02020603050405020304" pitchFamily="18" charset="0"/>
                <a:cs typeface="Times New Roman" panose="02020603050405020304" pitchFamily="18" charset="0"/>
              </a:rPr>
              <a:t>και την συνάρτηση </a:t>
            </a:r>
            <a:r>
              <a:rPr lang="en-US" sz="1200" b="1" dirty="0">
                <a:solidFill>
                  <a:schemeClr val="tx1">
                    <a:lumMod val="50000"/>
                  </a:schemeClr>
                </a:solidFill>
                <a:latin typeface="Times New Roman" panose="02020603050405020304" pitchFamily="18" charset="0"/>
                <a:cs typeface="Times New Roman" panose="02020603050405020304" pitchFamily="18" charset="0"/>
              </a:rPr>
              <a:t>solve_all_problems </a:t>
            </a:r>
            <a:r>
              <a:rPr lang="el-GR" sz="1200" dirty="0">
                <a:solidFill>
                  <a:schemeClr val="tx1">
                    <a:lumMod val="50000"/>
                  </a:schemeClr>
                </a:solidFill>
                <a:latin typeface="Times New Roman" panose="02020603050405020304" pitchFamily="18" charset="0"/>
                <a:cs typeface="Times New Roman" panose="02020603050405020304" pitchFamily="18" charset="0"/>
              </a:rPr>
              <a:t>η οποία επιλύει κατά την κλήση της όλα τα προβλήματα του φακέλου </a:t>
            </a:r>
            <a:r>
              <a:rPr lang="en-US" sz="1200" dirty="0">
                <a:solidFill>
                  <a:schemeClr val="tx1">
                    <a:lumMod val="50000"/>
                  </a:schemeClr>
                </a:solidFill>
                <a:latin typeface="Times New Roman" panose="02020603050405020304" pitchFamily="18" charset="0"/>
                <a:cs typeface="Times New Roman" panose="02020603050405020304" pitchFamily="18" charset="0"/>
              </a:rPr>
              <a:t>“problems”</a:t>
            </a:r>
            <a:endParaRPr lang="el-GR" sz="1200" dirty="0">
              <a:solidFill>
                <a:schemeClr val="tx1">
                  <a:lumMod val="50000"/>
                </a:schemeClr>
              </a:solidFill>
              <a:latin typeface="Times New Roman" panose="02020603050405020304" pitchFamily="18" charset="0"/>
              <a:cs typeface="Times New Roman" panose="02020603050405020304" pitchFamily="18" charset="0"/>
            </a:endParaRPr>
          </a:p>
          <a:p>
            <a:pPr eaLnBrk="0" fontAlgn="base" hangingPunct="0">
              <a:spcBef>
                <a:spcPct val="0"/>
              </a:spcBef>
              <a:spcAft>
                <a:spcPct val="0"/>
              </a:spcAft>
              <a:buClrTx/>
            </a:pPr>
            <a:endParaRPr lang="el-GR" sz="1200" b="1" u="sng" dirty="0">
              <a:latin typeface="Times New Roman" panose="02020603050405020304" pitchFamily="18" charset="0"/>
              <a:cs typeface="Times New Roman" panose="02020603050405020304" pitchFamily="18" charset="0"/>
            </a:endParaRPr>
          </a:p>
          <a:p>
            <a:pPr eaLnBrk="0" fontAlgn="base" hangingPunct="0">
              <a:spcBef>
                <a:spcPct val="0"/>
              </a:spcBef>
              <a:spcAft>
                <a:spcPct val="0"/>
              </a:spcAft>
              <a:buClrTx/>
            </a:pPr>
            <a:r>
              <a:rPr lang="el-GR" sz="1200" b="1" u="sng" dirty="0">
                <a:latin typeface="Times New Roman" panose="02020603050405020304" pitchFamily="18" charset="0"/>
                <a:cs typeface="Times New Roman" panose="02020603050405020304" pitchFamily="18" charset="0"/>
              </a:rPr>
              <a:t>Συνάρτηση </a:t>
            </a:r>
            <a:r>
              <a:rPr lang="en-US" sz="1200" b="1" u="sng" dirty="0">
                <a:latin typeface="Times New Roman" panose="02020603050405020304" pitchFamily="18" charset="0"/>
                <a:cs typeface="Times New Roman" panose="02020603050405020304" pitchFamily="18" charset="0"/>
              </a:rPr>
              <a:t>solve_all_problems:</a:t>
            </a:r>
          </a:p>
          <a:p>
            <a:pPr eaLnBrk="0" fontAlgn="base" hangingPunct="0">
              <a:spcBef>
                <a:spcPct val="0"/>
              </a:spcBef>
              <a:spcAft>
                <a:spcPct val="0"/>
              </a:spcAft>
              <a:buClrTx/>
            </a:pPr>
            <a:endParaRPr lang="el-GR" sz="1200" dirty="0">
              <a:solidFill>
                <a:schemeClr val="tx1">
                  <a:lumMod val="50000"/>
                </a:schemeClr>
              </a:solidFill>
              <a:latin typeface="Times New Roman" panose="02020603050405020304" pitchFamily="18" charset="0"/>
              <a:cs typeface="Times New Roman" panose="02020603050405020304" pitchFamily="18" charset="0"/>
            </a:endParaRPr>
          </a:p>
          <a:p>
            <a:pPr marL="228600" marR="0" lvl="0" indent="-228600" algn="l" defTabSz="914400" rtl="0" eaLnBrk="0" fontAlgn="base" latinLnBrk="0" hangingPunct="0">
              <a:lnSpc>
                <a:spcPct val="100000"/>
              </a:lnSpc>
              <a:spcBef>
                <a:spcPct val="0"/>
              </a:spcBef>
              <a:spcAft>
                <a:spcPct val="0"/>
              </a:spcAft>
              <a:buClrTx/>
              <a:buSzTx/>
              <a:buFont typeface="+mj-lt"/>
              <a:buAutoNum type="arabicPeriod"/>
              <a:tabLst/>
            </a:pPr>
            <a:r>
              <a:rPr lang="el-GR" altLang="en-US" sz="1200" b="1" dirty="0">
                <a:solidFill>
                  <a:schemeClr val="tx2">
                    <a:lumMod val="10000"/>
                  </a:schemeClr>
                </a:solidFill>
                <a:latin typeface="Times New Roman" panose="02020603050405020304" pitchFamily="18" charset="0"/>
                <a:cs typeface="Times New Roman" panose="02020603050405020304" pitchFamily="18" charset="0"/>
              </a:rPr>
              <a:t>Διατρέχει τον φάκελο </a:t>
            </a:r>
            <a:r>
              <a:rPr lang="en-US" altLang="en-US" sz="1200" b="1" dirty="0">
                <a:solidFill>
                  <a:schemeClr val="tx2">
                    <a:lumMod val="10000"/>
                  </a:schemeClr>
                </a:solidFill>
                <a:latin typeface="Times New Roman" panose="02020603050405020304" pitchFamily="18" charset="0"/>
                <a:cs typeface="Times New Roman" panose="02020603050405020304" pitchFamily="18" charset="0"/>
              </a:rPr>
              <a:t>“problems” </a:t>
            </a:r>
            <a:r>
              <a:rPr lang="el-GR" altLang="en-US" sz="1200" b="1" dirty="0">
                <a:solidFill>
                  <a:schemeClr val="tx2">
                    <a:lumMod val="10000"/>
                  </a:schemeClr>
                </a:solidFill>
                <a:latin typeface="Times New Roman" panose="02020603050405020304" pitchFamily="18" charset="0"/>
                <a:cs typeface="Times New Roman" panose="02020603050405020304" pitchFamily="18" charset="0"/>
              </a:rPr>
              <a:t>και αποθηκεύει το </a:t>
            </a:r>
            <a:r>
              <a:rPr lang="en-US" altLang="en-US" sz="1200" b="1" dirty="0">
                <a:solidFill>
                  <a:schemeClr val="tx2">
                    <a:lumMod val="10000"/>
                  </a:schemeClr>
                </a:solidFill>
                <a:latin typeface="Times New Roman" panose="02020603050405020304" pitchFamily="18" charset="0"/>
                <a:cs typeface="Times New Roman" panose="02020603050405020304" pitchFamily="18" charset="0"/>
              </a:rPr>
              <a:t>path </a:t>
            </a:r>
            <a:r>
              <a:rPr lang="el-GR" altLang="en-US" sz="1200" b="1" dirty="0">
                <a:solidFill>
                  <a:schemeClr val="tx2">
                    <a:lumMod val="10000"/>
                  </a:schemeClr>
                </a:solidFill>
                <a:latin typeface="Times New Roman" panose="02020603050405020304" pitchFamily="18" charset="0"/>
                <a:cs typeface="Times New Roman" panose="02020603050405020304" pitchFamily="18" charset="0"/>
              </a:rPr>
              <a:t>του κάθε αρχείου σε μία λίστα</a:t>
            </a:r>
            <a:endParaRPr kumimoji="0" lang="en-US" altLang="en-US" sz="1200" b="0" i="0" u="none" strike="noStrike" cap="none" normalizeH="0" baseline="0" dirty="0">
              <a:ln>
                <a:noFill/>
              </a:ln>
              <a:solidFill>
                <a:schemeClr val="tx2">
                  <a:lumMod val="10000"/>
                </a:schemeClr>
              </a:solidFill>
              <a:effectLst/>
              <a:latin typeface="Times New Roman" panose="02020603050405020304" pitchFamily="18" charset="0"/>
              <a:cs typeface="Times New Roman" panose="02020603050405020304" pitchFamily="18" charset="0"/>
            </a:endParaRPr>
          </a:p>
          <a:p>
            <a:pPr marL="228600" marR="0" lvl="0" indent="-228600" algn="l" defTabSz="914400" rtl="0" eaLnBrk="0" fontAlgn="base" latinLnBrk="0" hangingPunct="0">
              <a:lnSpc>
                <a:spcPct val="100000"/>
              </a:lnSpc>
              <a:spcBef>
                <a:spcPct val="0"/>
              </a:spcBef>
              <a:spcAft>
                <a:spcPct val="0"/>
              </a:spcAft>
              <a:buClrTx/>
              <a:buSzTx/>
              <a:buFont typeface="+mj-lt"/>
              <a:buAutoNum type="arabicPeriod"/>
              <a:tabLst/>
            </a:pPr>
            <a:r>
              <a:rPr lang="el-GR" altLang="en-US" sz="1200" b="1" dirty="0">
                <a:solidFill>
                  <a:schemeClr val="tx2">
                    <a:lumMod val="10000"/>
                  </a:schemeClr>
                </a:solidFill>
                <a:latin typeface="Times New Roman" panose="02020603050405020304" pitchFamily="18" charset="0"/>
                <a:cs typeface="Times New Roman" panose="02020603050405020304" pitchFamily="18" charset="0"/>
              </a:rPr>
              <a:t>Επιλέγει τον </a:t>
            </a:r>
            <a:r>
              <a:rPr lang="en-US" altLang="en-US" sz="1200" b="1" dirty="0">
                <a:solidFill>
                  <a:schemeClr val="tx2">
                    <a:lumMod val="10000"/>
                  </a:schemeClr>
                </a:solidFill>
                <a:latin typeface="Times New Roman" panose="02020603050405020304" pitchFamily="18" charset="0"/>
                <a:cs typeface="Times New Roman" panose="02020603050405020304" pitchFamily="18" charset="0"/>
              </a:rPr>
              <a:t>Gurobi </a:t>
            </a:r>
            <a:r>
              <a:rPr lang="el-GR" altLang="en-US" sz="1200" b="1" dirty="0">
                <a:solidFill>
                  <a:schemeClr val="tx2">
                    <a:lumMod val="10000"/>
                  </a:schemeClr>
                </a:solidFill>
                <a:latin typeface="Times New Roman" panose="02020603050405020304" pitchFamily="18" charset="0"/>
                <a:cs typeface="Times New Roman" panose="02020603050405020304" pitchFamily="18" charset="0"/>
              </a:rPr>
              <a:t>για επιλυτή</a:t>
            </a:r>
            <a:endParaRPr kumimoji="0" lang="el-GR" altLang="en-US" sz="1200" b="1" i="0" u="none" strike="noStrike" cap="none" normalizeH="0" baseline="0" dirty="0">
              <a:ln>
                <a:noFill/>
              </a:ln>
              <a:solidFill>
                <a:schemeClr val="tx2">
                  <a:lumMod val="10000"/>
                </a:schemeClr>
              </a:solidFill>
              <a:effectLst/>
              <a:latin typeface="Times New Roman" panose="02020603050405020304" pitchFamily="18" charset="0"/>
              <a:cs typeface="Times New Roman" panose="02020603050405020304" pitchFamily="18" charset="0"/>
            </a:endParaRPr>
          </a:p>
          <a:p>
            <a:pPr marL="228600" marR="0" lvl="0" indent="-228600" algn="l" defTabSz="914400" rtl="0" eaLnBrk="0" fontAlgn="base" latinLnBrk="0" hangingPunct="0">
              <a:lnSpc>
                <a:spcPct val="100000"/>
              </a:lnSpc>
              <a:spcBef>
                <a:spcPct val="0"/>
              </a:spcBef>
              <a:spcAft>
                <a:spcPct val="0"/>
              </a:spcAft>
              <a:buClrTx/>
              <a:buSzTx/>
              <a:buFont typeface="+mj-lt"/>
              <a:buAutoNum type="arabicPeriod"/>
              <a:tabLst/>
            </a:pPr>
            <a:r>
              <a:rPr lang="el-GR" altLang="en-US" sz="1200" b="1" dirty="0">
                <a:solidFill>
                  <a:schemeClr val="tx2">
                    <a:lumMod val="10000"/>
                  </a:schemeClr>
                </a:solidFill>
                <a:latin typeface="Times New Roman" panose="02020603050405020304" pitchFamily="18" charset="0"/>
                <a:cs typeface="Times New Roman" panose="02020603050405020304" pitchFamily="18" charset="0"/>
              </a:rPr>
              <a:t>Διατρέχει την λίστα με τα </a:t>
            </a:r>
            <a:r>
              <a:rPr lang="en-US" altLang="en-US" sz="1200" b="1" dirty="0">
                <a:solidFill>
                  <a:schemeClr val="tx2">
                    <a:lumMod val="10000"/>
                  </a:schemeClr>
                </a:solidFill>
                <a:latin typeface="Times New Roman" panose="02020603050405020304" pitchFamily="18" charset="0"/>
                <a:cs typeface="Times New Roman" panose="02020603050405020304" pitchFamily="18" charset="0"/>
              </a:rPr>
              <a:t>path </a:t>
            </a:r>
            <a:r>
              <a:rPr lang="el-GR" altLang="en-US" sz="1200" b="1" dirty="0">
                <a:solidFill>
                  <a:schemeClr val="tx2">
                    <a:lumMod val="10000"/>
                  </a:schemeClr>
                </a:solidFill>
                <a:latin typeface="Times New Roman" panose="02020603050405020304" pitchFamily="18" charset="0"/>
                <a:cs typeface="Times New Roman" panose="02020603050405020304" pitchFamily="18" charset="0"/>
              </a:rPr>
              <a:t>των αρχείων και για κάθε αποθηκευμένο </a:t>
            </a:r>
            <a:r>
              <a:rPr lang="en-US" altLang="en-US" sz="1200" b="1" dirty="0">
                <a:solidFill>
                  <a:schemeClr val="tx2">
                    <a:lumMod val="10000"/>
                  </a:schemeClr>
                </a:solidFill>
                <a:latin typeface="Times New Roman" panose="02020603050405020304" pitchFamily="18" charset="0"/>
                <a:cs typeface="Times New Roman" panose="02020603050405020304" pitchFamily="18" charset="0"/>
              </a:rPr>
              <a:t>path:</a:t>
            </a:r>
            <a:endParaRPr lang="el-GR" altLang="en-US" sz="1200" b="1" dirty="0">
              <a:solidFill>
                <a:schemeClr val="tx2">
                  <a:lumMod val="10000"/>
                </a:schemeClr>
              </a:solidFill>
              <a:latin typeface="Times New Roman" panose="02020603050405020304" pitchFamily="18" charset="0"/>
              <a:cs typeface="Times New Roman" panose="02020603050405020304" pitchFamily="18" charset="0"/>
            </a:endParaRPr>
          </a:p>
          <a:p>
            <a:pPr marR="0" lvl="0" algn="l" defTabSz="914400" rtl="0" eaLnBrk="0" fontAlgn="base" latinLnBrk="0" hangingPunct="0">
              <a:lnSpc>
                <a:spcPct val="100000"/>
              </a:lnSpc>
              <a:spcBef>
                <a:spcPct val="0"/>
              </a:spcBef>
              <a:spcAft>
                <a:spcPct val="0"/>
              </a:spcAft>
              <a:buClrTx/>
              <a:buSzTx/>
              <a:tabLst/>
            </a:pPr>
            <a:endParaRPr lang="el-GR" altLang="en-US" sz="1200" b="1" dirty="0">
              <a:solidFill>
                <a:schemeClr val="tx2">
                  <a:lumMod val="10000"/>
                </a:schemeClr>
              </a:solidFill>
              <a:latin typeface="Times New Roman" panose="02020603050405020304" pitchFamily="18" charset="0"/>
              <a:cs typeface="Times New Roman" panose="02020603050405020304" pitchFamily="18" charset="0"/>
            </a:endParaRPr>
          </a:p>
          <a:p>
            <a:pPr marL="628650" lvl="1" indent="-171450" algn="l" eaLnBrk="0" fontAlgn="base" hangingPunct="0">
              <a:spcBef>
                <a:spcPct val="0"/>
              </a:spcBef>
              <a:spcAft>
                <a:spcPct val="0"/>
              </a:spcAft>
              <a:buClrTx/>
              <a:buSzTx/>
              <a:buFont typeface="Arial" panose="020B0604020202020204" pitchFamily="34" charset="0"/>
              <a:buChar char="•"/>
            </a:pPr>
            <a:r>
              <a:rPr lang="el-GR" altLang="en-US" sz="1200" dirty="0">
                <a:solidFill>
                  <a:schemeClr val="tx2">
                    <a:lumMod val="10000"/>
                  </a:schemeClr>
                </a:solidFill>
                <a:latin typeface="Times New Roman" panose="02020603050405020304" pitchFamily="18" charset="0"/>
                <a:cs typeface="Times New Roman" panose="02020603050405020304" pitchFamily="18" charset="0"/>
              </a:rPr>
              <a:t>Φορτώνει τα δεδομένα από το αρχείο</a:t>
            </a:r>
          </a:p>
          <a:p>
            <a:pPr marL="628650" lvl="1" indent="-171450" algn="l" eaLnBrk="0" fontAlgn="base" hangingPunct="0">
              <a:spcBef>
                <a:spcPct val="0"/>
              </a:spcBef>
              <a:spcAft>
                <a:spcPct val="0"/>
              </a:spcAft>
              <a:buClrTx/>
              <a:buSzTx/>
              <a:buFont typeface="Arial" panose="020B0604020202020204" pitchFamily="34" charset="0"/>
              <a:buChar char="•"/>
            </a:pPr>
            <a:r>
              <a:rPr lang="el-GR" altLang="en-US" sz="1200" dirty="0">
                <a:solidFill>
                  <a:schemeClr val="tx2">
                    <a:lumMod val="10000"/>
                  </a:schemeClr>
                </a:solidFill>
                <a:latin typeface="Times New Roman" panose="02020603050405020304" pitchFamily="18" charset="0"/>
                <a:cs typeface="Times New Roman" panose="02020603050405020304" pitchFamily="18" charset="0"/>
              </a:rPr>
              <a:t>Λύνει το μοντέλο</a:t>
            </a:r>
          </a:p>
          <a:p>
            <a:pPr marL="628650" lvl="1" indent="-171450" algn="l" eaLnBrk="0" fontAlgn="base" hangingPunct="0">
              <a:spcBef>
                <a:spcPct val="0"/>
              </a:spcBef>
              <a:spcAft>
                <a:spcPct val="0"/>
              </a:spcAft>
              <a:buClrTx/>
              <a:buSzTx/>
              <a:buFont typeface="Arial" panose="020B0604020202020204" pitchFamily="34" charset="0"/>
              <a:buChar char="•"/>
            </a:pPr>
            <a:r>
              <a:rPr lang="el-GR" altLang="en-US" sz="1200" dirty="0">
                <a:solidFill>
                  <a:schemeClr val="tx2">
                    <a:lumMod val="10000"/>
                  </a:schemeClr>
                </a:solidFill>
                <a:latin typeface="Times New Roman" panose="02020603050405020304" pitchFamily="18" charset="0"/>
                <a:cs typeface="Times New Roman" panose="02020603050405020304" pitchFamily="18" charset="0"/>
              </a:rPr>
              <a:t>Εκτυπώνει το μοντέλο και τα αποτελέσματα του </a:t>
            </a:r>
            <a:endParaRPr lang="el-GR" altLang="en-US" sz="1200" b="1" dirty="0">
              <a:solidFill>
                <a:schemeClr val="tx2">
                  <a:lumMod val="10000"/>
                </a:schemeClr>
              </a:solidFill>
              <a:latin typeface="Times New Roman" panose="02020603050405020304" pitchFamily="18" charset="0"/>
              <a:cs typeface="Times New Roman" panose="02020603050405020304" pitchFamily="18" charset="0"/>
            </a:endParaRPr>
          </a:p>
          <a:p>
            <a:pPr marR="0" lvl="0" algn="l" defTabSz="914400" rtl="0" eaLnBrk="0" fontAlgn="base" latinLnBrk="0" hangingPunct="0">
              <a:lnSpc>
                <a:spcPct val="100000"/>
              </a:lnSpc>
              <a:spcBef>
                <a:spcPct val="0"/>
              </a:spcBef>
              <a:spcAft>
                <a:spcPct val="0"/>
              </a:spcAft>
              <a:buClrTx/>
              <a:buSzTx/>
              <a:tabLst/>
            </a:pPr>
            <a:endParaRPr lang="el-GR" altLang="en-US" sz="1200" b="1" dirty="0">
              <a:solidFill>
                <a:schemeClr val="tx2">
                  <a:lumMod val="10000"/>
                </a:schemeClr>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49"/>
        <p:cNvGrpSpPr/>
        <p:nvPr/>
      </p:nvGrpSpPr>
      <p:grpSpPr>
        <a:xfrm>
          <a:off x="0" y="0"/>
          <a:ext cx="0" cy="0"/>
          <a:chOff x="0" y="0"/>
          <a:chExt cx="0" cy="0"/>
        </a:xfrm>
      </p:grpSpPr>
      <p:sp>
        <p:nvSpPr>
          <p:cNvPr id="651" name="Google Shape;651;p49"/>
          <p:cNvSpPr txBox="1">
            <a:spLocks noGrp="1"/>
          </p:cNvSpPr>
          <p:nvPr>
            <p:ph type="title"/>
          </p:nvPr>
        </p:nvSpPr>
        <p:spPr>
          <a:xfrm>
            <a:off x="392303" y="277560"/>
            <a:ext cx="7704000" cy="644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600" dirty="0">
                <a:solidFill>
                  <a:srgbClr val="000000"/>
                </a:solidFill>
                <a:latin typeface="Times New Roman" panose="02020603050405020304" pitchFamily="18" charset="0"/>
                <a:cs typeface="Times New Roman" panose="02020603050405020304" pitchFamily="18" charset="0"/>
              </a:rPr>
              <a:t>Problems</a:t>
            </a:r>
            <a:endParaRPr sz="2600" dirty="0">
              <a:solidFill>
                <a:srgbClr val="000000"/>
              </a:solidFill>
              <a:latin typeface="Times New Roman" panose="02020603050405020304" pitchFamily="18" charset="0"/>
              <a:cs typeface="Times New Roman" panose="02020603050405020304" pitchFamily="18" charset="0"/>
            </a:endParaRPr>
          </a:p>
        </p:txBody>
      </p:sp>
      <p:sp>
        <p:nvSpPr>
          <p:cNvPr id="652" name="Google Shape;652;p49"/>
          <p:cNvSpPr/>
          <p:nvPr/>
        </p:nvSpPr>
        <p:spPr>
          <a:xfrm>
            <a:off x="-143961" y="10177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49"/>
          <p:cNvSpPr/>
          <p:nvPr/>
        </p:nvSpPr>
        <p:spPr>
          <a:xfrm>
            <a:off x="-553546" y="52190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49"/>
          <p:cNvSpPr/>
          <p:nvPr/>
        </p:nvSpPr>
        <p:spPr>
          <a:xfrm flipH="1">
            <a:off x="7868877" y="-71824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49"/>
          <p:cNvSpPr/>
          <p:nvPr/>
        </p:nvSpPr>
        <p:spPr>
          <a:xfrm flipH="1">
            <a:off x="8449194" y="10177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49"/>
          <p:cNvSpPr/>
          <p:nvPr/>
        </p:nvSpPr>
        <p:spPr>
          <a:xfrm flipH="1">
            <a:off x="8858779" y="52190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49"/>
          <p:cNvSpPr/>
          <p:nvPr/>
        </p:nvSpPr>
        <p:spPr>
          <a:xfrm rot="10800000">
            <a:off x="8323729" y="-34144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49"/>
          <p:cNvSpPr/>
          <p:nvPr/>
        </p:nvSpPr>
        <p:spPr>
          <a:xfrm flipH="1">
            <a:off x="382227" y="-71824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49"/>
          <p:cNvSpPr/>
          <p:nvPr/>
        </p:nvSpPr>
        <p:spPr>
          <a:xfrm rot="10800000" flipH="1">
            <a:off x="-18496" y="-34144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TextBox 4">
            <a:extLst>
              <a:ext uri="{FF2B5EF4-FFF2-40B4-BE49-F238E27FC236}">
                <a16:creationId xmlns:a16="http://schemas.microsoft.com/office/drawing/2014/main" id="{F4B62C7C-FFE6-90C8-0AC4-E98EE19F0A32}"/>
              </a:ext>
            </a:extLst>
          </p:cNvPr>
          <p:cNvSpPr txBox="1"/>
          <p:nvPr/>
        </p:nvSpPr>
        <p:spPr>
          <a:xfrm>
            <a:off x="700121" y="1003488"/>
            <a:ext cx="7749073" cy="3970318"/>
          </a:xfrm>
          <a:prstGeom prst="rect">
            <a:avLst/>
          </a:prstGeom>
          <a:noFill/>
        </p:spPr>
        <p:txBody>
          <a:bodyPr wrap="square">
            <a:spAutoFit/>
          </a:bodyPr>
          <a:lstStyle/>
          <a:p>
            <a:pPr eaLnBrk="0" fontAlgn="base" hangingPunct="0">
              <a:spcBef>
                <a:spcPct val="0"/>
              </a:spcBef>
              <a:spcAft>
                <a:spcPct val="0"/>
              </a:spcAft>
              <a:buClrTx/>
            </a:pPr>
            <a:r>
              <a:rPr lang="el-GR" sz="1200" dirty="0">
                <a:latin typeface="Times New Roman" panose="02020603050405020304" pitchFamily="18" charset="0"/>
                <a:cs typeface="Times New Roman" panose="02020603050405020304" pitchFamily="18" charset="0"/>
              </a:rPr>
              <a:t>Περιέχει τις συναρτήσεις </a:t>
            </a:r>
            <a:r>
              <a:rPr lang="en-US" sz="1200" b="1" dirty="0">
                <a:latin typeface="Times New Roman" panose="02020603050405020304" pitchFamily="18" charset="0"/>
                <a:cs typeface="Times New Roman" panose="02020603050405020304" pitchFamily="18" charset="0"/>
              </a:rPr>
              <a:t>read_data_capital_budgeting </a:t>
            </a:r>
            <a:r>
              <a:rPr lang="el-GR" sz="1200" b="0" dirty="0">
                <a:effectLst/>
                <a:latin typeface="Times New Roman" panose="02020603050405020304" pitchFamily="18" charset="0"/>
                <a:cs typeface="Times New Roman" panose="02020603050405020304" pitchFamily="18" charset="0"/>
              </a:rPr>
              <a:t>για την ανάγνωση δεδομένων από το αρχείο</a:t>
            </a:r>
          </a:p>
          <a:p>
            <a:pPr eaLnBrk="0" fontAlgn="base" hangingPunct="0">
              <a:spcBef>
                <a:spcPct val="0"/>
              </a:spcBef>
              <a:spcAft>
                <a:spcPct val="0"/>
              </a:spcAft>
              <a:buClrTx/>
            </a:pPr>
            <a:r>
              <a:rPr lang="el-GR" sz="1200" dirty="0">
                <a:latin typeface="Times New Roman" panose="02020603050405020304" pitchFamily="18" charset="0"/>
                <a:cs typeface="Times New Roman" panose="02020603050405020304" pitchFamily="18" charset="0"/>
              </a:rPr>
              <a:t>και </a:t>
            </a:r>
            <a:r>
              <a:rPr lang="en-US" sz="1200" b="1" dirty="0">
                <a:latin typeface="Times New Roman" panose="02020603050405020304" pitchFamily="18" charset="0"/>
                <a:cs typeface="Times New Roman" panose="02020603050405020304" pitchFamily="18" charset="0"/>
              </a:rPr>
              <a:t>capital_budgeting </a:t>
            </a:r>
            <a:r>
              <a:rPr lang="el-GR" sz="1200" b="0" dirty="0">
                <a:effectLst/>
                <a:latin typeface="Times New Roman" panose="02020603050405020304" pitchFamily="18" charset="0"/>
                <a:cs typeface="Times New Roman" panose="02020603050405020304" pitchFamily="18" charset="0"/>
              </a:rPr>
              <a:t>για την δημιουργία του μοντέλου</a:t>
            </a:r>
            <a:r>
              <a:rPr lang="en-US" sz="1200" dirty="0">
                <a:solidFill>
                  <a:schemeClr val="tx1">
                    <a:lumMod val="50000"/>
                  </a:schemeClr>
                </a:solidFill>
                <a:latin typeface="Times New Roman" panose="02020603050405020304" pitchFamily="18" charset="0"/>
                <a:cs typeface="Times New Roman" panose="02020603050405020304" pitchFamily="18" charset="0"/>
              </a:rPr>
              <a:t>:</a:t>
            </a:r>
            <a:endParaRPr lang="el-GR" sz="1200" dirty="0">
              <a:solidFill>
                <a:schemeClr val="tx1">
                  <a:lumMod val="50000"/>
                </a:schemeClr>
              </a:solidFill>
              <a:latin typeface="Times New Roman" panose="02020603050405020304" pitchFamily="18" charset="0"/>
              <a:cs typeface="Times New Roman" panose="02020603050405020304" pitchFamily="18" charset="0"/>
            </a:endParaRPr>
          </a:p>
          <a:p>
            <a:pPr eaLnBrk="0" fontAlgn="base" hangingPunct="0">
              <a:spcBef>
                <a:spcPct val="0"/>
              </a:spcBef>
              <a:spcAft>
                <a:spcPct val="0"/>
              </a:spcAft>
              <a:buClrTx/>
            </a:pPr>
            <a:endParaRPr lang="el-GR" sz="1200" b="1" u="sng" dirty="0">
              <a:latin typeface="Times New Roman" panose="02020603050405020304" pitchFamily="18" charset="0"/>
              <a:cs typeface="Times New Roman" panose="02020603050405020304" pitchFamily="18" charset="0"/>
            </a:endParaRPr>
          </a:p>
          <a:p>
            <a:pPr eaLnBrk="0" fontAlgn="base" hangingPunct="0">
              <a:spcBef>
                <a:spcPct val="0"/>
              </a:spcBef>
              <a:spcAft>
                <a:spcPct val="0"/>
              </a:spcAft>
              <a:buClrTx/>
            </a:pPr>
            <a:r>
              <a:rPr lang="el-GR" sz="1200" b="1" u="sng" dirty="0">
                <a:latin typeface="Times New Roman" panose="02020603050405020304" pitchFamily="18" charset="0"/>
                <a:cs typeface="Times New Roman" panose="02020603050405020304" pitchFamily="18" charset="0"/>
              </a:rPr>
              <a:t>Συνάρτηση </a:t>
            </a:r>
            <a:r>
              <a:rPr lang="en-US" sz="1200" b="1" u="sng">
                <a:latin typeface="Times New Roman" panose="02020603050405020304" pitchFamily="18" charset="0"/>
                <a:cs typeface="Times New Roman" panose="02020603050405020304" pitchFamily="18" charset="0"/>
              </a:rPr>
              <a:t>read_data_capital</a:t>
            </a:r>
            <a:r>
              <a:rPr lang="en-US" sz="1200" b="1" u="sng" dirty="0">
                <a:latin typeface="Times New Roman" panose="02020603050405020304" pitchFamily="18" charset="0"/>
                <a:cs typeface="Times New Roman" panose="02020603050405020304" pitchFamily="18" charset="0"/>
              </a:rPr>
              <a:t>_budgeting:</a:t>
            </a:r>
          </a:p>
          <a:p>
            <a:pPr eaLnBrk="0" fontAlgn="base" hangingPunct="0">
              <a:spcBef>
                <a:spcPct val="0"/>
              </a:spcBef>
              <a:spcAft>
                <a:spcPct val="0"/>
              </a:spcAft>
              <a:buClrTx/>
            </a:pPr>
            <a:endParaRPr lang="en-US" sz="1200" b="1" u="sng" dirty="0">
              <a:latin typeface="Times New Roman" panose="02020603050405020304" pitchFamily="18" charset="0"/>
              <a:cs typeface="Times New Roman" panose="02020603050405020304" pitchFamily="18" charset="0"/>
            </a:endParaRPr>
          </a:p>
          <a:p>
            <a:pPr marL="228600" marR="0" lvl="0" indent="-228600" algn="l" defTabSz="914400" rtl="0" eaLnBrk="0" fontAlgn="base" latinLnBrk="0" hangingPunct="0">
              <a:lnSpc>
                <a:spcPct val="100000"/>
              </a:lnSpc>
              <a:spcBef>
                <a:spcPct val="0"/>
              </a:spcBef>
              <a:spcAft>
                <a:spcPct val="0"/>
              </a:spcAft>
              <a:buClrTx/>
              <a:buSzTx/>
              <a:buFont typeface="+mj-lt"/>
              <a:buAutoNum type="arabicPeriod"/>
              <a:tabLst/>
            </a:pPr>
            <a:r>
              <a:rPr kumimoji="0" lang="el-GR" altLang="en-US" sz="1200" b="1" i="0" u="none" strike="noStrike" cap="none" normalizeH="0" baseline="0" dirty="0">
                <a:ln>
                  <a:noFill/>
                </a:ln>
                <a:solidFill>
                  <a:schemeClr val="tx2">
                    <a:lumMod val="10000"/>
                  </a:schemeClr>
                </a:solidFill>
                <a:effectLst/>
                <a:latin typeface="Times New Roman" panose="02020603050405020304" pitchFamily="18" charset="0"/>
                <a:cs typeface="Times New Roman" panose="02020603050405020304" pitchFamily="18" charset="0"/>
              </a:rPr>
              <a:t>Ανάγνωση παραμέτρων από το αρχείο</a:t>
            </a:r>
            <a:r>
              <a:rPr kumimoji="0" lang="en-US" altLang="en-US" sz="1200" b="1" i="0" u="none" strike="noStrike" cap="none" normalizeH="0" baseline="0" dirty="0">
                <a:ln>
                  <a:noFill/>
                </a:ln>
                <a:solidFill>
                  <a:schemeClr val="tx2">
                    <a:lumMod val="10000"/>
                  </a:schemeClr>
                </a:solidFill>
                <a:effectLst/>
                <a:latin typeface="Times New Roman" panose="02020603050405020304" pitchFamily="18" charset="0"/>
                <a:cs typeface="Times New Roman" panose="02020603050405020304" pitchFamily="18" charset="0"/>
              </a:rPr>
              <a:t>:</a:t>
            </a:r>
            <a:endParaRPr kumimoji="0" lang="el-GR" altLang="en-US" sz="1200" b="1" u="none" strike="noStrike" cap="none" normalizeH="0" baseline="0" dirty="0">
              <a:ln>
                <a:noFill/>
              </a:ln>
              <a:solidFill>
                <a:schemeClr val="tx2">
                  <a:lumMod val="10000"/>
                </a:schemeClr>
              </a:solidFill>
              <a:latin typeface="Times New Roman" panose="02020603050405020304" pitchFamily="18" charset="0"/>
              <a:cs typeface="Times New Roman" panose="02020603050405020304" pitchFamily="18" charset="0"/>
            </a:endParaRPr>
          </a:p>
          <a:p>
            <a:pPr marL="628650" lvl="1" indent="-171450" algn="l" eaLnBrk="0" fontAlgn="base" hangingPunct="0">
              <a:spcBef>
                <a:spcPct val="0"/>
              </a:spcBef>
              <a:spcAft>
                <a:spcPct val="0"/>
              </a:spcAft>
              <a:buClrTx/>
              <a:buSzTx/>
              <a:buFont typeface="Arial" panose="020B0604020202020204" pitchFamily="34" charset="0"/>
              <a:buChar char="•"/>
            </a:pPr>
            <a:r>
              <a:rPr kumimoji="0" lang="en-US" altLang="en-US" sz="1200" b="0" i="0" u="none" strike="noStrike" cap="none" normalizeH="0" baseline="0" dirty="0">
                <a:ln>
                  <a:noFill/>
                </a:ln>
                <a:solidFill>
                  <a:schemeClr val="tx2">
                    <a:lumMod val="10000"/>
                  </a:schemeClr>
                </a:solidFill>
                <a:effectLst/>
                <a:latin typeface="Times New Roman" panose="02020603050405020304" pitchFamily="18" charset="0"/>
                <a:cs typeface="Times New Roman" panose="02020603050405020304" pitchFamily="18" charset="0"/>
              </a:rPr>
              <a:t>N: </a:t>
            </a:r>
            <a:r>
              <a:rPr kumimoji="0" lang="el-GR" altLang="en-US" sz="1200" b="0" i="0" u="none" strike="noStrike" cap="none" normalizeH="0" baseline="0" dirty="0">
                <a:ln>
                  <a:noFill/>
                </a:ln>
                <a:solidFill>
                  <a:schemeClr val="tx2">
                    <a:lumMod val="10000"/>
                  </a:schemeClr>
                </a:solidFill>
                <a:effectLst/>
                <a:latin typeface="Times New Roman" panose="02020603050405020304" pitchFamily="18" charset="0"/>
                <a:cs typeface="Times New Roman" panose="02020603050405020304" pitchFamily="18" charset="0"/>
              </a:rPr>
              <a:t>Αριθμός έργων</a:t>
            </a:r>
            <a:endParaRPr lang="el-GR" altLang="en-US" sz="1200" dirty="0">
              <a:solidFill>
                <a:schemeClr val="tx2">
                  <a:lumMod val="10000"/>
                </a:schemeClr>
              </a:solidFill>
              <a:latin typeface="Times New Roman" panose="02020603050405020304" pitchFamily="18" charset="0"/>
              <a:cs typeface="Times New Roman" panose="02020603050405020304" pitchFamily="18" charset="0"/>
            </a:endParaRPr>
          </a:p>
          <a:p>
            <a:pPr marL="628650" lvl="1" indent="-171450" algn="l" eaLnBrk="0" fontAlgn="base" hangingPunct="0">
              <a:spcBef>
                <a:spcPct val="0"/>
              </a:spcBef>
              <a:spcAft>
                <a:spcPct val="0"/>
              </a:spcAft>
              <a:buClrTx/>
              <a:buSzTx/>
              <a:buFont typeface="Arial" panose="020B0604020202020204" pitchFamily="34" charset="0"/>
              <a:buChar char="•"/>
            </a:pPr>
            <a:r>
              <a:rPr kumimoji="0" lang="en-US" altLang="en-US" sz="1200" b="0" i="0" u="none" strike="noStrike" cap="none" normalizeH="0" baseline="0" dirty="0">
                <a:ln>
                  <a:noFill/>
                </a:ln>
                <a:solidFill>
                  <a:schemeClr val="tx2">
                    <a:lumMod val="10000"/>
                  </a:schemeClr>
                </a:solidFill>
                <a:effectLst/>
                <a:latin typeface="Times New Roman" panose="02020603050405020304" pitchFamily="18" charset="0"/>
                <a:cs typeface="Times New Roman" panose="02020603050405020304" pitchFamily="18" charset="0"/>
              </a:rPr>
              <a:t>F: </a:t>
            </a:r>
            <a:r>
              <a:rPr lang="el-GR" altLang="en-US" sz="1200" dirty="0">
                <a:solidFill>
                  <a:schemeClr val="tx2">
                    <a:lumMod val="10000"/>
                  </a:schemeClr>
                </a:solidFill>
                <a:latin typeface="Times New Roman" panose="02020603050405020304" pitchFamily="18" charset="0"/>
                <a:cs typeface="Times New Roman" panose="02020603050405020304" pitchFamily="18" charset="0"/>
              </a:rPr>
              <a:t>Συνολικό διαθέσιμο κεφάλαιο</a:t>
            </a:r>
          </a:p>
          <a:p>
            <a:pPr marL="628650" lvl="1" indent="-171450" algn="l" eaLnBrk="0" fontAlgn="base" hangingPunct="0">
              <a:spcBef>
                <a:spcPct val="0"/>
              </a:spcBef>
              <a:spcAft>
                <a:spcPct val="0"/>
              </a:spcAft>
              <a:buClrTx/>
              <a:buSzTx/>
              <a:buFont typeface="Arial" panose="020B0604020202020204" pitchFamily="34" charset="0"/>
              <a:buChar char="•"/>
            </a:pPr>
            <a:r>
              <a:rPr kumimoji="0" lang="en-US" altLang="en-US" sz="1200" b="0" i="0" u="none" strike="noStrike" cap="none" normalizeH="0" baseline="0" dirty="0">
                <a:ln>
                  <a:noFill/>
                </a:ln>
                <a:solidFill>
                  <a:schemeClr val="tx2">
                    <a:lumMod val="10000"/>
                  </a:schemeClr>
                </a:solidFill>
                <a:effectLst/>
                <a:latin typeface="Times New Roman" panose="02020603050405020304" pitchFamily="18" charset="0"/>
                <a:cs typeface="Times New Roman" panose="02020603050405020304" pitchFamily="18" charset="0"/>
              </a:rPr>
              <a:t>S: </a:t>
            </a:r>
            <a:r>
              <a:rPr lang="el-GR" altLang="en-US" sz="1200" dirty="0">
                <a:solidFill>
                  <a:schemeClr val="tx2">
                    <a:lumMod val="10000"/>
                  </a:schemeClr>
                </a:solidFill>
                <a:latin typeface="Times New Roman" panose="02020603050405020304" pitchFamily="18" charset="0"/>
                <a:cs typeface="Times New Roman" panose="02020603050405020304" pitchFamily="18" charset="0"/>
              </a:rPr>
              <a:t>Συνολικό δ</a:t>
            </a:r>
            <a:r>
              <a:rPr kumimoji="0" lang="el-GR" altLang="en-US" sz="1200" b="0" i="0" u="none" strike="noStrike" cap="none" normalizeH="0" baseline="0" dirty="0">
                <a:ln>
                  <a:noFill/>
                </a:ln>
                <a:solidFill>
                  <a:schemeClr val="tx2">
                    <a:lumMod val="10000"/>
                  </a:schemeClr>
                </a:solidFill>
                <a:effectLst/>
                <a:latin typeface="Times New Roman" panose="02020603050405020304" pitchFamily="18" charset="0"/>
                <a:cs typeface="Times New Roman" panose="02020603050405020304" pitchFamily="18" charset="0"/>
              </a:rPr>
              <a:t>ιαθέσιμο</a:t>
            </a:r>
            <a:r>
              <a:rPr kumimoji="0" lang="en-US" altLang="en-US" sz="1200" b="0" i="0" u="none" strike="noStrike" cap="none" normalizeH="0" baseline="0" dirty="0">
                <a:ln>
                  <a:noFill/>
                </a:ln>
                <a:solidFill>
                  <a:schemeClr val="tx2">
                    <a:lumMod val="10000"/>
                  </a:schemeClr>
                </a:solidFill>
                <a:effectLst/>
                <a:latin typeface="Times New Roman" panose="02020603050405020304" pitchFamily="18" charset="0"/>
                <a:cs typeface="Times New Roman" panose="02020603050405020304" pitchFamily="18" charset="0"/>
              </a:rPr>
              <a:t> </a:t>
            </a:r>
            <a:r>
              <a:rPr kumimoji="0" lang="el-GR" altLang="en-US" sz="1200" b="0" i="0" u="none" strike="noStrike" cap="none" normalizeH="0" baseline="0" dirty="0">
                <a:ln>
                  <a:noFill/>
                </a:ln>
                <a:solidFill>
                  <a:schemeClr val="tx2">
                    <a:lumMod val="10000"/>
                  </a:schemeClr>
                </a:solidFill>
                <a:effectLst/>
                <a:latin typeface="Times New Roman" panose="02020603050405020304" pitchFamily="18" charset="0"/>
                <a:cs typeface="Times New Roman" panose="02020603050405020304" pitchFamily="18" charset="0"/>
              </a:rPr>
              <a:t>προσωπικό</a:t>
            </a:r>
            <a:endParaRPr lang="el-GR" altLang="en-US" sz="1200" dirty="0">
              <a:solidFill>
                <a:schemeClr val="tx2">
                  <a:lumMod val="10000"/>
                </a:schemeClr>
              </a:solidFill>
              <a:latin typeface="Times New Roman" panose="02020603050405020304" pitchFamily="18" charset="0"/>
              <a:cs typeface="Times New Roman" panose="02020603050405020304" pitchFamily="18" charset="0"/>
            </a:endParaRPr>
          </a:p>
          <a:p>
            <a:pPr marL="628650" lvl="1" indent="-171450" algn="l" eaLnBrk="0" fontAlgn="base" hangingPunct="0">
              <a:spcBef>
                <a:spcPct val="0"/>
              </a:spcBef>
              <a:spcAft>
                <a:spcPct val="0"/>
              </a:spcAft>
              <a:buClrTx/>
              <a:buSzTx/>
              <a:buFont typeface="Arial" panose="020B0604020202020204" pitchFamily="34" charset="0"/>
              <a:buChar char="•"/>
            </a:pPr>
            <a:r>
              <a:rPr kumimoji="0" lang="en-US" altLang="en-US" sz="1200" b="0" i="0" u="none" strike="noStrike" cap="none" normalizeH="0" baseline="0" dirty="0">
                <a:ln>
                  <a:noFill/>
                </a:ln>
                <a:solidFill>
                  <a:schemeClr val="tx2">
                    <a:lumMod val="10000"/>
                  </a:schemeClr>
                </a:solidFill>
                <a:effectLst/>
                <a:latin typeface="Times New Roman" panose="02020603050405020304" pitchFamily="18" charset="0"/>
                <a:cs typeface="Times New Roman" panose="02020603050405020304" pitchFamily="18" charset="0"/>
              </a:rPr>
              <a:t>P: </a:t>
            </a:r>
            <a:r>
              <a:rPr lang="el-GR" sz="1200" b="0" i="0" dirty="0">
                <a:solidFill>
                  <a:schemeClr val="tx2">
                    <a:lumMod val="10000"/>
                  </a:schemeClr>
                </a:solidFill>
                <a:effectLst/>
                <a:latin typeface="Times New Roman" panose="02020603050405020304" pitchFamily="18" charset="0"/>
                <a:ea typeface="DM Sans" pitchFamily="2" charset="0"/>
                <a:cs typeface="Times New Roman" panose="02020603050405020304" pitchFamily="18" charset="0"/>
              </a:rPr>
              <a:t>Μέγιστος αριθμός έργων που μπορούν να υλοποιηθούν </a:t>
            </a:r>
          </a:p>
          <a:p>
            <a:pPr marL="457200" lvl="1" algn="l" eaLnBrk="0" fontAlgn="base" hangingPunct="0">
              <a:spcBef>
                <a:spcPct val="0"/>
              </a:spcBef>
              <a:spcAft>
                <a:spcPct val="0"/>
              </a:spcAft>
              <a:buClrTx/>
              <a:buSzTx/>
            </a:pPr>
            <a:endParaRPr lang="el-GR" sz="1200" i="0" dirty="0">
              <a:solidFill>
                <a:schemeClr val="tx2">
                  <a:lumMod val="10000"/>
                </a:schemeClr>
              </a:solidFill>
              <a:effectLst/>
              <a:latin typeface="Times New Roman" panose="02020603050405020304" pitchFamily="18" charset="0"/>
              <a:ea typeface="DM Sans" pitchFamily="2" charset="0"/>
              <a:cs typeface="Times New Roman" panose="02020603050405020304" pitchFamily="18" charset="0"/>
            </a:endParaRPr>
          </a:p>
          <a:p>
            <a:pPr marL="457200" lvl="1" algn="l" eaLnBrk="0" fontAlgn="base" hangingPunct="0">
              <a:spcBef>
                <a:spcPct val="0"/>
              </a:spcBef>
              <a:spcAft>
                <a:spcPct val="0"/>
              </a:spcAft>
              <a:buClrTx/>
              <a:buSzTx/>
            </a:pPr>
            <a:r>
              <a:rPr kumimoji="0" lang="el-GR" altLang="en-US" sz="1200" b="1" u="none" strike="noStrike" cap="none" normalizeH="0" baseline="0" dirty="0">
                <a:ln>
                  <a:noFill/>
                </a:ln>
                <a:solidFill>
                  <a:schemeClr val="tx2">
                    <a:lumMod val="10000"/>
                  </a:schemeClr>
                </a:solidFill>
                <a:latin typeface="Times New Roman" panose="02020603050405020304" pitchFamily="18" charset="0"/>
                <a:cs typeface="Times New Roman" panose="02020603050405020304" pitchFamily="18" charset="0"/>
              </a:rPr>
              <a:t>Και των παραμέτρων για κάθε έργο </a:t>
            </a:r>
            <a:r>
              <a:rPr lang="el-GR" altLang="en-US" sz="1200" b="1" dirty="0">
                <a:solidFill>
                  <a:schemeClr val="tx2">
                    <a:lumMod val="10000"/>
                  </a:schemeClr>
                </a:solidFill>
                <a:latin typeface="Times New Roman" panose="02020603050405020304" pitchFamily="18" charset="0"/>
                <a:cs typeface="Times New Roman" panose="02020603050405020304" pitchFamily="18" charset="0"/>
              </a:rPr>
              <a:t>(ένας </a:t>
            </a:r>
            <a:r>
              <a:rPr kumimoji="0" lang="el-GR" altLang="en-US" sz="1200" b="1" u="none" strike="noStrike" cap="none" normalizeH="0" baseline="0" dirty="0">
                <a:ln>
                  <a:noFill/>
                </a:ln>
                <a:solidFill>
                  <a:schemeClr val="tx2">
                    <a:lumMod val="10000"/>
                  </a:schemeClr>
                </a:solidFill>
                <a:latin typeface="Times New Roman" panose="02020603050405020304" pitchFamily="18" charset="0"/>
                <a:cs typeface="Times New Roman" panose="02020603050405020304" pitchFamily="18" charset="0"/>
              </a:rPr>
              <a:t>ξεχωριστός πίνακας για την κάθε κατηγορία, π.χ. ένας πίνακας για</a:t>
            </a:r>
            <a:r>
              <a:rPr lang="el-GR" altLang="en-US" sz="1200" b="1" dirty="0">
                <a:solidFill>
                  <a:schemeClr val="tx2">
                    <a:lumMod val="10000"/>
                  </a:schemeClr>
                </a:solidFill>
                <a:latin typeface="Times New Roman" panose="02020603050405020304" pitchFamily="18" charset="0"/>
                <a:cs typeface="Times New Roman" panose="02020603050405020304" pitchFamily="18" charset="0"/>
              </a:rPr>
              <a:t> τις αποδόσεις των έργων</a:t>
            </a:r>
            <a:r>
              <a:rPr kumimoji="0" lang="el-GR" altLang="en-US" sz="1200" b="1" u="none" strike="noStrike" cap="none" normalizeH="0" baseline="0" dirty="0">
                <a:ln>
                  <a:noFill/>
                </a:ln>
                <a:solidFill>
                  <a:schemeClr val="tx2">
                    <a:lumMod val="10000"/>
                  </a:schemeClr>
                </a:solidFill>
                <a:latin typeface="Times New Roman" panose="02020603050405020304" pitchFamily="18" charset="0"/>
                <a:cs typeface="Times New Roman" panose="02020603050405020304" pitchFamily="18" charset="0"/>
              </a:rPr>
              <a:t>)</a:t>
            </a:r>
            <a:r>
              <a:rPr kumimoji="0" lang="en-US" altLang="en-US" sz="1200" b="1" u="none" strike="noStrike" cap="none" normalizeH="0" baseline="0" dirty="0">
                <a:ln>
                  <a:noFill/>
                </a:ln>
                <a:solidFill>
                  <a:schemeClr val="tx2">
                    <a:lumMod val="10000"/>
                  </a:schemeClr>
                </a:solidFill>
                <a:latin typeface="Times New Roman" panose="02020603050405020304" pitchFamily="18" charset="0"/>
                <a:cs typeface="Times New Roman" panose="02020603050405020304" pitchFamily="18" charset="0"/>
              </a:rPr>
              <a:t>:</a:t>
            </a:r>
            <a:endParaRPr kumimoji="0" lang="el-GR" altLang="en-US" sz="1200" b="1" u="none" strike="noStrike" cap="none" normalizeH="0" baseline="0" dirty="0">
              <a:ln>
                <a:noFill/>
              </a:ln>
              <a:solidFill>
                <a:schemeClr val="tx2">
                  <a:lumMod val="10000"/>
                </a:schemeClr>
              </a:solidFill>
              <a:latin typeface="Times New Roman" panose="02020603050405020304" pitchFamily="18" charset="0"/>
              <a:cs typeface="Times New Roman" panose="02020603050405020304" pitchFamily="18" charset="0"/>
            </a:endParaRPr>
          </a:p>
          <a:p>
            <a:pPr marL="628650" lvl="1" indent="-171450" algn="l" eaLnBrk="0" fontAlgn="base" hangingPunct="0">
              <a:spcBef>
                <a:spcPct val="0"/>
              </a:spcBef>
              <a:spcAft>
                <a:spcPct val="0"/>
              </a:spcAft>
              <a:buClrTx/>
              <a:buSzTx/>
              <a:buFont typeface="Arial" panose="020B0604020202020204" pitchFamily="34" charset="0"/>
              <a:buChar char="•"/>
            </a:pPr>
            <a:r>
              <a:rPr kumimoji="0" lang="en-US" altLang="en-US" sz="1200" b="0" i="0" u="none" strike="noStrike" cap="none" normalizeH="0" baseline="0" dirty="0">
                <a:ln>
                  <a:noFill/>
                </a:ln>
                <a:solidFill>
                  <a:schemeClr val="tx2">
                    <a:lumMod val="10000"/>
                  </a:schemeClr>
                </a:solidFill>
                <a:effectLst/>
                <a:latin typeface="Times New Roman" panose="02020603050405020304" pitchFamily="18" charset="0"/>
                <a:cs typeface="Times New Roman" panose="02020603050405020304" pitchFamily="18" charset="0"/>
              </a:rPr>
              <a:t>Performance: </a:t>
            </a:r>
            <a:r>
              <a:rPr kumimoji="0" lang="el-GR" altLang="en-US" sz="1200" b="0" i="0" u="none" strike="noStrike" cap="none" normalizeH="0" baseline="0" dirty="0">
                <a:ln>
                  <a:noFill/>
                </a:ln>
                <a:solidFill>
                  <a:schemeClr val="tx2">
                    <a:lumMod val="10000"/>
                  </a:schemeClr>
                </a:solidFill>
                <a:effectLst/>
                <a:latin typeface="Times New Roman" panose="02020603050405020304" pitchFamily="18" charset="0"/>
                <a:cs typeface="Times New Roman" panose="02020603050405020304" pitchFamily="18" charset="0"/>
              </a:rPr>
              <a:t>απόδοση</a:t>
            </a:r>
            <a:endParaRPr kumimoji="0" lang="en-US" altLang="en-US" sz="1200" b="0" i="0" u="none" strike="noStrike" cap="none" normalizeH="0" baseline="0" dirty="0">
              <a:ln>
                <a:noFill/>
              </a:ln>
              <a:solidFill>
                <a:schemeClr val="tx2">
                  <a:lumMod val="10000"/>
                </a:schemeClr>
              </a:solidFill>
              <a:effectLst/>
              <a:latin typeface="Times New Roman" panose="02020603050405020304" pitchFamily="18" charset="0"/>
              <a:cs typeface="Times New Roman" panose="02020603050405020304" pitchFamily="18" charset="0"/>
            </a:endParaRPr>
          </a:p>
          <a:p>
            <a:pPr marL="628650" lvl="1" indent="-171450" algn="l" eaLnBrk="0" fontAlgn="base" hangingPunct="0">
              <a:spcBef>
                <a:spcPct val="0"/>
              </a:spcBef>
              <a:spcAft>
                <a:spcPct val="0"/>
              </a:spcAft>
              <a:buClrTx/>
              <a:buSzTx/>
              <a:buFont typeface="Arial" panose="020B0604020202020204" pitchFamily="34" charset="0"/>
              <a:buChar char="•"/>
            </a:pPr>
            <a:r>
              <a:rPr kumimoji="0" lang="en-US" altLang="en-US" sz="1200" b="0" i="0" u="none" strike="noStrike" cap="none" normalizeH="0" baseline="0" dirty="0">
                <a:ln>
                  <a:noFill/>
                </a:ln>
                <a:solidFill>
                  <a:schemeClr val="tx2">
                    <a:lumMod val="10000"/>
                  </a:schemeClr>
                </a:solidFill>
                <a:effectLst/>
                <a:latin typeface="Times New Roman" panose="02020603050405020304" pitchFamily="18" charset="0"/>
                <a:cs typeface="Times New Roman" panose="02020603050405020304" pitchFamily="18" charset="0"/>
              </a:rPr>
              <a:t>Cost: </a:t>
            </a:r>
            <a:r>
              <a:rPr kumimoji="0" lang="el-GR" altLang="en-US" sz="1200" b="0" i="0" u="none" strike="noStrike" cap="none" normalizeH="0" baseline="0" dirty="0">
                <a:ln>
                  <a:noFill/>
                </a:ln>
                <a:solidFill>
                  <a:schemeClr val="tx2">
                    <a:lumMod val="10000"/>
                  </a:schemeClr>
                </a:solidFill>
                <a:effectLst/>
                <a:latin typeface="Times New Roman" panose="02020603050405020304" pitchFamily="18" charset="0"/>
                <a:cs typeface="Times New Roman" panose="02020603050405020304" pitchFamily="18" charset="0"/>
              </a:rPr>
              <a:t>κόστος</a:t>
            </a:r>
            <a:endParaRPr kumimoji="0" lang="en-US" altLang="en-US" sz="1200" b="0" i="0" u="none" strike="noStrike" cap="none" normalizeH="0" baseline="0" dirty="0">
              <a:ln>
                <a:noFill/>
              </a:ln>
              <a:solidFill>
                <a:schemeClr val="tx2">
                  <a:lumMod val="10000"/>
                </a:schemeClr>
              </a:solidFill>
              <a:effectLst/>
              <a:latin typeface="Times New Roman" panose="02020603050405020304" pitchFamily="18" charset="0"/>
              <a:cs typeface="Times New Roman" panose="02020603050405020304" pitchFamily="18" charset="0"/>
            </a:endParaRPr>
          </a:p>
          <a:p>
            <a:pPr marL="628650" lvl="1" indent="-171450" algn="l" eaLnBrk="0" fontAlgn="base" hangingPunct="0">
              <a:spcBef>
                <a:spcPct val="0"/>
              </a:spcBef>
              <a:spcAft>
                <a:spcPct val="0"/>
              </a:spcAft>
              <a:buClrTx/>
              <a:buSzTx/>
              <a:buFont typeface="Arial" panose="020B0604020202020204" pitchFamily="34" charset="0"/>
              <a:buChar char="•"/>
            </a:pPr>
            <a:r>
              <a:rPr kumimoji="0" lang="en-US" altLang="en-US" sz="1200" b="0" i="0" u="none" strike="noStrike" cap="none" normalizeH="0" baseline="0" dirty="0">
                <a:ln>
                  <a:noFill/>
                </a:ln>
                <a:solidFill>
                  <a:schemeClr val="tx2">
                    <a:lumMod val="10000"/>
                  </a:schemeClr>
                </a:solidFill>
                <a:effectLst/>
                <a:latin typeface="Times New Roman" panose="02020603050405020304" pitchFamily="18" charset="0"/>
                <a:cs typeface="Times New Roman" panose="02020603050405020304" pitchFamily="18" charset="0"/>
              </a:rPr>
              <a:t>Staff: </a:t>
            </a:r>
            <a:r>
              <a:rPr kumimoji="0" lang="el-GR" altLang="en-US" sz="1200" b="0" i="0" u="none" strike="noStrike" cap="none" normalizeH="0" baseline="0" dirty="0">
                <a:ln>
                  <a:noFill/>
                </a:ln>
                <a:solidFill>
                  <a:schemeClr val="tx2">
                    <a:lumMod val="10000"/>
                  </a:schemeClr>
                </a:solidFill>
                <a:effectLst/>
                <a:latin typeface="Times New Roman" panose="02020603050405020304" pitchFamily="18" charset="0"/>
                <a:cs typeface="Times New Roman" panose="02020603050405020304" pitchFamily="18" charset="0"/>
              </a:rPr>
              <a:t>προσωπικό</a:t>
            </a:r>
          </a:p>
          <a:p>
            <a:pPr marL="457200" lvl="1" algn="l" eaLnBrk="0" fontAlgn="base" hangingPunct="0">
              <a:spcBef>
                <a:spcPct val="0"/>
              </a:spcBef>
              <a:spcAft>
                <a:spcPct val="0"/>
              </a:spcAft>
              <a:buClrTx/>
              <a:buSzTx/>
            </a:pPr>
            <a:endParaRPr lang="en-US" altLang="en-US" sz="1200" b="1" dirty="0">
              <a:solidFill>
                <a:schemeClr val="tx2">
                  <a:lumMod val="10000"/>
                </a:schemeClr>
              </a:solidFill>
              <a:latin typeface="Times New Roman" panose="02020603050405020304" pitchFamily="18" charset="0"/>
              <a:cs typeface="Times New Roman" panose="02020603050405020304" pitchFamily="18" charset="0"/>
            </a:endParaRPr>
          </a:p>
          <a:p>
            <a:pPr marL="228600" marR="0" lvl="0" indent="-228600" algn="l" defTabSz="914400" rtl="0" eaLnBrk="0" fontAlgn="base" latinLnBrk="0" hangingPunct="0">
              <a:lnSpc>
                <a:spcPct val="100000"/>
              </a:lnSpc>
              <a:spcBef>
                <a:spcPct val="0"/>
              </a:spcBef>
              <a:spcAft>
                <a:spcPct val="0"/>
              </a:spcAft>
              <a:buClrTx/>
              <a:buSzTx/>
              <a:buFont typeface="+mj-lt"/>
              <a:buAutoNum type="arabicPeriod"/>
              <a:tabLst/>
            </a:pPr>
            <a:r>
              <a:rPr kumimoji="0" lang="el-GR" altLang="en-US" sz="1200" b="1" i="0" u="none" strike="noStrike" cap="none" normalizeH="0" baseline="0" dirty="0">
                <a:ln>
                  <a:noFill/>
                </a:ln>
                <a:solidFill>
                  <a:schemeClr val="tx2">
                    <a:lumMod val="10000"/>
                  </a:schemeClr>
                </a:solidFill>
                <a:effectLst/>
                <a:latin typeface="Times New Roman" panose="02020603050405020304" pitchFamily="18" charset="0"/>
                <a:cs typeface="Times New Roman" panose="02020603050405020304" pitchFamily="18" charset="0"/>
              </a:rPr>
              <a:t>Επιστροφή των δεδομένων</a:t>
            </a:r>
            <a:endParaRPr kumimoji="0" lang="en-US" altLang="en-US" sz="1200" b="1" i="0" u="none" strike="noStrike" cap="none" normalizeH="0" baseline="0" dirty="0">
              <a:ln>
                <a:noFill/>
              </a:ln>
              <a:solidFill>
                <a:schemeClr val="tx2">
                  <a:lumMod val="10000"/>
                </a:schemeClr>
              </a:solidFill>
              <a:effectLst/>
              <a:latin typeface="Times New Roman" panose="02020603050405020304" pitchFamily="18" charset="0"/>
              <a:cs typeface="Times New Roman" panose="02020603050405020304" pitchFamily="18" charset="0"/>
            </a:endParaRPr>
          </a:p>
          <a:p>
            <a:pPr eaLnBrk="0" fontAlgn="base" hangingPunct="0">
              <a:spcBef>
                <a:spcPct val="0"/>
              </a:spcBef>
              <a:spcAft>
                <a:spcPct val="0"/>
              </a:spcAft>
              <a:buClrTx/>
            </a:pPr>
            <a:endParaRPr lang="en-US" sz="1200" b="1" u="sng" dirty="0">
              <a:latin typeface="Times New Roman" panose="02020603050405020304" pitchFamily="18" charset="0"/>
              <a:cs typeface="Times New Roman" panose="02020603050405020304" pitchFamily="18" charset="0"/>
            </a:endParaRPr>
          </a:p>
          <a:p>
            <a:pPr eaLnBrk="0" fontAlgn="base" hangingPunct="0">
              <a:spcBef>
                <a:spcPct val="0"/>
              </a:spcBef>
              <a:spcAft>
                <a:spcPct val="0"/>
              </a:spcAft>
              <a:buClrTx/>
            </a:pPr>
            <a:endParaRPr lang="el-GR" sz="1200" dirty="0">
              <a:solidFill>
                <a:schemeClr val="tx1">
                  <a:lumMod val="50000"/>
                </a:schemeClr>
              </a:solidFill>
              <a:latin typeface="Times New Roman" panose="02020603050405020304" pitchFamily="18" charset="0"/>
              <a:cs typeface="Times New Roman" panose="02020603050405020304" pitchFamily="18" charset="0"/>
            </a:endParaRPr>
          </a:p>
          <a:p>
            <a:pPr marR="0" lvl="0" algn="l" defTabSz="914400" rtl="0" eaLnBrk="0" fontAlgn="base" latinLnBrk="0" hangingPunct="0">
              <a:lnSpc>
                <a:spcPct val="100000"/>
              </a:lnSpc>
              <a:spcBef>
                <a:spcPct val="0"/>
              </a:spcBef>
              <a:spcAft>
                <a:spcPct val="0"/>
              </a:spcAft>
              <a:buClrTx/>
              <a:buSzTx/>
              <a:tabLst/>
            </a:pPr>
            <a:endParaRPr lang="el-GR" altLang="en-US" sz="1200" b="1" dirty="0">
              <a:solidFill>
                <a:schemeClr val="tx2">
                  <a:lumMod val="10000"/>
                </a:schemeClr>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63"/>
        <p:cNvGrpSpPr/>
        <p:nvPr/>
      </p:nvGrpSpPr>
      <p:grpSpPr>
        <a:xfrm>
          <a:off x="0" y="0"/>
          <a:ext cx="0" cy="0"/>
          <a:chOff x="0" y="0"/>
          <a:chExt cx="0" cy="0"/>
        </a:xfrm>
      </p:grpSpPr>
      <p:sp>
        <p:nvSpPr>
          <p:cNvPr id="665" name="Google Shape;665;p50"/>
          <p:cNvSpPr txBox="1">
            <a:spLocks noGrp="1"/>
          </p:cNvSpPr>
          <p:nvPr>
            <p:ph type="title"/>
          </p:nvPr>
        </p:nvSpPr>
        <p:spPr>
          <a:xfrm>
            <a:off x="3625658" y="119432"/>
            <a:ext cx="2198616" cy="744398"/>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2600" dirty="0">
                <a:solidFill>
                  <a:srgbClr val="000000"/>
                </a:solidFill>
                <a:latin typeface="Times New Roman" panose="02020603050405020304" pitchFamily="18" charset="0"/>
                <a:cs typeface="Times New Roman" panose="02020603050405020304" pitchFamily="18" charset="0"/>
              </a:rPr>
              <a:t>Problems</a:t>
            </a:r>
            <a:endParaRPr sz="2600" dirty="0"/>
          </a:p>
        </p:txBody>
      </p:sp>
      <p:sp>
        <p:nvSpPr>
          <p:cNvPr id="6" name="TextBox 5">
            <a:extLst>
              <a:ext uri="{FF2B5EF4-FFF2-40B4-BE49-F238E27FC236}">
                <a16:creationId xmlns:a16="http://schemas.microsoft.com/office/drawing/2014/main" id="{2E583FDD-41A7-B603-ED9F-A317AF46ACC0}"/>
              </a:ext>
            </a:extLst>
          </p:cNvPr>
          <p:cNvSpPr txBox="1"/>
          <p:nvPr/>
        </p:nvSpPr>
        <p:spPr>
          <a:xfrm>
            <a:off x="697463" y="1145766"/>
            <a:ext cx="7749073" cy="3046988"/>
          </a:xfrm>
          <a:prstGeom prst="rect">
            <a:avLst/>
          </a:prstGeom>
          <a:noFill/>
        </p:spPr>
        <p:txBody>
          <a:bodyPr wrap="square">
            <a:spAutoFit/>
          </a:bodyPr>
          <a:lstStyle/>
          <a:p>
            <a:pPr eaLnBrk="0" fontAlgn="base" hangingPunct="0">
              <a:spcBef>
                <a:spcPct val="0"/>
              </a:spcBef>
              <a:spcAft>
                <a:spcPct val="0"/>
              </a:spcAft>
              <a:buClrTx/>
            </a:pPr>
            <a:r>
              <a:rPr lang="el-GR" sz="1200" dirty="0">
                <a:latin typeface="Times New Roman" panose="02020603050405020304" pitchFamily="18" charset="0"/>
                <a:cs typeface="Times New Roman" panose="02020603050405020304" pitchFamily="18" charset="0"/>
              </a:rPr>
              <a:t>Περιέχει τις συναρτήσεις </a:t>
            </a:r>
            <a:r>
              <a:rPr lang="en-US" sz="1200" b="1" dirty="0">
                <a:latin typeface="Times New Roman" panose="02020603050405020304" pitchFamily="18" charset="0"/>
                <a:cs typeface="Times New Roman" panose="02020603050405020304" pitchFamily="18" charset="0"/>
              </a:rPr>
              <a:t>read_data_capital_budgeting </a:t>
            </a:r>
            <a:r>
              <a:rPr lang="el-GR" sz="1200" b="0" dirty="0">
                <a:effectLst/>
                <a:latin typeface="Times New Roman" panose="02020603050405020304" pitchFamily="18" charset="0"/>
                <a:cs typeface="Times New Roman" panose="02020603050405020304" pitchFamily="18" charset="0"/>
              </a:rPr>
              <a:t>για την ανάγνωση δεδομένων από το αρχείο</a:t>
            </a:r>
          </a:p>
          <a:p>
            <a:pPr eaLnBrk="0" fontAlgn="base" hangingPunct="0">
              <a:spcBef>
                <a:spcPct val="0"/>
              </a:spcBef>
              <a:spcAft>
                <a:spcPct val="0"/>
              </a:spcAft>
              <a:buClrTx/>
            </a:pPr>
            <a:r>
              <a:rPr lang="el-GR" sz="1200" dirty="0">
                <a:latin typeface="Times New Roman" panose="02020603050405020304" pitchFamily="18" charset="0"/>
                <a:cs typeface="Times New Roman" panose="02020603050405020304" pitchFamily="18" charset="0"/>
              </a:rPr>
              <a:t>και </a:t>
            </a:r>
            <a:r>
              <a:rPr lang="en-US" sz="1200" b="1" dirty="0">
                <a:latin typeface="Times New Roman" panose="02020603050405020304" pitchFamily="18" charset="0"/>
                <a:cs typeface="Times New Roman" panose="02020603050405020304" pitchFamily="18" charset="0"/>
              </a:rPr>
              <a:t>capital_budgeting </a:t>
            </a:r>
            <a:r>
              <a:rPr lang="el-GR" sz="1200" b="0" dirty="0">
                <a:effectLst/>
                <a:latin typeface="Times New Roman" panose="02020603050405020304" pitchFamily="18" charset="0"/>
                <a:cs typeface="Times New Roman" panose="02020603050405020304" pitchFamily="18" charset="0"/>
              </a:rPr>
              <a:t>για την δημιουργία του μοντέλου</a:t>
            </a:r>
            <a:r>
              <a:rPr lang="en-US" sz="1200" dirty="0">
                <a:latin typeface="Times New Roman" panose="02020603050405020304" pitchFamily="18" charset="0"/>
                <a:cs typeface="Times New Roman" panose="02020603050405020304" pitchFamily="18" charset="0"/>
              </a:rPr>
              <a:t>:</a:t>
            </a:r>
            <a:endParaRPr lang="el-GR" sz="1200" dirty="0">
              <a:latin typeface="Times New Roman" panose="02020603050405020304" pitchFamily="18" charset="0"/>
              <a:cs typeface="Times New Roman" panose="02020603050405020304" pitchFamily="18" charset="0"/>
            </a:endParaRPr>
          </a:p>
          <a:p>
            <a:pPr eaLnBrk="0" fontAlgn="base" hangingPunct="0">
              <a:spcBef>
                <a:spcPct val="0"/>
              </a:spcBef>
              <a:spcAft>
                <a:spcPct val="0"/>
              </a:spcAft>
              <a:buClrTx/>
            </a:pPr>
            <a:endParaRPr lang="el-GR" sz="1200" b="1" u="sng" dirty="0">
              <a:latin typeface="Times New Roman" panose="02020603050405020304" pitchFamily="18" charset="0"/>
              <a:cs typeface="Times New Roman" panose="02020603050405020304" pitchFamily="18" charset="0"/>
            </a:endParaRPr>
          </a:p>
          <a:p>
            <a:pPr eaLnBrk="0" fontAlgn="base" hangingPunct="0">
              <a:spcBef>
                <a:spcPct val="0"/>
              </a:spcBef>
              <a:spcAft>
                <a:spcPct val="0"/>
              </a:spcAft>
              <a:buClrTx/>
            </a:pPr>
            <a:r>
              <a:rPr lang="el-GR" sz="1200" b="1" u="sng" dirty="0">
                <a:latin typeface="Times New Roman" panose="02020603050405020304" pitchFamily="18" charset="0"/>
                <a:cs typeface="Times New Roman" panose="02020603050405020304" pitchFamily="18" charset="0"/>
              </a:rPr>
              <a:t>Συνάρτηση </a:t>
            </a:r>
            <a:r>
              <a:rPr lang="en-US" sz="1200" b="1" u="sng" dirty="0">
                <a:latin typeface="Times New Roman" panose="02020603050405020304" pitchFamily="18" charset="0"/>
                <a:cs typeface="Times New Roman" panose="02020603050405020304" pitchFamily="18" charset="0"/>
              </a:rPr>
              <a:t>capital_budgeting:</a:t>
            </a:r>
          </a:p>
          <a:p>
            <a:pPr eaLnBrk="0" fontAlgn="base" hangingPunct="0">
              <a:spcBef>
                <a:spcPct val="0"/>
              </a:spcBef>
              <a:spcAft>
                <a:spcPct val="0"/>
              </a:spcAft>
              <a:buClrTx/>
            </a:pPr>
            <a:endParaRPr lang="en-US" sz="1200" b="1" u="sng" dirty="0">
              <a:latin typeface="Times New Roman" panose="02020603050405020304" pitchFamily="18" charset="0"/>
              <a:cs typeface="Times New Roman" panose="02020603050405020304" pitchFamily="18" charset="0"/>
            </a:endParaRPr>
          </a:p>
          <a:p>
            <a:pPr marL="228600" indent="-228600" eaLnBrk="0" fontAlgn="base" hangingPunct="0">
              <a:spcBef>
                <a:spcPct val="0"/>
              </a:spcBef>
              <a:spcAft>
                <a:spcPct val="0"/>
              </a:spcAft>
              <a:buClrTx/>
              <a:buFont typeface="+mj-lt"/>
              <a:buAutoNum type="arabicPeriod"/>
            </a:pPr>
            <a:r>
              <a:rPr lang="el-GR" sz="1200" b="1" dirty="0">
                <a:effectLst/>
                <a:latin typeface="Times New Roman" panose="02020603050405020304" pitchFamily="18" charset="0"/>
                <a:cs typeface="Times New Roman" panose="02020603050405020304" pitchFamily="18" charset="0"/>
              </a:rPr>
              <a:t>Κλήση της συνάρτησης read_data_capital_budgeting για την ανάγνωση δεδομένων από το αρχείο</a:t>
            </a:r>
            <a:endParaRPr lang="en-US" sz="1200" b="1" dirty="0">
              <a:effectLst/>
              <a:latin typeface="Times New Roman" panose="02020603050405020304" pitchFamily="18" charset="0"/>
              <a:cs typeface="Times New Roman" panose="02020603050405020304" pitchFamily="18" charset="0"/>
            </a:endParaRPr>
          </a:p>
          <a:p>
            <a:pPr marL="228600" indent="-228600" eaLnBrk="0" fontAlgn="base" hangingPunct="0">
              <a:spcBef>
                <a:spcPct val="0"/>
              </a:spcBef>
              <a:spcAft>
                <a:spcPct val="0"/>
              </a:spcAft>
              <a:buClrTx/>
              <a:buFont typeface="+mj-lt"/>
              <a:buAutoNum type="arabicPeriod"/>
            </a:pPr>
            <a:r>
              <a:rPr lang="el-GR" sz="1200" b="1" dirty="0">
                <a:latin typeface="Times New Roman" panose="02020603050405020304" pitchFamily="18" charset="0"/>
                <a:cs typeface="Times New Roman" panose="02020603050405020304" pitchFamily="18" charset="0"/>
              </a:rPr>
              <a:t>Ορισμός των μεταβλητών (μεταβλητές για τα έργα + μεταβλητή για την αντικειμενική συνάρτηση)</a:t>
            </a:r>
          </a:p>
          <a:p>
            <a:pPr marL="228600" indent="-228600" eaLnBrk="0" fontAlgn="base" hangingPunct="0">
              <a:spcBef>
                <a:spcPct val="0"/>
              </a:spcBef>
              <a:spcAft>
                <a:spcPct val="0"/>
              </a:spcAft>
              <a:buClrTx/>
              <a:buFont typeface="+mj-lt"/>
              <a:buAutoNum type="arabicPeriod"/>
            </a:pPr>
            <a:r>
              <a:rPr lang="el-GR" sz="1200" b="1" dirty="0">
                <a:effectLst/>
                <a:latin typeface="Times New Roman" panose="02020603050405020304" pitchFamily="18" charset="0"/>
                <a:cs typeface="Times New Roman" panose="02020603050405020304" pitchFamily="18" charset="0"/>
              </a:rPr>
              <a:t>Ορισμός άνω και κάτω ορίων για τις μεταβλητές (όλες οι μεταβλητές μας είναι συνεχείς)</a:t>
            </a:r>
          </a:p>
          <a:p>
            <a:pPr marL="228600" indent="-228600" eaLnBrk="0" fontAlgn="base" hangingPunct="0">
              <a:spcBef>
                <a:spcPct val="0"/>
              </a:spcBef>
              <a:spcAft>
                <a:spcPct val="0"/>
              </a:spcAft>
              <a:buClrTx/>
              <a:buFont typeface="+mj-lt"/>
              <a:buAutoNum type="arabicPeriod"/>
            </a:pPr>
            <a:r>
              <a:rPr lang="el-GR" sz="1200" b="1" dirty="0">
                <a:effectLst/>
                <a:latin typeface="Times New Roman" panose="02020603050405020304" pitchFamily="18" charset="0"/>
                <a:cs typeface="Times New Roman" panose="02020603050405020304" pitchFamily="18" charset="0"/>
              </a:rPr>
              <a:t>Ει</a:t>
            </a:r>
            <a:r>
              <a:rPr lang="el-GR" sz="1200" b="1" dirty="0">
                <a:latin typeface="Times New Roman" panose="02020603050405020304" pitchFamily="18" charset="0"/>
                <a:cs typeface="Times New Roman" panose="02020603050405020304" pitchFamily="18" charset="0"/>
              </a:rPr>
              <a:t>σαγωγή των μεταβλητών στο μοντέλο, σε συνδυασμό με τα άνω και κάτω όρια τους</a:t>
            </a:r>
          </a:p>
          <a:p>
            <a:pPr marL="228600" indent="-228600" eaLnBrk="0" fontAlgn="base" hangingPunct="0">
              <a:spcBef>
                <a:spcPct val="0"/>
              </a:spcBef>
              <a:spcAft>
                <a:spcPct val="0"/>
              </a:spcAft>
              <a:buClrTx/>
              <a:buFont typeface="+mj-lt"/>
              <a:buAutoNum type="arabicPeriod"/>
            </a:pPr>
            <a:r>
              <a:rPr lang="el-GR" sz="1200" b="1" dirty="0">
                <a:effectLst/>
                <a:latin typeface="Times New Roman" panose="02020603050405020304" pitchFamily="18" charset="0"/>
                <a:cs typeface="Times New Roman" panose="02020603050405020304" pitchFamily="18" charset="0"/>
              </a:rPr>
              <a:t>Δ</a:t>
            </a:r>
            <a:r>
              <a:rPr lang="el-GR" sz="1200" b="1" dirty="0">
                <a:latin typeface="Times New Roman" panose="02020603050405020304" pitchFamily="18" charset="0"/>
                <a:cs typeface="Times New Roman" panose="02020603050405020304" pitchFamily="18" charset="0"/>
              </a:rPr>
              <a:t>ήλωση περιορισμών</a:t>
            </a:r>
          </a:p>
          <a:p>
            <a:pPr marL="228600" indent="-228600" eaLnBrk="0" fontAlgn="base" hangingPunct="0">
              <a:spcBef>
                <a:spcPct val="0"/>
              </a:spcBef>
              <a:spcAft>
                <a:spcPct val="0"/>
              </a:spcAft>
              <a:buClrTx/>
              <a:buFont typeface="+mj-lt"/>
              <a:buAutoNum type="arabicPeriod"/>
            </a:pPr>
            <a:r>
              <a:rPr lang="el-GR" sz="1200" b="1" dirty="0">
                <a:effectLst/>
                <a:latin typeface="Times New Roman" panose="02020603050405020304" pitchFamily="18" charset="0"/>
                <a:cs typeface="Times New Roman" panose="02020603050405020304" pitchFamily="18" charset="0"/>
              </a:rPr>
              <a:t>Δήλωση αντικειμενικής συνάρτησης</a:t>
            </a:r>
          </a:p>
          <a:p>
            <a:pPr marL="228600" indent="-228600" eaLnBrk="0" fontAlgn="base" hangingPunct="0">
              <a:spcBef>
                <a:spcPct val="0"/>
              </a:spcBef>
              <a:spcAft>
                <a:spcPct val="0"/>
              </a:spcAft>
              <a:buClrTx/>
              <a:buFont typeface="+mj-lt"/>
              <a:buAutoNum type="arabicPeriod"/>
            </a:pPr>
            <a:r>
              <a:rPr lang="el-GR" sz="1200" b="1" dirty="0">
                <a:effectLst/>
                <a:latin typeface="Times New Roman" panose="02020603050405020304" pitchFamily="18" charset="0"/>
                <a:cs typeface="Times New Roman" panose="02020603050405020304" pitchFamily="18" charset="0"/>
              </a:rPr>
              <a:t>Εκτύπωση</a:t>
            </a:r>
            <a:r>
              <a:rPr lang="el-GR" sz="1200" b="1" dirty="0">
                <a:latin typeface="Times New Roman" panose="02020603050405020304" pitchFamily="18" charset="0"/>
                <a:cs typeface="Times New Roman" panose="02020603050405020304" pitchFamily="18" charset="0"/>
              </a:rPr>
              <a:t> του μοντέλου</a:t>
            </a:r>
          </a:p>
          <a:p>
            <a:pPr marL="228600" indent="-228600" eaLnBrk="0" fontAlgn="base" hangingPunct="0">
              <a:spcBef>
                <a:spcPct val="0"/>
              </a:spcBef>
              <a:spcAft>
                <a:spcPct val="0"/>
              </a:spcAft>
              <a:buClrTx/>
              <a:buFont typeface="+mj-lt"/>
              <a:buAutoNum type="arabicPeriod"/>
            </a:pPr>
            <a:r>
              <a:rPr lang="el-GR" sz="1200" b="1" dirty="0">
                <a:latin typeface="Times New Roman" panose="02020603050405020304" pitchFamily="18" charset="0"/>
                <a:cs typeface="Times New Roman" panose="02020603050405020304" pitchFamily="18" charset="0"/>
              </a:rPr>
              <a:t>Δήλωση ενός πίνακα (</a:t>
            </a:r>
            <a:r>
              <a:rPr lang="en-US" sz="1200" b="1" dirty="0">
                <a:latin typeface="Times New Roman" panose="02020603050405020304" pitchFamily="18" charset="0"/>
                <a:cs typeface="Times New Roman" panose="02020603050405020304" pitchFamily="18" charset="0"/>
              </a:rPr>
              <a:t>integer_var) </a:t>
            </a:r>
            <a:r>
              <a:rPr lang="el-GR" sz="1200" b="1" dirty="0">
                <a:latin typeface="Times New Roman" panose="02020603050405020304" pitchFamily="18" charset="0"/>
                <a:cs typeface="Times New Roman" panose="02020603050405020304" pitchFamily="18" charset="0"/>
              </a:rPr>
              <a:t>με τις μεταβλητές που πρέπει υποχρεωτικά να παίρνουν ακέραιες τιμές (μεταβλητές των έργων)</a:t>
            </a:r>
            <a:endParaRPr lang="en-US" sz="1200" dirty="0">
              <a:latin typeface="Times New Roman" panose="02020603050405020304" pitchFamily="18" charset="0"/>
              <a:cs typeface="Times New Roman" panose="02020603050405020304" pitchFamily="18" charset="0"/>
            </a:endParaRPr>
          </a:p>
          <a:p>
            <a:pPr eaLnBrk="0" fontAlgn="base" hangingPunct="0">
              <a:spcBef>
                <a:spcPct val="0"/>
              </a:spcBef>
              <a:spcAft>
                <a:spcPct val="0"/>
              </a:spcAft>
              <a:buClrTx/>
            </a:pPr>
            <a:endParaRPr lang="el-GR" sz="1200" dirty="0">
              <a:latin typeface="Times New Roman" panose="02020603050405020304" pitchFamily="18" charset="0"/>
              <a:cs typeface="Times New Roman" panose="02020603050405020304" pitchFamily="18" charset="0"/>
            </a:endParaRPr>
          </a:p>
          <a:p>
            <a:pPr marR="0" lvl="0" algn="l" defTabSz="914400" rtl="0" eaLnBrk="0" fontAlgn="base" latinLnBrk="0" hangingPunct="0">
              <a:lnSpc>
                <a:spcPct val="100000"/>
              </a:lnSpc>
              <a:spcBef>
                <a:spcPct val="0"/>
              </a:spcBef>
              <a:spcAft>
                <a:spcPct val="0"/>
              </a:spcAft>
              <a:buClrTx/>
              <a:buSzTx/>
              <a:tabLst/>
            </a:pPr>
            <a:endParaRPr lang="el-GR" altLang="en-US" sz="1200" b="1" dirty="0">
              <a:solidFill>
                <a:schemeClr val="tx2">
                  <a:lumMod val="10000"/>
                </a:schemeClr>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70"/>
        <p:cNvGrpSpPr/>
        <p:nvPr/>
      </p:nvGrpSpPr>
      <p:grpSpPr>
        <a:xfrm>
          <a:off x="0" y="0"/>
          <a:ext cx="0" cy="0"/>
          <a:chOff x="0" y="0"/>
          <a:chExt cx="0" cy="0"/>
        </a:xfrm>
      </p:grpSpPr>
      <p:grpSp>
        <p:nvGrpSpPr>
          <p:cNvPr id="673" name="Google Shape;673;p51"/>
          <p:cNvGrpSpPr/>
          <p:nvPr/>
        </p:nvGrpSpPr>
        <p:grpSpPr>
          <a:xfrm>
            <a:off x="6521500" y="-298061"/>
            <a:ext cx="4407549" cy="5644574"/>
            <a:chOff x="4992697" y="-286865"/>
            <a:chExt cx="4407549" cy="5644574"/>
          </a:xfrm>
        </p:grpSpPr>
        <p:sp>
          <p:nvSpPr>
            <p:cNvPr id="674" name="Google Shape;674;p51"/>
            <p:cNvSpPr/>
            <p:nvPr/>
          </p:nvSpPr>
          <p:spPr>
            <a:xfrm rot="10800000" flipH="1">
              <a:off x="4992697" y="29166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51"/>
            <p:cNvSpPr/>
            <p:nvPr/>
          </p:nvSpPr>
          <p:spPr>
            <a:xfrm>
              <a:off x="8071114" y="539491"/>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51"/>
            <p:cNvSpPr/>
            <p:nvPr/>
          </p:nvSpPr>
          <p:spPr>
            <a:xfrm>
              <a:off x="7651709" y="101132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51"/>
            <p:cNvSpPr/>
            <p:nvPr/>
          </p:nvSpPr>
          <p:spPr>
            <a:xfrm>
              <a:off x="5986858" y="142747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51"/>
            <p:cNvSpPr/>
            <p:nvPr/>
          </p:nvSpPr>
          <p:spPr>
            <a:xfrm>
              <a:off x="5977008" y="91722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51"/>
            <p:cNvSpPr/>
            <p:nvPr/>
          </p:nvSpPr>
          <p:spPr>
            <a:xfrm>
              <a:off x="6497889" y="-28686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51"/>
            <p:cNvSpPr/>
            <p:nvPr/>
          </p:nvSpPr>
          <p:spPr>
            <a:xfrm>
              <a:off x="6851641" y="12727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51"/>
            <p:cNvSpPr/>
            <p:nvPr/>
          </p:nvSpPr>
          <p:spPr>
            <a:xfrm rot="10800000" flipH="1">
              <a:off x="5906612" y="309357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51"/>
            <p:cNvSpPr/>
            <p:nvPr/>
          </p:nvSpPr>
          <p:spPr>
            <a:xfrm rot="10800000" flipH="1">
              <a:off x="6299730" y="438958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51"/>
            <p:cNvSpPr/>
            <p:nvPr/>
          </p:nvSpPr>
          <p:spPr>
            <a:xfrm rot="10800000" flipH="1">
              <a:off x="5389322" y="-893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51"/>
            <p:cNvSpPr/>
            <p:nvPr/>
          </p:nvSpPr>
          <p:spPr>
            <a:xfrm rot="10800000" flipH="1">
              <a:off x="6709330" y="394740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51"/>
            <p:cNvSpPr/>
            <p:nvPr/>
          </p:nvSpPr>
          <p:spPr>
            <a:xfrm>
              <a:off x="8175333" y="2297976"/>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51"/>
            <p:cNvSpPr/>
            <p:nvPr/>
          </p:nvSpPr>
          <p:spPr>
            <a:xfrm>
              <a:off x="8561535" y="181336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51"/>
            <p:cNvSpPr/>
            <p:nvPr/>
          </p:nvSpPr>
          <p:spPr>
            <a:xfrm rot="10800000" flipH="1">
              <a:off x="7336612" y="301415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51"/>
            <p:cNvSpPr/>
            <p:nvPr/>
          </p:nvSpPr>
          <p:spPr>
            <a:xfrm rot="10800000" flipH="1">
              <a:off x="7744755" y="348647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51"/>
            <p:cNvSpPr/>
            <p:nvPr/>
          </p:nvSpPr>
          <p:spPr>
            <a:xfrm rot="10800000" flipH="1">
              <a:off x="5461012" y="2636766"/>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51"/>
            <p:cNvSpPr/>
            <p:nvPr/>
          </p:nvSpPr>
          <p:spPr>
            <a:xfrm>
              <a:off x="6643161" y="183026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71" name="Google Shape;671;p51"/>
          <p:cNvSpPr txBox="1">
            <a:spLocks noGrp="1"/>
          </p:cNvSpPr>
          <p:nvPr>
            <p:ph type="title"/>
          </p:nvPr>
        </p:nvSpPr>
        <p:spPr>
          <a:xfrm>
            <a:off x="2557042" y="-49968"/>
            <a:ext cx="4676100" cy="1098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2600" dirty="0">
                <a:solidFill>
                  <a:srgbClr val="000000"/>
                </a:solidFill>
                <a:latin typeface="Times New Roman" panose="02020603050405020304" pitchFamily="18" charset="0"/>
                <a:cs typeface="Times New Roman" panose="02020603050405020304" pitchFamily="18" charset="0"/>
              </a:rPr>
              <a:t>Branch and Bound</a:t>
            </a:r>
            <a:endParaRPr sz="2600" dirty="0">
              <a:solidFill>
                <a:srgbClr val="000000"/>
              </a:solidFill>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1A6FF3C2-9722-4482-938E-E388C56BCEA7}"/>
              </a:ext>
            </a:extLst>
          </p:cNvPr>
          <p:cNvSpPr txBox="1"/>
          <p:nvPr/>
        </p:nvSpPr>
        <p:spPr>
          <a:xfrm>
            <a:off x="595448" y="1204481"/>
            <a:ext cx="7749073" cy="3600986"/>
          </a:xfrm>
          <a:prstGeom prst="rect">
            <a:avLst/>
          </a:prstGeom>
          <a:noFill/>
        </p:spPr>
        <p:txBody>
          <a:bodyPr wrap="square">
            <a:spAutoFit/>
          </a:bodyPr>
          <a:lstStyle/>
          <a:p>
            <a:pPr eaLnBrk="0" fontAlgn="base" hangingPunct="0">
              <a:spcBef>
                <a:spcPct val="0"/>
              </a:spcBef>
              <a:spcAft>
                <a:spcPct val="0"/>
              </a:spcAft>
              <a:buClrTx/>
            </a:pPr>
            <a:r>
              <a:rPr lang="el-GR" sz="1200" dirty="0">
                <a:latin typeface="Times New Roman" panose="02020603050405020304" pitchFamily="18" charset="0"/>
                <a:cs typeface="Times New Roman" panose="02020603050405020304" pitchFamily="18" charset="0"/>
              </a:rPr>
              <a:t>Περιέχει την κλάση </a:t>
            </a:r>
            <a:r>
              <a:rPr lang="en-US" sz="1200" dirty="0">
                <a:latin typeface="Times New Roman" panose="02020603050405020304" pitchFamily="18" charset="0"/>
                <a:cs typeface="Times New Roman" panose="02020603050405020304" pitchFamily="18" charset="0"/>
              </a:rPr>
              <a:t>Node </a:t>
            </a:r>
            <a:r>
              <a:rPr lang="el-GR" sz="1200" dirty="0">
                <a:latin typeface="Times New Roman" panose="02020603050405020304" pitchFamily="18" charset="0"/>
                <a:cs typeface="Times New Roman" panose="02020603050405020304" pitchFamily="18" charset="0"/>
              </a:rPr>
              <a:t>για την </a:t>
            </a:r>
            <a:r>
              <a:rPr lang="el-GR" sz="1200" b="0" dirty="0">
                <a:effectLst/>
                <a:latin typeface="Times New Roman" panose="02020603050405020304" pitchFamily="18" charset="0"/>
                <a:cs typeface="Times New Roman" panose="02020603050405020304" pitchFamily="18" charset="0"/>
              </a:rPr>
              <a:t>αποθήκευση πληροφοριών για τους κόμβους του δέντρου</a:t>
            </a:r>
            <a:r>
              <a:rPr lang="en-US" sz="1200" b="0" dirty="0">
                <a:effectLst/>
                <a:latin typeface="Times New Roman" panose="02020603050405020304" pitchFamily="18" charset="0"/>
                <a:cs typeface="Times New Roman" panose="02020603050405020304" pitchFamily="18" charset="0"/>
              </a:rPr>
              <a:t>, </a:t>
            </a:r>
            <a:r>
              <a:rPr lang="el-GR" sz="1200" b="0" dirty="0">
                <a:effectLst/>
                <a:latin typeface="Times New Roman" panose="02020603050405020304" pitchFamily="18" charset="0"/>
                <a:cs typeface="Times New Roman" panose="02020603050405020304" pitchFamily="18" charset="0"/>
              </a:rPr>
              <a:t>τις συναρτήσεις </a:t>
            </a:r>
            <a:r>
              <a:rPr lang="en-US" sz="1200" b="1" dirty="0">
                <a:effectLst/>
                <a:latin typeface="Times New Roman" panose="02020603050405020304" pitchFamily="18" charset="0"/>
                <a:cs typeface="Times New Roman" panose="02020603050405020304" pitchFamily="18" charset="0"/>
              </a:rPr>
              <a:t>branch_and_bound</a:t>
            </a:r>
            <a:r>
              <a:rPr lang="en-US" sz="1200" b="0" dirty="0">
                <a:effectLst/>
                <a:latin typeface="Times New Roman" panose="02020603050405020304" pitchFamily="18" charset="0"/>
                <a:cs typeface="Times New Roman" panose="02020603050405020304" pitchFamily="18" charset="0"/>
              </a:rPr>
              <a:t>,</a:t>
            </a:r>
            <a:r>
              <a:rPr lang="el-GR" sz="1200" b="0" dirty="0">
                <a:effectLst/>
                <a:latin typeface="Times New Roman" panose="02020603050405020304" pitchFamily="18" charset="0"/>
                <a:cs typeface="Times New Roman" panose="02020603050405020304" pitchFamily="18" charset="0"/>
              </a:rPr>
              <a:t> </a:t>
            </a:r>
            <a:r>
              <a:rPr lang="en-US" sz="1200" b="1" dirty="0">
                <a:effectLst/>
                <a:latin typeface="Times New Roman" panose="02020603050405020304" pitchFamily="18" charset="0"/>
                <a:cs typeface="Times New Roman" panose="02020603050405020304" pitchFamily="18" charset="0"/>
              </a:rPr>
              <a:t>is_nearly_integer </a:t>
            </a:r>
            <a:r>
              <a:rPr lang="el-GR" sz="1200" b="0" dirty="0">
                <a:effectLst/>
                <a:latin typeface="Times New Roman" panose="02020603050405020304" pitchFamily="18" charset="0"/>
                <a:cs typeface="Times New Roman" panose="02020603050405020304" pitchFamily="18" charset="0"/>
              </a:rPr>
              <a:t>και </a:t>
            </a:r>
            <a:r>
              <a:rPr lang="en-US" sz="1200" b="1" dirty="0">
                <a:effectLst/>
                <a:latin typeface="Times New Roman" panose="02020603050405020304" pitchFamily="18" charset="0"/>
                <a:cs typeface="Times New Roman" panose="02020603050405020304" pitchFamily="18" charset="0"/>
              </a:rPr>
              <a:t>debug_print </a:t>
            </a:r>
            <a:r>
              <a:rPr lang="en-US" sz="1200" b="0" dirty="0">
                <a:effectLst/>
                <a:latin typeface="Times New Roman" panose="02020603050405020304" pitchFamily="18" charset="0"/>
                <a:cs typeface="Times New Roman" panose="02020603050405020304" pitchFamily="18" charset="0"/>
              </a:rPr>
              <a:t>(</a:t>
            </a:r>
            <a:r>
              <a:rPr lang="el-GR" sz="1200" b="0" dirty="0">
                <a:effectLst/>
                <a:latin typeface="Times New Roman" panose="02020603050405020304" pitchFamily="18" charset="0"/>
                <a:cs typeface="Times New Roman" panose="02020603050405020304" pitchFamily="18" charset="0"/>
              </a:rPr>
              <a:t>οι συναρτήσεις </a:t>
            </a:r>
            <a:r>
              <a:rPr lang="en-US" sz="1200" dirty="0">
                <a:effectLst/>
                <a:latin typeface="Times New Roman" panose="02020603050405020304" pitchFamily="18" charset="0"/>
                <a:cs typeface="Times New Roman" panose="02020603050405020304" pitchFamily="18" charset="0"/>
              </a:rPr>
              <a:t>is_nearly_integer </a:t>
            </a:r>
            <a:r>
              <a:rPr lang="el-GR" sz="1200" dirty="0">
                <a:effectLst/>
                <a:latin typeface="Times New Roman" panose="02020603050405020304" pitchFamily="18" charset="0"/>
                <a:cs typeface="Times New Roman" panose="02020603050405020304" pitchFamily="18" charset="0"/>
              </a:rPr>
              <a:t>και </a:t>
            </a:r>
            <a:r>
              <a:rPr lang="en-US" sz="1200" dirty="0">
                <a:effectLst/>
                <a:latin typeface="Times New Roman" panose="02020603050405020304" pitchFamily="18" charset="0"/>
                <a:cs typeface="Times New Roman" panose="02020603050405020304" pitchFamily="18" charset="0"/>
              </a:rPr>
              <a:t>debug_print </a:t>
            </a:r>
            <a:r>
              <a:rPr lang="el-GR" sz="1200" dirty="0">
                <a:effectLst/>
                <a:latin typeface="Times New Roman" panose="02020603050405020304" pitchFamily="18" charset="0"/>
                <a:cs typeface="Times New Roman" panose="02020603050405020304" pitchFamily="18" charset="0"/>
              </a:rPr>
              <a:t>υλοποιούνται στην συνάρτηση</a:t>
            </a:r>
            <a:r>
              <a:rPr lang="en-US" sz="1200" dirty="0">
                <a:effectLst/>
                <a:latin typeface="Times New Roman" panose="02020603050405020304" pitchFamily="18" charset="0"/>
                <a:cs typeface="Times New Roman" panose="02020603050405020304" pitchFamily="18" charset="0"/>
              </a:rPr>
              <a:t> branch_and_bound</a:t>
            </a:r>
            <a:r>
              <a:rPr lang="el-GR" sz="1200" dirty="0">
                <a:latin typeface="Times New Roman" panose="02020603050405020304" pitchFamily="18" charset="0"/>
                <a:cs typeface="Times New Roman" panose="02020603050405020304" pitchFamily="18" charset="0"/>
              </a:rPr>
              <a:t>) και την συνάρτηση </a:t>
            </a:r>
            <a:r>
              <a:rPr lang="en-US" sz="1200" b="1" dirty="0">
                <a:latin typeface="Times New Roman" panose="02020603050405020304" pitchFamily="18" charset="0"/>
                <a:cs typeface="Times New Roman" panose="02020603050405020304" pitchFamily="18" charset="0"/>
              </a:rPr>
              <a:t>main</a:t>
            </a:r>
            <a:endParaRPr lang="el-GR" sz="1200" b="1" dirty="0">
              <a:effectLst/>
              <a:latin typeface="Times New Roman" panose="02020603050405020304" pitchFamily="18" charset="0"/>
              <a:cs typeface="Times New Roman" panose="02020603050405020304" pitchFamily="18" charset="0"/>
            </a:endParaRPr>
          </a:p>
          <a:p>
            <a:pPr eaLnBrk="0" fontAlgn="base" hangingPunct="0">
              <a:spcBef>
                <a:spcPct val="0"/>
              </a:spcBef>
              <a:spcAft>
                <a:spcPct val="0"/>
              </a:spcAft>
              <a:buClrTx/>
            </a:pPr>
            <a:endParaRPr lang="en-US" sz="1200" b="1" u="sng" dirty="0">
              <a:latin typeface="Times New Roman" panose="02020603050405020304" pitchFamily="18" charset="0"/>
              <a:cs typeface="Times New Roman" panose="02020603050405020304" pitchFamily="18" charset="0"/>
            </a:endParaRPr>
          </a:p>
          <a:p>
            <a:pPr eaLnBrk="0" fontAlgn="base" hangingPunct="0">
              <a:spcBef>
                <a:spcPct val="0"/>
              </a:spcBef>
              <a:spcAft>
                <a:spcPct val="0"/>
              </a:spcAft>
              <a:buClrTx/>
            </a:pPr>
            <a:r>
              <a:rPr lang="el-GR" sz="1200" b="1" u="sng" dirty="0">
                <a:latin typeface="Times New Roman" panose="02020603050405020304" pitchFamily="18" charset="0"/>
                <a:cs typeface="Times New Roman" panose="02020603050405020304" pitchFamily="18" charset="0"/>
              </a:rPr>
              <a:t>Συνάρτηση </a:t>
            </a:r>
            <a:r>
              <a:rPr lang="en-US" sz="1200" b="1" u="sng" dirty="0">
                <a:latin typeface="Times New Roman" panose="02020603050405020304" pitchFamily="18" charset="0"/>
                <a:cs typeface="Times New Roman" panose="02020603050405020304" pitchFamily="18" charset="0"/>
              </a:rPr>
              <a:t>main:</a:t>
            </a:r>
          </a:p>
          <a:p>
            <a:pPr eaLnBrk="0" fontAlgn="base" hangingPunct="0">
              <a:spcBef>
                <a:spcPct val="0"/>
              </a:spcBef>
              <a:spcAft>
                <a:spcPct val="0"/>
              </a:spcAft>
              <a:buClrTx/>
            </a:pPr>
            <a:endParaRPr lang="en-US" sz="1200" b="1" u="sng" dirty="0">
              <a:latin typeface="Times New Roman" panose="02020603050405020304" pitchFamily="18" charset="0"/>
              <a:cs typeface="Times New Roman" panose="02020603050405020304" pitchFamily="18" charset="0"/>
            </a:endParaRPr>
          </a:p>
          <a:p>
            <a:pPr marL="228600" marR="0" lvl="0" indent="-228600" algn="l" defTabSz="914400" rtl="0" eaLnBrk="0" fontAlgn="base" latinLnBrk="0" hangingPunct="0">
              <a:lnSpc>
                <a:spcPct val="100000"/>
              </a:lnSpc>
              <a:spcBef>
                <a:spcPct val="0"/>
              </a:spcBef>
              <a:spcAft>
                <a:spcPct val="0"/>
              </a:spcAft>
              <a:buClrTx/>
              <a:buSzTx/>
              <a:buFont typeface="+mj-lt"/>
              <a:buAutoNum type="arabicPeriod"/>
              <a:tabLst/>
            </a:pPr>
            <a:r>
              <a:rPr lang="el-GR" altLang="en-US" sz="1200" b="1" dirty="0">
                <a:solidFill>
                  <a:schemeClr val="tx2">
                    <a:lumMod val="10000"/>
                  </a:schemeClr>
                </a:solidFill>
                <a:latin typeface="Times New Roman" panose="02020603050405020304" pitchFamily="18" charset="0"/>
                <a:cs typeface="Times New Roman" panose="02020603050405020304" pitchFamily="18" charset="0"/>
              </a:rPr>
              <a:t>Διατρέχει τον φάκελο </a:t>
            </a:r>
            <a:r>
              <a:rPr lang="en-US" altLang="en-US" sz="1200" b="1" dirty="0">
                <a:solidFill>
                  <a:schemeClr val="tx2">
                    <a:lumMod val="10000"/>
                  </a:schemeClr>
                </a:solidFill>
                <a:latin typeface="Times New Roman" panose="02020603050405020304" pitchFamily="18" charset="0"/>
                <a:cs typeface="Times New Roman" panose="02020603050405020304" pitchFamily="18" charset="0"/>
              </a:rPr>
              <a:t>“problems” </a:t>
            </a:r>
            <a:r>
              <a:rPr lang="el-GR" altLang="en-US" sz="1200" b="1" dirty="0">
                <a:solidFill>
                  <a:schemeClr val="tx2">
                    <a:lumMod val="10000"/>
                  </a:schemeClr>
                </a:solidFill>
                <a:latin typeface="Times New Roman" panose="02020603050405020304" pitchFamily="18" charset="0"/>
                <a:cs typeface="Times New Roman" panose="02020603050405020304" pitchFamily="18" charset="0"/>
              </a:rPr>
              <a:t>και αποθηκεύει το </a:t>
            </a:r>
            <a:r>
              <a:rPr lang="en-US" altLang="en-US" sz="1200" b="1" dirty="0">
                <a:solidFill>
                  <a:schemeClr val="tx2">
                    <a:lumMod val="10000"/>
                  </a:schemeClr>
                </a:solidFill>
                <a:latin typeface="Times New Roman" panose="02020603050405020304" pitchFamily="18" charset="0"/>
                <a:cs typeface="Times New Roman" panose="02020603050405020304" pitchFamily="18" charset="0"/>
              </a:rPr>
              <a:t>path </a:t>
            </a:r>
            <a:r>
              <a:rPr lang="el-GR" altLang="en-US" sz="1200" b="1" dirty="0">
                <a:solidFill>
                  <a:schemeClr val="tx2">
                    <a:lumMod val="10000"/>
                  </a:schemeClr>
                </a:solidFill>
                <a:latin typeface="Times New Roman" panose="02020603050405020304" pitchFamily="18" charset="0"/>
                <a:cs typeface="Times New Roman" panose="02020603050405020304" pitchFamily="18" charset="0"/>
              </a:rPr>
              <a:t>του κάθε αρχείου σε μία λίστα</a:t>
            </a:r>
            <a:endParaRPr kumimoji="0" lang="el-GR" altLang="en-US" sz="1200" b="1" i="0" u="none" strike="noStrike" cap="none" normalizeH="0" baseline="0" dirty="0">
              <a:ln>
                <a:noFill/>
              </a:ln>
              <a:solidFill>
                <a:schemeClr val="tx2">
                  <a:lumMod val="10000"/>
                </a:schemeClr>
              </a:solidFill>
              <a:effectLst/>
              <a:latin typeface="Times New Roman" panose="02020603050405020304" pitchFamily="18" charset="0"/>
              <a:cs typeface="Times New Roman" panose="02020603050405020304" pitchFamily="18" charset="0"/>
            </a:endParaRPr>
          </a:p>
          <a:p>
            <a:pPr marL="228600" marR="0" lvl="0" indent="-228600" algn="l" defTabSz="914400" rtl="0" eaLnBrk="0" fontAlgn="base" latinLnBrk="0" hangingPunct="0">
              <a:lnSpc>
                <a:spcPct val="100000"/>
              </a:lnSpc>
              <a:spcBef>
                <a:spcPct val="0"/>
              </a:spcBef>
              <a:spcAft>
                <a:spcPct val="0"/>
              </a:spcAft>
              <a:buClrTx/>
              <a:buSzTx/>
              <a:buFont typeface="+mj-lt"/>
              <a:buAutoNum type="arabicPeriod"/>
              <a:tabLst/>
            </a:pPr>
            <a:r>
              <a:rPr lang="el-GR" altLang="en-US" sz="1200" b="1" dirty="0">
                <a:solidFill>
                  <a:schemeClr val="tx2">
                    <a:lumMod val="10000"/>
                  </a:schemeClr>
                </a:solidFill>
                <a:latin typeface="Times New Roman" panose="02020603050405020304" pitchFamily="18" charset="0"/>
                <a:cs typeface="Times New Roman" panose="02020603050405020304" pitchFamily="18" charset="0"/>
              </a:rPr>
              <a:t>Διατρέχει την λίστα με τα </a:t>
            </a:r>
            <a:r>
              <a:rPr lang="en-US" altLang="en-US" sz="1200" b="1" dirty="0">
                <a:solidFill>
                  <a:schemeClr val="tx2">
                    <a:lumMod val="10000"/>
                  </a:schemeClr>
                </a:solidFill>
                <a:latin typeface="Times New Roman" panose="02020603050405020304" pitchFamily="18" charset="0"/>
                <a:cs typeface="Times New Roman" panose="02020603050405020304" pitchFamily="18" charset="0"/>
              </a:rPr>
              <a:t>path </a:t>
            </a:r>
            <a:r>
              <a:rPr lang="el-GR" altLang="en-US" sz="1200" b="1" dirty="0">
                <a:solidFill>
                  <a:schemeClr val="tx2">
                    <a:lumMod val="10000"/>
                  </a:schemeClr>
                </a:solidFill>
                <a:latin typeface="Times New Roman" panose="02020603050405020304" pitchFamily="18" charset="0"/>
                <a:cs typeface="Times New Roman" panose="02020603050405020304" pitchFamily="18" charset="0"/>
              </a:rPr>
              <a:t>των αρχείων και για κάθε αποθηκευμένο </a:t>
            </a:r>
            <a:r>
              <a:rPr lang="en-US" altLang="en-US" sz="1200" b="1" dirty="0">
                <a:solidFill>
                  <a:schemeClr val="tx2">
                    <a:lumMod val="10000"/>
                  </a:schemeClr>
                </a:solidFill>
                <a:latin typeface="Times New Roman" panose="02020603050405020304" pitchFamily="18" charset="0"/>
                <a:cs typeface="Times New Roman" panose="02020603050405020304" pitchFamily="18" charset="0"/>
              </a:rPr>
              <a:t>path:</a:t>
            </a:r>
            <a:endParaRPr lang="el-GR" altLang="en-US" sz="1200" b="1" dirty="0">
              <a:solidFill>
                <a:schemeClr val="tx2">
                  <a:lumMod val="10000"/>
                </a:schemeClr>
              </a:solidFill>
              <a:latin typeface="Times New Roman" panose="02020603050405020304" pitchFamily="18" charset="0"/>
              <a:cs typeface="Times New Roman" panose="02020603050405020304" pitchFamily="18" charset="0"/>
            </a:endParaRPr>
          </a:p>
          <a:p>
            <a:pPr marR="0" lvl="0" algn="l" defTabSz="914400" rtl="0" eaLnBrk="0" fontAlgn="base" latinLnBrk="0" hangingPunct="0">
              <a:lnSpc>
                <a:spcPct val="100000"/>
              </a:lnSpc>
              <a:spcBef>
                <a:spcPct val="0"/>
              </a:spcBef>
              <a:spcAft>
                <a:spcPct val="0"/>
              </a:spcAft>
              <a:buClrTx/>
              <a:buSzTx/>
              <a:tabLst/>
            </a:pPr>
            <a:endParaRPr lang="el-GR" altLang="en-US" sz="1200" b="1" dirty="0">
              <a:solidFill>
                <a:schemeClr val="tx2">
                  <a:lumMod val="10000"/>
                </a:schemeClr>
              </a:solidFill>
              <a:latin typeface="Times New Roman" panose="02020603050405020304" pitchFamily="18" charset="0"/>
              <a:cs typeface="Times New Roman" panose="02020603050405020304" pitchFamily="18" charset="0"/>
            </a:endParaRPr>
          </a:p>
          <a:p>
            <a:pPr marL="628650" lvl="1" indent="-171450" eaLnBrk="0" fontAlgn="base" hangingPunct="0">
              <a:spcBef>
                <a:spcPct val="0"/>
              </a:spcBef>
              <a:spcAft>
                <a:spcPct val="0"/>
              </a:spcAft>
              <a:buClrTx/>
              <a:buFont typeface="Arial" panose="020B0604020202020204" pitchFamily="34" charset="0"/>
              <a:buChar char="•"/>
            </a:pPr>
            <a:r>
              <a:rPr lang="el-GR" altLang="en-US" sz="1200" dirty="0">
                <a:solidFill>
                  <a:schemeClr val="tx2">
                    <a:lumMod val="10000"/>
                  </a:schemeClr>
                </a:solidFill>
                <a:latin typeface="Times New Roman" panose="02020603050405020304" pitchFamily="18" charset="0"/>
                <a:cs typeface="Times New Roman" panose="02020603050405020304" pitchFamily="18" charset="0"/>
              </a:rPr>
              <a:t>Καλεί την συνάρτηση </a:t>
            </a:r>
            <a:r>
              <a:rPr lang="el-GR" sz="1200" b="1" dirty="0">
                <a:effectLst/>
                <a:latin typeface="Times New Roman" panose="02020603050405020304" pitchFamily="18" charset="0"/>
                <a:cs typeface="Times New Roman" panose="02020603050405020304" pitchFamily="18" charset="0"/>
              </a:rPr>
              <a:t>capital_budgeting </a:t>
            </a:r>
            <a:r>
              <a:rPr lang="el-GR" sz="1200" b="0" dirty="0">
                <a:effectLst/>
                <a:latin typeface="Times New Roman" panose="02020603050405020304" pitchFamily="18" charset="0"/>
                <a:cs typeface="Times New Roman" panose="02020603050405020304" pitchFamily="18" charset="0"/>
              </a:rPr>
              <a:t>του αρχείου </a:t>
            </a:r>
            <a:r>
              <a:rPr lang="en-US" sz="1200" b="0" dirty="0">
                <a:effectLst/>
                <a:latin typeface="Times New Roman" panose="02020603050405020304" pitchFamily="18" charset="0"/>
                <a:cs typeface="Times New Roman" panose="02020603050405020304" pitchFamily="18" charset="0"/>
              </a:rPr>
              <a:t>problems</a:t>
            </a:r>
            <a:r>
              <a:rPr lang="el-GR" sz="1200" b="0" dirty="0">
                <a:effectLst/>
                <a:latin typeface="Times New Roman" panose="02020603050405020304" pitchFamily="18" charset="0"/>
                <a:cs typeface="Times New Roman" panose="02020603050405020304" pitchFamily="18" charset="0"/>
              </a:rPr>
              <a:t> για την δημιουργία του μοντέλου</a:t>
            </a:r>
            <a:endParaRPr lang="el-GR" altLang="en-US" sz="1200" dirty="0">
              <a:solidFill>
                <a:schemeClr val="tx2">
                  <a:lumMod val="10000"/>
                </a:schemeClr>
              </a:solidFill>
              <a:latin typeface="Times New Roman" panose="02020603050405020304" pitchFamily="18" charset="0"/>
              <a:cs typeface="Times New Roman" panose="02020603050405020304" pitchFamily="18" charset="0"/>
            </a:endParaRPr>
          </a:p>
          <a:p>
            <a:pPr marL="628650" lvl="1" indent="-171450" algn="l" eaLnBrk="0" fontAlgn="base" hangingPunct="0">
              <a:spcBef>
                <a:spcPct val="0"/>
              </a:spcBef>
              <a:spcAft>
                <a:spcPct val="0"/>
              </a:spcAft>
              <a:buClrTx/>
              <a:buSzTx/>
              <a:buFont typeface="Arial" panose="020B0604020202020204" pitchFamily="34" charset="0"/>
              <a:buChar char="•"/>
            </a:pPr>
            <a:r>
              <a:rPr lang="el-GR" altLang="en-US" sz="1200" dirty="0">
                <a:solidFill>
                  <a:schemeClr val="tx2">
                    <a:lumMod val="10000"/>
                  </a:schemeClr>
                </a:solidFill>
                <a:latin typeface="Times New Roman" panose="02020603050405020304" pitchFamily="18" charset="0"/>
                <a:cs typeface="Times New Roman" panose="02020603050405020304" pitchFamily="18" charset="0"/>
              </a:rPr>
              <a:t>Αρχικοποιεί ορισμένες μεταβλητές που είναι κρίσιμες για την εκτέλεση του αλγορίθμου</a:t>
            </a:r>
          </a:p>
          <a:p>
            <a:pPr marL="628650" lvl="1" indent="-171450" eaLnBrk="0" fontAlgn="base" hangingPunct="0">
              <a:spcBef>
                <a:spcPct val="0"/>
              </a:spcBef>
              <a:spcAft>
                <a:spcPct val="0"/>
              </a:spcAft>
              <a:buClrTx/>
              <a:buFont typeface="Arial" panose="020B0604020202020204" pitchFamily="34" charset="0"/>
              <a:buChar char="•"/>
            </a:pPr>
            <a:r>
              <a:rPr lang="el-GR" altLang="en-US" sz="1200" dirty="0">
                <a:solidFill>
                  <a:schemeClr val="tx2">
                    <a:lumMod val="10000"/>
                  </a:schemeClr>
                </a:solidFill>
                <a:latin typeface="Times New Roman" panose="02020603050405020304" pitchFamily="18" charset="0"/>
                <a:cs typeface="Times New Roman" panose="02020603050405020304" pitchFamily="18" charset="0"/>
              </a:rPr>
              <a:t>Καλεί την συνάρτηση </a:t>
            </a:r>
            <a:r>
              <a:rPr lang="en-US" altLang="en-US" sz="1200" b="1" dirty="0">
                <a:solidFill>
                  <a:schemeClr val="tx2">
                    <a:lumMod val="10000"/>
                  </a:schemeClr>
                </a:solidFill>
                <a:latin typeface="Times New Roman" panose="02020603050405020304" pitchFamily="18" charset="0"/>
                <a:cs typeface="Times New Roman" panose="02020603050405020304" pitchFamily="18" charset="0"/>
              </a:rPr>
              <a:t>branch_and_bound </a:t>
            </a:r>
            <a:r>
              <a:rPr lang="el-GR" sz="1200" b="0" dirty="0">
                <a:effectLst/>
                <a:latin typeface="Times New Roman" panose="02020603050405020304" pitchFamily="18" charset="0"/>
                <a:cs typeface="Times New Roman" panose="02020603050405020304" pitchFamily="18" charset="0"/>
              </a:rPr>
              <a:t>που υλοποιεί τον αλγόριθμο </a:t>
            </a:r>
            <a:r>
              <a:rPr lang="en-US" sz="1200" dirty="0">
                <a:latin typeface="Times New Roman" panose="02020603050405020304" pitchFamily="18" charset="0"/>
                <a:cs typeface="Times New Roman" panose="02020603050405020304" pitchFamily="18" charset="0"/>
              </a:rPr>
              <a:t>Branch</a:t>
            </a:r>
            <a:r>
              <a:rPr lang="el-GR" sz="1200" b="0" dirty="0">
                <a:effectLst/>
                <a:latin typeface="Times New Roman" panose="02020603050405020304" pitchFamily="18" charset="0"/>
                <a:cs typeface="Times New Roman" panose="02020603050405020304" pitchFamily="18" charset="0"/>
              </a:rPr>
              <a:t> and </a:t>
            </a:r>
            <a:r>
              <a:rPr lang="en-US" sz="1200" b="0" dirty="0">
                <a:effectLst/>
                <a:latin typeface="Times New Roman" panose="02020603050405020304" pitchFamily="18" charset="0"/>
                <a:cs typeface="Times New Roman" panose="02020603050405020304" pitchFamily="18" charset="0"/>
              </a:rPr>
              <a:t>B</a:t>
            </a:r>
            <a:r>
              <a:rPr lang="en-US" sz="1200" dirty="0">
                <a:latin typeface="Times New Roman" panose="02020603050405020304" pitchFamily="18" charset="0"/>
                <a:cs typeface="Times New Roman" panose="02020603050405020304" pitchFamily="18" charset="0"/>
              </a:rPr>
              <a:t>ound</a:t>
            </a:r>
            <a:r>
              <a:rPr lang="el-GR" sz="1200" b="0" dirty="0">
                <a:effectLst/>
                <a:latin typeface="Times New Roman" panose="02020603050405020304" pitchFamily="18" charset="0"/>
                <a:cs typeface="Times New Roman" panose="02020603050405020304" pitchFamily="18" charset="0"/>
              </a:rPr>
              <a:t> και χρονομ</a:t>
            </a:r>
            <a:r>
              <a:rPr lang="el-GR" sz="1200" dirty="0">
                <a:latin typeface="Times New Roman" panose="02020603050405020304" pitchFamily="18" charset="0"/>
                <a:cs typeface="Times New Roman" panose="02020603050405020304" pitchFamily="18" charset="0"/>
              </a:rPr>
              <a:t>ετρά</a:t>
            </a:r>
            <a:r>
              <a:rPr lang="el-GR" sz="1200" b="0" dirty="0">
                <a:effectLst/>
                <a:latin typeface="Times New Roman" panose="02020603050405020304" pitchFamily="18" charset="0"/>
                <a:cs typeface="Times New Roman" panose="02020603050405020304" pitchFamily="18" charset="0"/>
              </a:rPr>
              <a:t> τον χρόνο εκτέλεσης του</a:t>
            </a:r>
          </a:p>
          <a:p>
            <a:pPr marL="628650" lvl="1" indent="-171450" eaLnBrk="0" fontAlgn="base" hangingPunct="0">
              <a:spcBef>
                <a:spcPct val="0"/>
              </a:spcBef>
              <a:spcAft>
                <a:spcPct val="0"/>
              </a:spcAft>
              <a:buClrTx/>
              <a:buFont typeface="Arial" panose="020B0604020202020204" pitchFamily="34" charset="0"/>
              <a:buChar char="•"/>
            </a:pPr>
            <a:r>
              <a:rPr lang="el-GR" altLang="en-US" sz="1200" dirty="0">
                <a:solidFill>
                  <a:schemeClr val="tx2">
                    <a:lumMod val="10000"/>
                  </a:schemeClr>
                </a:solidFill>
                <a:latin typeface="Times New Roman" panose="02020603050405020304" pitchFamily="18" charset="0"/>
                <a:cs typeface="Times New Roman" panose="02020603050405020304" pitchFamily="18" charset="0"/>
              </a:rPr>
              <a:t>Εκτυπώνει τα αποτελέσματα του αλγορίθμου</a:t>
            </a:r>
            <a:endParaRPr lang="el-GR" altLang="en-US" sz="1200" b="1" dirty="0">
              <a:solidFill>
                <a:schemeClr val="tx2">
                  <a:lumMod val="10000"/>
                </a:schemeClr>
              </a:solidFill>
              <a:latin typeface="Times New Roman" panose="02020603050405020304" pitchFamily="18" charset="0"/>
              <a:cs typeface="Times New Roman" panose="02020603050405020304" pitchFamily="18" charset="0"/>
            </a:endParaRPr>
          </a:p>
          <a:p>
            <a:pPr marL="457200" lvl="1" eaLnBrk="0" fontAlgn="base" hangingPunct="0">
              <a:spcBef>
                <a:spcPct val="0"/>
              </a:spcBef>
              <a:spcAft>
                <a:spcPct val="0"/>
              </a:spcAft>
              <a:buClrTx/>
            </a:pPr>
            <a:endParaRPr lang="el-GR" sz="1200" b="0" dirty="0">
              <a:effectLst/>
              <a:latin typeface="Times New Roman" panose="02020603050405020304" pitchFamily="18" charset="0"/>
              <a:cs typeface="Times New Roman" panose="02020603050405020304" pitchFamily="18" charset="0"/>
            </a:endParaRPr>
          </a:p>
          <a:p>
            <a:pPr marL="628650" lvl="1" indent="-171450" eaLnBrk="0" fontAlgn="base" hangingPunct="0">
              <a:spcBef>
                <a:spcPct val="0"/>
              </a:spcBef>
              <a:spcAft>
                <a:spcPct val="0"/>
              </a:spcAft>
              <a:buClrTx/>
              <a:buFont typeface="Arial" panose="020B0604020202020204" pitchFamily="34" charset="0"/>
              <a:buChar char="•"/>
            </a:pPr>
            <a:endParaRPr lang="el-GR" sz="1200" b="0" dirty="0">
              <a:effectLst/>
              <a:latin typeface="Times New Roman" panose="02020603050405020304" pitchFamily="18" charset="0"/>
              <a:cs typeface="Times New Roman" panose="02020603050405020304" pitchFamily="18" charset="0"/>
            </a:endParaRPr>
          </a:p>
          <a:p>
            <a:pPr marL="628650" lvl="1" indent="-171450" algn="l" eaLnBrk="0" fontAlgn="base" hangingPunct="0">
              <a:spcBef>
                <a:spcPct val="0"/>
              </a:spcBef>
              <a:spcAft>
                <a:spcPct val="0"/>
              </a:spcAft>
              <a:buClrTx/>
              <a:buSzTx/>
              <a:buFont typeface="Arial" panose="020B0604020202020204" pitchFamily="34" charset="0"/>
              <a:buChar char="•"/>
            </a:pPr>
            <a:endParaRPr lang="el-GR" altLang="en-US" sz="1200" dirty="0">
              <a:solidFill>
                <a:schemeClr val="tx2">
                  <a:lumMod val="10000"/>
                </a:schemeClr>
              </a:solidFill>
              <a:latin typeface="Times New Roman" panose="02020603050405020304" pitchFamily="18" charset="0"/>
              <a:cs typeface="Times New Roman" panose="02020603050405020304" pitchFamily="18" charset="0"/>
            </a:endParaRPr>
          </a:p>
          <a:p>
            <a:pPr eaLnBrk="0" fontAlgn="base" hangingPunct="0">
              <a:spcBef>
                <a:spcPct val="0"/>
              </a:spcBef>
              <a:spcAft>
                <a:spcPct val="0"/>
              </a:spcAft>
              <a:buClrTx/>
            </a:pPr>
            <a:endParaRPr lang="el-GR" sz="1200" dirty="0">
              <a:latin typeface="Times New Roman" panose="02020603050405020304" pitchFamily="18" charset="0"/>
              <a:cs typeface="Times New Roman" panose="02020603050405020304" pitchFamily="18" charset="0"/>
            </a:endParaRPr>
          </a:p>
          <a:p>
            <a:pPr marR="0" lvl="0" algn="l" defTabSz="914400" rtl="0" eaLnBrk="0" fontAlgn="base" latinLnBrk="0" hangingPunct="0">
              <a:lnSpc>
                <a:spcPct val="100000"/>
              </a:lnSpc>
              <a:spcBef>
                <a:spcPct val="0"/>
              </a:spcBef>
              <a:spcAft>
                <a:spcPct val="0"/>
              </a:spcAft>
              <a:buClrTx/>
              <a:buSzTx/>
              <a:tabLst/>
            </a:pPr>
            <a:endParaRPr lang="el-GR" altLang="en-US" sz="1200" b="1" dirty="0">
              <a:solidFill>
                <a:schemeClr val="tx2">
                  <a:lumMod val="10000"/>
                </a:schemeClr>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723"/>
        <p:cNvGrpSpPr/>
        <p:nvPr/>
      </p:nvGrpSpPr>
      <p:grpSpPr>
        <a:xfrm>
          <a:off x="0" y="0"/>
          <a:ext cx="0" cy="0"/>
          <a:chOff x="0" y="0"/>
          <a:chExt cx="0" cy="0"/>
        </a:xfrm>
      </p:grpSpPr>
      <p:sp>
        <p:nvSpPr>
          <p:cNvPr id="730" name="Google Shape;730;p5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l-GR" sz="2600" dirty="0">
                <a:solidFill>
                  <a:srgbClr val="000000"/>
                </a:solidFill>
                <a:latin typeface="Times New Roman" panose="02020603050405020304" pitchFamily="18" charset="0"/>
                <a:cs typeface="Times New Roman" panose="02020603050405020304" pitchFamily="18" charset="0"/>
              </a:rPr>
              <a:t>Ψευδοκώδικας Συνάρτησης </a:t>
            </a:r>
            <a:r>
              <a:rPr lang="en-US" sz="2600" dirty="0">
                <a:solidFill>
                  <a:srgbClr val="000000"/>
                </a:solidFill>
                <a:latin typeface="Times New Roman" panose="02020603050405020304" pitchFamily="18" charset="0"/>
                <a:cs typeface="Times New Roman" panose="02020603050405020304" pitchFamily="18" charset="0"/>
              </a:rPr>
              <a:t>branch_and_bound</a:t>
            </a:r>
            <a:endParaRPr sz="2600" dirty="0">
              <a:solidFill>
                <a:srgbClr val="000000"/>
              </a:solidFill>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416FF29E-4E53-FC9E-21C3-480DE8804266}"/>
              </a:ext>
            </a:extLst>
          </p:cNvPr>
          <p:cNvSpPr txBox="1"/>
          <p:nvPr/>
        </p:nvSpPr>
        <p:spPr>
          <a:xfrm>
            <a:off x="595448" y="1204481"/>
            <a:ext cx="3365547" cy="4370427"/>
          </a:xfrm>
          <a:prstGeom prst="rect">
            <a:avLst/>
          </a:prstGeom>
          <a:noFill/>
        </p:spPr>
        <p:txBody>
          <a:bodyPr wrap="square">
            <a:spAutoFit/>
          </a:bodyPr>
          <a:lstStyle/>
          <a:p>
            <a:pPr marL="0" marR="0">
              <a:lnSpc>
                <a:spcPct val="115000"/>
              </a:lnSpc>
              <a:spcAft>
                <a:spcPts val="800"/>
              </a:spcAft>
            </a:pPr>
            <a:r>
              <a:rPr lang="el-GR" sz="700" kern="100" dirty="0">
                <a:effectLst/>
                <a:latin typeface="Times New Roman" panose="02020603050405020304" pitchFamily="18" charset="0"/>
                <a:ea typeface="Aptos" panose="020B0004020202020204" pitchFamily="34" charset="0"/>
                <a:cs typeface="Times New Roman" panose="02020603050405020304" pitchFamily="18" charset="0"/>
              </a:rPr>
              <a:t>Ξεκινάμε λύνοντας το αρχικό μοντέλο</a:t>
            </a:r>
            <a:endParaRPr lang="en-US" sz="7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0" marR="0">
              <a:lnSpc>
                <a:spcPct val="115000"/>
              </a:lnSpc>
              <a:spcAft>
                <a:spcPts val="800"/>
              </a:spcAft>
            </a:pPr>
            <a:endParaRPr lang="en-US" sz="7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0" marR="0">
              <a:lnSpc>
                <a:spcPct val="115000"/>
              </a:lnSpc>
              <a:spcAft>
                <a:spcPts val="800"/>
              </a:spcAft>
            </a:pPr>
            <a:r>
              <a:rPr lang="en-US" sz="700" b="1" kern="100" dirty="0">
                <a:effectLst/>
                <a:latin typeface="Times New Roman" panose="02020603050405020304" pitchFamily="18" charset="0"/>
                <a:ea typeface="Aptos" panose="020B0004020202020204" pitchFamily="34" charset="0"/>
                <a:cs typeface="Times New Roman" panose="02020603050405020304" pitchFamily="18" charset="0"/>
              </a:rPr>
              <a:t>If </a:t>
            </a:r>
            <a:r>
              <a:rPr lang="el-GR" sz="700" b="1" kern="100" dirty="0">
                <a:effectLst/>
                <a:latin typeface="Times New Roman" panose="02020603050405020304" pitchFamily="18" charset="0"/>
                <a:ea typeface="Aptos" panose="020B0004020202020204" pitchFamily="34" charset="0"/>
                <a:cs typeface="Times New Roman" panose="02020603050405020304" pitchFamily="18" charset="0"/>
              </a:rPr>
              <a:t>μη εφικτή λύση</a:t>
            </a:r>
            <a:r>
              <a:rPr lang="en-US" sz="700" b="1" kern="100" dirty="0">
                <a:effectLst/>
                <a:latin typeface="Times New Roman" panose="02020603050405020304" pitchFamily="18" charset="0"/>
                <a:ea typeface="Aptos" panose="020B0004020202020204" pitchFamily="34" charset="0"/>
                <a:cs typeface="Times New Roman" panose="02020603050405020304" pitchFamily="18" charset="0"/>
              </a:rPr>
              <a:t>:</a:t>
            </a:r>
            <a:endParaRPr lang="en-US" sz="7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0" marR="0">
              <a:lnSpc>
                <a:spcPct val="115000"/>
              </a:lnSpc>
              <a:spcAft>
                <a:spcPts val="800"/>
              </a:spcAft>
            </a:pPr>
            <a:r>
              <a:rPr lang="en-US" sz="700" b="1" kern="100" dirty="0">
                <a:effectLst/>
                <a:latin typeface="Times New Roman" panose="02020603050405020304" pitchFamily="18" charset="0"/>
                <a:ea typeface="Aptos" panose="020B0004020202020204" pitchFamily="34" charset="0"/>
                <a:cs typeface="Times New Roman" panose="02020603050405020304" pitchFamily="18" charset="0"/>
              </a:rPr>
              <a:t>Return</a:t>
            </a:r>
            <a:endParaRPr lang="en-US" sz="7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0" marR="0">
              <a:lnSpc>
                <a:spcPct val="115000"/>
              </a:lnSpc>
              <a:spcAft>
                <a:spcPts val="800"/>
              </a:spcAft>
            </a:pPr>
            <a:r>
              <a:rPr lang="en-US" sz="700" b="1" kern="100" dirty="0">
                <a:effectLst/>
                <a:latin typeface="Times New Roman" panose="02020603050405020304" pitchFamily="18" charset="0"/>
                <a:ea typeface="Aptos" panose="020B0004020202020204" pitchFamily="34" charset="0"/>
                <a:cs typeface="Times New Roman" panose="02020603050405020304" pitchFamily="18" charset="0"/>
              </a:rPr>
              <a:t> </a:t>
            </a:r>
            <a:endParaRPr lang="en-US" sz="7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0" marR="0">
              <a:lnSpc>
                <a:spcPct val="115000"/>
              </a:lnSpc>
              <a:spcAft>
                <a:spcPts val="800"/>
              </a:spcAft>
            </a:pPr>
            <a:r>
              <a:rPr lang="el-GR" sz="700" kern="100" dirty="0">
                <a:effectLst/>
                <a:latin typeface="Times New Roman" panose="02020603050405020304" pitchFamily="18" charset="0"/>
                <a:ea typeface="Aptos" panose="020B0004020202020204" pitchFamily="34" charset="0"/>
                <a:cs typeface="Times New Roman" panose="02020603050405020304" pitchFamily="18" charset="0"/>
              </a:rPr>
              <a:t>Ελέγχουμε αν όλες οι μεταβλητές μας έχουν ακέραιες τιμές, οι μεταβλητές των έργων </a:t>
            </a:r>
            <a:endParaRPr lang="en-US" sz="7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0" marR="0">
              <a:lnSpc>
                <a:spcPct val="115000"/>
              </a:lnSpc>
              <a:spcAft>
                <a:spcPts val="800"/>
              </a:spcAft>
            </a:pPr>
            <a:r>
              <a:rPr lang="en-US" sz="700" kern="100" dirty="0">
                <a:effectLst/>
                <a:latin typeface="Times New Roman" panose="02020603050405020304" pitchFamily="18" charset="0"/>
                <a:ea typeface="Aptos" panose="020B0004020202020204" pitchFamily="34" charset="0"/>
                <a:cs typeface="Times New Roman" panose="02020603050405020304" pitchFamily="18" charset="0"/>
              </a:rPr>
              <a:t> </a:t>
            </a:r>
          </a:p>
          <a:p>
            <a:pPr marL="0" marR="0">
              <a:lnSpc>
                <a:spcPct val="115000"/>
              </a:lnSpc>
              <a:spcAft>
                <a:spcPts val="800"/>
              </a:spcAft>
            </a:pPr>
            <a:r>
              <a:rPr lang="en-US" sz="700" b="1" kern="100" dirty="0">
                <a:effectLst/>
                <a:latin typeface="Times New Roman" panose="02020603050405020304" pitchFamily="18" charset="0"/>
                <a:ea typeface="Aptos" panose="020B0004020202020204" pitchFamily="34" charset="0"/>
                <a:cs typeface="Times New Roman" panose="02020603050405020304" pitchFamily="18" charset="0"/>
              </a:rPr>
              <a:t>If </a:t>
            </a:r>
            <a:r>
              <a:rPr lang="el-GR" sz="700" b="1" kern="100" dirty="0">
                <a:effectLst/>
                <a:latin typeface="Times New Roman" panose="02020603050405020304" pitchFamily="18" charset="0"/>
                <a:ea typeface="Aptos" panose="020B0004020202020204" pitchFamily="34" charset="0"/>
                <a:cs typeface="Times New Roman" panose="02020603050405020304" pitchFamily="18" charset="0"/>
              </a:rPr>
              <a:t>όλες οι μεταβλητές των έργων έχουν ακέραια τιμή:</a:t>
            </a:r>
            <a:endParaRPr lang="en-US" sz="7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0" marR="0">
              <a:lnSpc>
                <a:spcPct val="115000"/>
              </a:lnSpc>
              <a:spcAft>
                <a:spcPts val="800"/>
              </a:spcAft>
            </a:pPr>
            <a:r>
              <a:rPr lang="en-US" sz="700" b="1" kern="100" dirty="0">
                <a:effectLst/>
                <a:latin typeface="Times New Roman" panose="02020603050405020304" pitchFamily="18" charset="0"/>
                <a:ea typeface="Aptos" panose="020B0004020202020204" pitchFamily="34" charset="0"/>
                <a:cs typeface="Times New Roman" panose="02020603050405020304" pitchFamily="18" charset="0"/>
              </a:rPr>
              <a:t>Return</a:t>
            </a:r>
            <a:r>
              <a:rPr lang="en-US" sz="7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l-GR" sz="700" kern="100" dirty="0">
                <a:effectLst/>
                <a:latin typeface="Times New Roman" panose="02020603050405020304" pitchFamily="18" charset="0"/>
                <a:ea typeface="Aptos" panose="020B0004020202020204" pitchFamily="34" charset="0"/>
                <a:cs typeface="Times New Roman" panose="02020603050405020304" pitchFamily="18" charset="0"/>
              </a:rPr>
              <a:t>ακέραια λύση</a:t>
            </a:r>
            <a:endParaRPr lang="en-US" sz="7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0" marR="0">
              <a:lnSpc>
                <a:spcPct val="115000"/>
              </a:lnSpc>
              <a:spcAft>
                <a:spcPts val="800"/>
              </a:spcAft>
            </a:pPr>
            <a:r>
              <a:rPr lang="en-US" sz="700" b="1" kern="100" dirty="0">
                <a:effectLst/>
                <a:latin typeface="Times New Roman" panose="02020603050405020304" pitchFamily="18" charset="0"/>
                <a:ea typeface="Aptos" panose="020B0004020202020204" pitchFamily="34" charset="0"/>
                <a:cs typeface="Times New Roman" panose="02020603050405020304" pitchFamily="18" charset="0"/>
              </a:rPr>
              <a:t>Else</a:t>
            </a:r>
            <a:r>
              <a:rPr lang="el-GR" sz="700" kern="100" dirty="0">
                <a:effectLst/>
                <a:latin typeface="Times New Roman" panose="02020603050405020304" pitchFamily="18" charset="0"/>
                <a:ea typeface="Aptos" panose="020B0004020202020204" pitchFamily="34" charset="0"/>
                <a:cs typeface="Times New Roman" panose="02020603050405020304" pitchFamily="18" charset="0"/>
              </a:rPr>
              <a:t>:</a:t>
            </a:r>
            <a:endParaRPr lang="en-US" sz="7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0" marR="0">
              <a:lnSpc>
                <a:spcPct val="115000"/>
              </a:lnSpc>
              <a:spcAft>
                <a:spcPts val="800"/>
              </a:spcAft>
            </a:pPr>
            <a:r>
              <a:rPr lang="el-GR" sz="700" kern="100" dirty="0">
                <a:effectLst/>
                <a:latin typeface="Times New Roman" panose="02020603050405020304" pitchFamily="18" charset="0"/>
                <a:ea typeface="Aptos" panose="020B0004020202020204" pitchFamily="34" charset="0"/>
                <a:cs typeface="Times New Roman" panose="02020603050405020304" pitchFamily="18" charset="0"/>
              </a:rPr>
              <a:t>Έχει επιλεγεί η πρώτη μεταβλητή που δεν έχει ακέραια τιμή </a:t>
            </a:r>
            <a:r>
              <a:rPr lang="el-GR" sz="700" dirty="0">
                <a:effectLst/>
                <a:latin typeface="Times New Roman" panose="02020603050405020304" pitchFamily="18" charset="0"/>
                <a:ea typeface="Aptos" panose="020B0004020202020204" pitchFamily="34" charset="0"/>
                <a:cs typeface="Times New Roman" panose="02020603050405020304" pitchFamily="18" charset="0"/>
              </a:rPr>
              <a:t>και βάση αυτής </a:t>
            </a:r>
            <a:r>
              <a:rPr lang="el-GR" sz="700" kern="100" dirty="0">
                <a:effectLst/>
                <a:latin typeface="Times New Roman" panose="02020603050405020304" pitchFamily="18" charset="0"/>
                <a:ea typeface="Aptos" panose="020B0004020202020204" pitchFamily="34" charset="0"/>
                <a:cs typeface="Times New Roman" panose="02020603050405020304" pitchFamily="18" charset="0"/>
              </a:rPr>
              <a:t>σπάμε το πρόβλημα σε δυο κλαδιά-υποπροβλήματα. Για το αριστερό κλαδί, θέτουμε άνω όριο στην μεταβλητή που έχει επιλεγεί, την ακέραια τιμή με στρογγυλοποίηση προς τα κάτω, ενώ για το δεξί κλαδί, θέτουμε κάτω όριο στην μεταβλητή που έχει επιλεγεί, την ακέραια τιμή με στρογγυλοποίηση προς τα πάνω. Αποθηκεύουμε τα υποπροβλήματα σε μια στοίβα (πρώτα το δεξί κλαδί και έπειτα το αριστερό)</a:t>
            </a:r>
            <a:endParaRPr lang="en-US" sz="7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0" marR="0">
              <a:lnSpc>
                <a:spcPct val="115000"/>
              </a:lnSpc>
              <a:spcAft>
                <a:spcPts val="800"/>
              </a:spcAft>
            </a:pPr>
            <a:r>
              <a:rPr lang="en-US" sz="800" kern="100" dirty="0">
                <a:effectLst/>
                <a:latin typeface="Calibri" panose="020F0502020204030204" pitchFamily="34" charset="0"/>
                <a:ea typeface="Aptos" panose="020B0004020202020204" pitchFamily="34" charset="0"/>
                <a:cs typeface="Times New Roman" panose="02020603050405020304" pitchFamily="18" charset="0"/>
              </a:rPr>
              <a:t> </a:t>
            </a:r>
            <a:endParaRPr lang="en-US" sz="800" kern="100" dirty="0">
              <a:effectLst/>
              <a:latin typeface="Aptos" panose="020B0004020202020204" pitchFamily="34" charset="0"/>
              <a:ea typeface="Aptos" panose="020B0004020202020204" pitchFamily="34" charset="0"/>
              <a:cs typeface="Times New Roman" panose="02020603050405020304" pitchFamily="18" charset="0"/>
            </a:endParaRPr>
          </a:p>
          <a:p>
            <a:pPr marL="457200" lvl="1" eaLnBrk="0" fontAlgn="base" hangingPunct="0">
              <a:spcBef>
                <a:spcPct val="0"/>
              </a:spcBef>
              <a:spcAft>
                <a:spcPct val="0"/>
              </a:spcAft>
              <a:buClrTx/>
            </a:pPr>
            <a:endParaRPr lang="el-GR" sz="1200" b="0" dirty="0">
              <a:effectLst/>
              <a:latin typeface="Times New Roman" panose="02020603050405020304" pitchFamily="18" charset="0"/>
              <a:cs typeface="Times New Roman" panose="02020603050405020304" pitchFamily="18" charset="0"/>
            </a:endParaRPr>
          </a:p>
          <a:p>
            <a:pPr marL="628650" lvl="1" indent="-171450" eaLnBrk="0" fontAlgn="base" hangingPunct="0">
              <a:spcBef>
                <a:spcPct val="0"/>
              </a:spcBef>
              <a:spcAft>
                <a:spcPct val="0"/>
              </a:spcAft>
              <a:buClrTx/>
              <a:buFont typeface="Arial" panose="020B0604020202020204" pitchFamily="34" charset="0"/>
              <a:buChar char="•"/>
            </a:pPr>
            <a:endParaRPr lang="el-GR" sz="1200" b="0" dirty="0">
              <a:effectLst/>
              <a:latin typeface="Times New Roman" panose="02020603050405020304" pitchFamily="18" charset="0"/>
              <a:cs typeface="Times New Roman" panose="02020603050405020304" pitchFamily="18" charset="0"/>
            </a:endParaRPr>
          </a:p>
          <a:p>
            <a:pPr marL="628650" lvl="1" indent="-171450" algn="l" eaLnBrk="0" fontAlgn="base" hangingPunct="0">
              <a:spcBef>
                <a:spcPct val="0"/>
              </a:spcBef>
              <a:spcAft>
                <a:spcPct val="0"/>
              </a:spcAft>
              <a:buClrTx/>
              <a:buSzTx/>
              <a:buFont typeface="Arial" panose="020B0604020202020204" pitchFamily="34" charset="0"/>
              <a:buChar char="•"/>
            </a:pPr>
            <a:endParaRPr lang="el-GR" altLang="en-US" sz="1200" dirty="0">
              <a:solidFill>
                <a:schemeClr val="tx2">
                  <a:lumMod val="10000"/>
                </a:schemeClr>
              </a:solidFill>
              <a:latin typeface="Times New Roman" panose="02020603050405020304" pitchFamily="18" charset="0"/>
              <a:cs typeface="Times New Roman" panose="02020603050405020304" pitchFamily="18" charset="0"/>
            </a:endParaRPr>
          </a:p>
          <a:p>
            <a:pPr eaLnBrk="0" fontAlgn="base" hangingPunct="0">
              <a:spcBef>
                <a:spcPct val="0"/>
              </a:spcBef>
              <a:spcAft>
                <a:spcPct val="0"/>
              </a:spcAft>
              <a:buClrTx/>
            </a:pPr>
            <a:endParaRPr lang="el-GR" sz="1200" dirty="0">
              <a:latin typeface="Times New Roman" panose="02020603050405020304" pitchFamily="18" charset="0"/>
              <a:cs typeface="Times New Roman" panose="02020603050405020304" pitchFamily="18" charset="0"/>
            </a:endParaRPr>
          </a:p>
          <a:p>
            <a:pPr marR="0" lvl="0" algn="l" defTabSz="914400" rtl="0" eaLnBrk="0" fontAlgn="base" latinLnBrk="0" hangingPunct="0">
              <a:lnSpc>
                <a:spcPct val="100000"/>
              </a:lnSpc>
              <a:spcBef>
                <a:spcPct val="0"/>
              </a:spcBef>
              <a:spcAft>
                <a:spcPct val="0"/>
              </a:spcAft>
              <a:buClrTx/>
              <a:buSzTx/>
              <a:tabLst/>
            </a:pPr>
            <a:endParaRPr lang="el-GR" altLang="en-US" sz="1200" b="1" dirty="0">
              <a:solidFill>
                <a:schemeClr val="tx2">
                  <a:lumMod val="10000"/>
                </a:schemeClr>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2ED8CA3A-7A76-6900-14EF-FB6B14AD5B98}"/>
              </a:ext>
            </a:extLst>
          </p:cNvPr>
          <p:cNvSpPr txBox="1"/>
          <p:nvPr/>
        </p:nvSpPr>
        <p:spPr>
          <a:xfrm>
            <a:off x="3960995" y="1110429"/>
            <a:ext cx="4831150" cy="3645934"/>
          </a:xfrm>
          <a:prstGeom prst="rect">
            <a:avLst/>
          </a:prstGeom>
          <a:noFill/>
          <a:ln>
            <a:solidFill>
              <a:schemeClr val="lt1"/>
            </a:solidFill>
          </a:ln>
        </p:spPr>
        <p:txBody>
          <a:bodyPr wrap="square">
            <a:spAutoFit/>
          </a:bodyPr>
          <a:lstStyle/>
          <a:p>
            <a:pPr marL="0" marR="0">
              <a:lnSpc>
                <a:spcPct val="115000"/>
              </a:lnSpc>
              <a:spcAft>
                <a:spcPts val="800"/>
              </a:spcAft>
            </a:pPr>
            <a:r>
              <a:rPr lang="en-US" sz="700" b="1" kern="100" dirty="0">
                <a:effectLst/>
                <a:latin typeface="Times New Roman" panose="02020603050405020304" pitchFamily="18" charset="0"/>
                <a:ea typeface="Aptos" panose="020B0004020202020204" pitchFamily="34" charset="0"/>
                <a:cs typeface="Times New Roman" panose="02020603050405020304" pitchFamily="18" charset="0"/>
              </a:rPr>
              <a:t>While </a:t>
            </a:r>
            <a:r>
              <a:rPr lang="el-GR" sz="700" b="1" kern="100" dirty="0">
                <a:effectLst/>
                <a:latin typeface="Times New Roman" panose="02020603050405020304" pitchFamily="18" charset="0"/>
                <a:ea typeface="Aptos" panose="020B0004020202020204" pitchFamily="34" charset="0"/>
                <a:cs typeface="Times New Roman" panose="02020603050405020304" pitchFamily="18" charset="0"/>
              </a:rPr>
              <a:t>υπάρχουν κόμβοι στην στοίβα</a:t>
            </a:r>
            <a:endParaRPr lang="en-US" sz="7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0" marR="0">
              <a:lnSpc>
                <a:spcPct val="115000"/>
              </a:lnSpc>
              <a:spcAft>
                <a:spcPts val="800"/>
              </a:spcAft>
            </a:pPr>
            <a:r>
              <a:rPr lang="el-GR" sz="700" kern="100" dirty="0">
                <a:effectLst/>
                <a:latin typeface="Times New Roman" panose="02020603050405020304" pitchFamily="18" charset="0"/>
                <a:ea typeface="Aptos" panose="020B0004020202020204" pitchFamily="34" charset="0"/>
                <a:cs typeface="Times New Roman" panose="02020603050405020304" pitchFamily="18" charset="0"/>
              </a:rPr>
              <a:t>Αφαιρούμε τον τελευταίο κόμβο που προστέθηκε στη στοίβα και λύνουμε για αυτόν τον μοντέλο</a:t>
            </a:r>
            <a:endParaRPr lang="en-US" sz="7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0" marR="0">
              <a:lnSpc>
                <a:spcPct val="115000"/>
              </a:lnSpc>
              <a:spcAft>
                <a:spcPts val="800"/>
              </a:spcAft>
            </a:pPr>
            <a:r>
              <a:rPr lang="en-US" sz="700" kern="100" dirty="0">
                <a:effectLst/>
                <a:latin typeface="Times New Roman" panose="02020603050405020304" pitchFamily="18" charset="0"/>
                <a:ea typeface="Aptos" panose="020B0004020202020204" pitchFamily="34" charset="0"/>
                <a:cs typeface="Times New Roman" panose="02020603050405020304" pitchFamily="18" charset="0"/>
              </a:rPr>
              <a:t> </a:t>
            </a:r>
          </a:p>
          <a:p>
            <a:pPr marL="0" marR="0">
              <a:lnSpc>
                <a:spcPct val="115000"/>
              </a:lnSpc>
              <a:spcAft>
                <a:spcPts val="800"/>
              </a:spcAft>
            </a:pPr>
            <a:r>
              <a:rPr lang="en-US" sz="700" b="1" kern="100" dirty="0">
                <a:effectLst/>
                <a:latin typeface="Times New Roman" panose="02020603050405020304" pitchFamily="18" charset="0"/>
                <a:ea typeface="Aptos" panose="020B0004020202020204" pitchFamily="34" charset="0"/>
                <a:cs typeface="Times New Roman" panose="02020603050405020304" pitchFamily="18" charset="0"/>
              </a:rPr>
              <a:t>If </a:t>
            </a:r>
            <a:r>
              <a:rPr lang="el-GR" sz="700" b="1" kern="100" dirty="0">
                <a:effectLst/>
                <a:latin typeface="Times New Roman" panose="02020603050405020304" pitchFamily="18" charset="0"/>
                <a:ea typeface="Aptos" panose="020B0004020202020204" pitchFamily="34" charset="0"/>
                <a:cs typeface="Times New Roman" panose="02020603050405020304" pitchFamily="18" charset="0"/>
              </a:rPr>
              <a:t>μη εφικτή λύση: </a:t>
            </a:r>
            <a:endParaRPr lang="en-US" sz="7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0" marR="0">
              <a:lnSpc>
                <a:spcPct val="115000"/>
              </a:lnSpc>
              <a:spcAft>
                <a:spcPts val="800"/>
              </a:spcAft>
            </a:pPr>
            <a:r>
              <a:rPr lang="el-GR" sz="700" kern="100" dirty="0">
                <a:effectLst/>
                <a:latin typeface="Times New Roman" panose="02020603050405020304" pitchFamily="18" charset="0"/>
                <a:ea typeface="Aptos" panose="020B0004020202020204" pitchFamily="34" charset="0"/>
                <a:cs typeface="Times New Roman" panose="02020603050405020304" pitchFamily="18" charset="0"/>
              </a:rPr>
              <a:t>Δεν επεκτείνουμε το δέντρο και προχωράμε στον επόμενο κόμβο στην στοίβα</a:t>
            </a:r>
            <a:endParaRPr lang="en-US" sz="7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0" marR="0">
              <a:lnSpc>
                <a:spcPct val="115000"/>
              </a:lnSpc>
              <a:spcAft>
                <a:spcPts val="800"/>
              </a:spcAft>
            </a:pPr>
            <a:r>
              <a:rPr lang="en-US" sz="700" kern="100" dirty="0">
                <a:effectLst/>
                <a:latin typeface="Times New Roman" panose="02020603050405020304" pitchFamily="18" charset="0"/>
                <a:ea typeface="Aptos" panose="020B0004020202020204" pitchFamily="34" charset="0"/>
                <a:cs typeface="Times New Roman" panose="02020603050405020304" pitchFamily="18" charset="0"/>
              </a:rPr>
              <a:t> </a:t>
            </a:r>
          </a:p>
          <a:p>
            <a:pPr marL="0" marR="0">
              <a:lnSpc>
                <a:spcPct val="115000"/>
              </a:lnSpc>
              <a:spcAft>
                <a:spcPts val="800"/>
              </a:spcAft>
            </a:pPr>
            <a:r>
              <a:rPr lang="el-GR" sz="700" kern="100" dirty="0">
                <a:effectLst/>
                <a:latin typeface="Times New Roman" panose="02020603050405020304" pitchFamily="18" charset="0"/>
                <a:ea typeface="Aptos" panose="020B0004020202020204" pitchFamily="34" charset="0"/>
                <a:cs typeface="Times New Roman" panose="02020603050405020304" pitchFamily="18" charset="0"/>
              </a:rPr>
              <a:t>Ελέγχουμε αν όλες οι μεταβλητές μας έχουν ακέραιες τιμές, οι μεταβλητές των έργων </a:t>
            </a:r>
            <a:endParaRPr lang="en-US" sz="7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0" marR="0">
              <a:lnSpc>
                <a:spcPct val="115000"/>
              </a:lnSpc>
              <a:spcAft>
                <a:spcPts val="800"/>
              </a:spcAft>
            </a:pPr>
            <a:r>
              <a:rPr lang="en-US" sz="700" b="1" kern="100" dirty="0">
                <a:effectLst/>
                <a:latin typeface="Times New Roman" panose="02020603050405020304" pitchFamily="18" charset="0"/>
                <a:ea typeface="Aptos" panose="020B0004020202020204" pitchFamily="34" charset="0"/>
                <a:cs typeface="Times New Roman" panose="02020603050405020304" pitchFamily="18" charset="0"/>
              </a:rPr>
              <a:t>If </a:t>
            </a:r>
            <a:r>
              <a:rPr lang="el-GR" sz="700" b="1" kern="100" dirty="0">
                <a:effectLst/>
                <a:latin typeface="Times New Roman" panose="02020603050405020304" pitchFamily="18" charset="0"/>
                <a:ea typeface="Aptos" panose="020B0004020202020204" pitchFamily="34" charset="0"/>
                <a:cs typeface="Times New Roman" panose="02020603050405020304" pitchFamily="18" charset="0"/>
              </a:rPr>
              <a:t>όλες οι μεταβλητές των έργων έχουν ακέραια τιμή:</a:t>
            </a:r>
            <a:endParaRPr lang="en-US" sz="7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0" marR="0">
              <a:lnSpc>
                <a:spcPct val="115000"/>
              </a:lnSpc>
              <a:spcAft>
                <a:spcPts val="800"/>
              </a:spcAft>
            </a:pPr>
            <a:r>
              <a:rPr lang="en-US" sz="700" b="1" kern="100" dirty="0">
                <a:effectLst/>
                <a:latin typeface="Times New Roman" panose="02020603050405020304" pitchFamily="18" charset="0"/>
                <a:ea typeface="Aptos" panose="020B0004020202020204" pitchFamily="34" charset="0"/>
                <a:cs typeface="Times New Roman" panose="02020603050405020304" pitchFamily="18" charset="0"/>
              </a:rPr>
              <a:t>If </a:t>
            </a:r>
            <a:r>
              <a:rPr lang="el-GR" sz="700" b="1" kern="100" dirty="0">
                <a:effectLst/>
                <a:latin typeface="Times New Roman" panose="02020603050405020304" pitchFamily="18" charset="0"/>
                <a:ea typeface="Aptos" panose="020B0004020202020204" pitchFamily="34" charset="0"/>
                <a:cs typeface="Times New Roman" panose="02020603050405020304" pitchFamily="18" charset="0"/>
              </a:rPr>
              <a:t>πρόβλημα μεγιστοποίησης και η τιμή της αντικειμενικής συνάρτησης μεγαλύτερη από αυτήν του κάτω φράγματος:</a:t>
            </a:r>
            <a:endParaRPr lang="en-US" sz="7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0" marR="0">
              <a:lnSpc>
                <a:spcPct val="115000"/>
              </a:lnSpc>
              <a:spcAft>
                <a:spcPts val="800"/>
              </a:spcAft>
            </a:pPr>
            <a:r>
              <a:rPr lang="el-GR" sz="700" kern="100" dirty="0">
                <a:effectLst/>
                <a:latin typeface="Times New Roman" panose="02020603050405020304" pitchFamily="18" charset="0"/>
                <a:ea typeface="Aptos" panose="020B0004020202020204" pitchFamily="34" charset="0"/>
                <a:cs typeface="Times New Roman" panose="02020603050405020304" pitchFamily="18" charset="0"/>
              </a:rPr>
              <a:t>Ανανεώνουμε το κάτω φράγμα με την τιμή της αντικειμενικής συνάρτησης και συνεχίζουμε στον επόμενο κόμβο</a:t>
            </a:r>
            <a:endParaRPr lang="en-US" sz="7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0" marR="0">
              <a:lnSpc>
                <a:spcPct val="115000"/>
              </a:lnSpc>
              <a:spcAft>
                <a:spcPts val="800"/>
              </a:spcAft>
            </a:pPr>
            <a:r>
              <a:rPr lang="en-US" sz="700" b="1" kern="100" dirty="0">
                <a:effectLst/>
                <a:latin typeface="Times New Roman" panose="02020603050405020304" pitchFamily="18" charset="0"/>
                <a:ea typeface="Aptos" panose="020B0004020202020204" pitchFamily="34" charset="0"/>
                <a:cs typeface="Times New Roman" panose="02020603050405020304" pitchFamily="18" charset="0"/>
              </a:rPr>
              <a:t>Elif </a:t>
            </a:r>
            <a:r>
              <a:rPr lang="el-GR" sz="700" b="1" kern="100" dirty="0">
                <a:effectLst/>
                <a:latin typeface="Times New Roman" panose="02020603050405020304" pitchFamily="18" charset="0"/>
                <a:ea typeface="Aptos" panose="020B0004020202020204" pitchFamily="34" charset="0"/>
                <a:cs typeface="Times New Roman" panose="02020603050405020304" pitchFamily="18" charset="0"/>
              </a:rPr>
              <a:t>πρόβλημα ελαχιστοποίησης και η τιμή της αντικειμενικής συνάρτησης μικρότερη από αυτήν του άνω φράγματος:</a:t>
            </a:r>
            <a:endParaRPr lang="en-US" sz="7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0" marR="0">
              <a:lnSpc>
                <a:spcPct val="115000"/>
              </a:lnSpc>
              <a:spcAft>
                <a:spcPts val="800"/>
              </a:spcAft>
            </a:pPr>
            <a:r>
              <a:rPr lang="el-GR" sz="700" kern="100" dirty="0">
                <a:effectLst/>
                <a:latin typeface="Times New Roman" panose="02020603050405020304" pitchFamily="18" charset="0"/>
                <a:ea typeface="Aptos" panose="020B0004020202020204" pitchFamily="34" charset="0"/>
                <a:cs typeface="Times New Roman" panose="02020603050405020304" pitchFamily="18" charset="0"/>
              </a:rPr>
              <a:t>Ανανεώνουμε το άνω φράγμα με την τιμή της αντικειμενικής συνάρτησης και συνεχίζουμε στον επόμενο κόμβο</a:t>
            </a:r>
            <a:endParaRPr lang="en-US" sz="7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0" marR="0">
              <a:lnSpc>
                <a:spcPct val="115000"/>
              </a:lnSpc>
              <a:spcAft>
                <a:spcPts val="800"/>
              </a:spcAft>
            </a:pPr>
            <a:r>
              <a:rPr lang="en-US" sz="700" kern="100" dirty="0">
                <a:effectLst/>
                <a:latin typeface="Times New Roman" panose="02020603050405020304" pitchFamily="18" charset="0"/>
                <a:ea typeface="Aptos" panose="020B0004020202020204" pitchFamily="34" charset="0"/>
                <a:cs typeface="Times New Roman" panose="02020603050405020304" pitchFamily="18" charset="0"/>
              </a:rPr>
              <a:t> </a:t>
            </a:r>
          </a:p>
          <a:p>
            <a:pPr marL="0" marR="0">
              <a:lnSpc>
                <a:spcPct val="115000"/>
              </a:lnSpc>
              <a:spcAft>
                <a:spcPts val="800"/>
              </a:spcAft>
            </a:pPr>
            <a:r>
              <a:rPr lang="el-GR" sz="700" kern="100" dirty="0">
                <a:effectLst/>
                <a:latin typeface="Times New Roman" panose="02020603050405020304" pitchFamily="18" charset="0"/>
                <a:ea typeface="Aptos" panose="020B0004020202020204" pitchFamily="34" charset="0"/>
                <a:cs typeface="Times New Roman" panose="02020603050405020304" pitchFamily="18" charset="0"/>
              </a:rPr>
              <a:t>Έχει επιλεγεί η πρώτη μεταβλητή που δεν έχει ακέραια τιμή </a:t>
            </a:r>
            <a:r>
              <a:rPr lang="el-GR" sz="700" dirty="0">
                <a:effectLst/>
                <a:latin typeface="Times New Roman" panose="02020603050405020304" pitchFamily="18" charset="0"/>
                <a:ea typeface="Aptos" panose="020B0004020202020204" pitchFamily="34" charset="0"/>
                <a:cs typeface="Times New Roman" panose="02020603050405020304" pitchFamily="18" charset="0"/>
              </a:rPr>
              <a:t>και βάση αυτής </a:t>
            </a:r>
            <a:r>
              <a:rPr lang="el-GR" sz="700" kern="100" dirty="0">
                <a:effectLst/>
                <a:latin typeface="Times New Roman" panose="02020603050405020304" pitchFamily="18" charset="0"/>
                <a:ea typeface="Aptos" panose="020B0004020202020204" pitchFamily="34" charset="0"/>
                <a:cs typeface="Times New Roman" panose="02020603050405020304" pitchFamily="18" charset="0"/>
              </a:rPr>
              <a:t>σπάμε</a:t>
            </a:r>
            <a:r>
              <a:rPr lang="en-US" sz="7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l-GR" sz="700" kern="100" dirty="0">
                <a:effectLst/>
                <a:latin typeface="Times New Roman" panose="02020603050405020304" pitchFamily="18" charset="0"/>
                <a:ea typeface="Aptos" panose="020B0004020202020204" pitchFamily="34" charset="0"/>
                <a:cs typeface="Times New Roman" panose="02020603050405020304" pitchFamily="18" charset="0"/>
              </a:rPr>
              <a:t>το πρόβλημα σε δυο κλαδιά-υποπροβλήματα. Για το αριστερό κλαδί, θέτουμε άνω όριο στην μεταβλητή που έχει επιλεγεί, την ακέραια τιμή με στρογγυλοποίηση προς τα κάτω, ενώ για το δεξί κλαδί, θέτουμε κάτω όριο στην μεταβλητή που έχει επιλεγεί, την ακέραια τιμή με στρογγυλοποίηση προς τα πάνω. Αποθηκεύουμε τα υποπροβλήματα σε μια στοίβα (πρώτα το δεξί κλαδί και έπειτα το αριστερό)</a:t>
            </a:r>
            <a:endParaRPr lang="en-US" sz="7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mc:AlternateContent xmlns:mc="http://schemas.openxmlformats.org/markup-compatibility/2006" xmlns:p14="http://schemas.microsoft.com/office/powerpoint/2010/main">
        <mc:Choice Requires="p14">
          <p:contentPart p14:bwMode="auto" r:id="rId3">
            <p14:nvContentPartPr>
              <p14:cNvPr id="6" name="Γραφή 5">
                <a:extLst>
                  <a:ext uri="{FF2B5EF4-FFF2-40B4-BE49-F238E27FC236}">
                    <a16:creationId xmlns:a16="http://schemas.microsoft.com/office/drawing/2014/main" id="{1663C1CA-B97F-B236-7DB2-178078953FAC}"/>
                  </a:ext>
                </a:extLst>
              </p14:cNvPr>
              <p14:cNvContentPartPr/>
              <p14:nvPr/>
            </p14:nvContentPartPr>
            <p14:xfrm>
              <a:off x="3890669" y="1023759"/>
              <a:ext cx="360" cy="3880080"/>
            </p14:xfrm>
          </p:contentPart>
        </mc:Choice>
        <mc:Fallback xmlns="">
          <p:pic>
            <p:nvPicPr>
              <p:cNvPr id="6" name="Γραφή 5">
                <a:extLst>
                  <a:ext uri="{FF2B5EF4-FFF2-40B4-BE49-F238E27FC236}">
                    <a16:creationId xmlns:a16="http://schemas.microsoft.com/office/drawing/2014/main" id="{1663C1CA-B97F-B236-7DB2-178078953FAC}"/>
                  </a:ext>
                </a:extLst>
              </p:cNvPr>
              <p:cNvPicPr/>
              <p:nvPr/>
            </p:nvPicPr>
            <p:blipFill>
              <a:blip r:embed="rId4"/>
              <a:stretch>
                <a:fillRect/>
              </a:stretch>
            </p:blipFill>
            <p:spPr>
              <a:xfrm>
                <a:off x="3884549" y="1017639"/>
                <a:ext cx="12600" cy="3892320"/>
              </a:xfrm>
              <a:prstGeom prst="rect">
                <a:avLst/>
              </a:prstGeom>
            </p:spPr>
          </p:pic>
        </mc:Fallback>
      </mc:AlternateContent>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743"/>
        <p:cNvGrpSpPr/>
        <p:nvPr/>
      </p:nvGrpSpPr>
      <p:grpSpPr>
        <a:xfrm>
          <a:off x="0" y="0"/>
          <a:ext cx="0" cy="0"/>
          <a:chOff x="0" y="0"/>
          <a:chExt cx="0" cy="0"/>
        </a:xfrm>
      </p:grpSpPr>
      <p:sp>
        <p:nvSpPr>
          <p:cNvPr id="749" name="Google Shape;749;p54"/>
          <p:cNvSpPr txBox="1">
            <a:spLocks noGrp="1"/>
          </p:cNvSpPr>
          <p:nvPr>
            <p:ph type="title"/>
          </p:nvPr>
        </p:nvSpPr>
        <p:spPr>
          <a:xfrm>
            <a:off x="1541695" y="-98546"/>
            <a:ext cx="6367653" cy="1063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2600" dirty="0">
                <a:solidFill>
                  <a:srgbClr val="000000"/>
                </a:solidFill>
                <a:latin typeface="Times New Roman" panose="02020603050405020304" pitchFamily="18" charset="0"/>
                <a:cs typeface="Times New Roman" panose="02020603050405020304" pitchFamily="18" charset="0"/>
              </a:rPr>
              <a:t>Branch and Bound with Improvements</a:t>
            </a:r>
            <a:endParaRPr sz="2600" dirty="0">
              <a:solidFill>
                <a:srgbClr val="000000"/>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20506365-477E-5D5B-9D3B-ACEC2F52E7A7}"/>
              </a:ext>
            </a:extLst>
          </p:cNvPr>
          <p:cNvSpPr txBox="1"/>
          <p:nvPr/>
        </p:nvSpPr>
        <p:spPr>
          <a:xfrm>
            <a:off x="595448" y="1204481"/>
            <a:ext cx="7749073" cy="3416320"/>
          </a:xfrm>
          <a:prstGeom prst="rect">
            <a:avLst/>
          </a:prstGeom>
          <a:noFill/>
        </p:spPr>
        <p:txBody>
          <a:bodyPr wrap="square">
            <a:spAutoFit/>
          </a:bodyPr>
          <a:lstStyle/>
          <a:p>
            <a:pPr eaLnBrk="0" fontAlgn="base" hangingPunct="0">
              <a:spcBef>
                <a:spcPct val="0"/>
              </a:spcBef>
              <a:spcAft>
                <a:spcPct val="0"/>
              </a:spcAft>
              <a:buClrTx/>
            </a:pPr>
            <a:r>
              <a:rPr lang="el-GR" sz="1200" dirty="0">
                <a:latin typeface="Times New Roman" panose="02020603050405020304" pitchFamily="18" charset="0"/>
                <a:cs typeface="Times New Roman" panose="02020603050405020304" pitchFamily="18" charset="0"/>
              </a:rPr>
              <a:t>Περιέχει</a:t>
            </a:r>
            <a:r>
              <a:rPr lang="en-US" sz="1200" dirty="0">
                <a:latin typeface="Times New Roman" panose="02020603050405020304" pitchFamily="18" charset="0"/>
                <a:cs typeface="Times New Roman" panose="02020603050405020304" pitchFamily="18" charset="0"/>
              </a:rPr>
              <a:t> </a:t>
            </a:r>
            <a:r>
              <a:rPr lang="el-GR" sz="1200" dirty="0">
                <a:latin typeface="Times New Roman" panose="02020603050405020304" pitchFamily="18" charset="0"/>
                <a:cs typeface="Times New Roman" panose="02020603050405020304" pitchFamily="18" charset="0"/>
              </a:rPr>
              <a:t>τις συναρτήσεις </a:t>
            </a:r>
            <a:r>
              <a:rPr lang="en-US" sz="1200" b="1" dirty="0">
                <a:latin typeface="Times New Roman" panose="02020603050405020304" pitchFamily="18" charset="0"/>
                <a:cs typeface="Times New Roman" panose="02020603050405020304" pitchFamily="18" charset="0"/>
              </a:rPr>
              <a:t>is_nearly_integer</a:t>
            </a:r>
            <a:r>
              <a:rPr lang="en-US" sz="1200" dirty="0">
                <a:latin typeface="Times New Roman" panose="02020603050405020304" pitchFamily="18" charset="0"/>
                <a:cs typeface="Times New Roman" panose="02020603050405020304" pitchFamily="18" charset="0"/>
              </a:rPr>
              <a:t>, </a:t>
            </a:r>
            <a:r>
              <a:rPr lang="en-US" sz="1200" b="1" dirty="0">
                <a:latin typeface="Times New Roman" panose="02020603050405020304" pitchFamily="18" charset="0"/>
                <a:cs typeface="Times New Roman" panose="02020603050405020304" pitchFamily="18" charset="0"/>
              </a:rPr>
              <a:t>select_branching_variable</a:t>
            </a:r>
            <a:r>
              <a:rPr lang="en-US" sz="1200" dirty="0">
                <a:latin typeface="Times New Roman" panose="02020603050405020304" pitchFamily="18" charset="0"/>
                <a:cs typeface="Times New Roman" panose="02020603050405020304" pitchFamily="18" charset="0"/>
              </a:rPr>
              <a:t>, </a:t>
            </a:r>
            <a:r>
              <a:rPr lang="en-US" sz="1200" b="1" dirty="0">
                <a:latin typeface="Times New Roman" panose="02020603050405020304" pitchFamily="18" charset="0"/>
                <a:cs typeface="Times New Roman" panose="02020603050405020304" pitchFamily="18" charset="0"/>
              </a:rPr>
              <a:t>apply_gomory_cut </a:t>
            </a:r>
            <a:r>
              <a:rPr lang="el-GR" sz="1200" dirty="0">
                <a:latin typeface="Times New Roman" panose="02020603050405020304" pitchFamily="18" charset="0"/>
                <a:cs typeface="Times New Roman" panose="02020603050405020304" pitchFamily="18" charset="0"/>
              </a:rPr>
              <a:t>και </a:t>
            </a:r>
            <a:r>
              <a:rPr lang="en-US" sz="1200" b="1" dirty="0">
                <a:latin typeface="Times New Roman" panose="02020603050405020304" pitchFamily="18" charset="0"/>
                <a:cs typeface="Times New Roman" panose="02020603050405020304" pitchFamily="18" charset="0"/>
              </a:rPr>
              <a:t>branch_and_bound </a:t>
            </a:r>
            <a:r>
              <a:rPr lang="en-US" sz="1200" b="0" dirty="0">
                <a:effectLst/>
                <a:latin typeface="Times New Roman" panose="02020603050405020304" pitchFamily="18" charset="0"/>
                <a:cs typeface="Times New Roman" panose="02020603050405020304" pitchFamily="18" charset="0"/>
              </a:rPr>
              <a:t>(</a:t>
            </a:r>
            <a:r>
              <a:rPr lang="el-GR" sz="1200" b="0" dirty="0">
                <a:effectLst/>
                <a:latin typeface="Times New Roman" panose="02020603050405020304" pitchFamily="18" charset="0"/>
                <a:cs typeface="Times New Roman" panose="02020603050405020304" pitchFamily="18" charset="0"/>
              </a:rPr>
              <a:t>οι συναρτήσεις </a:t>
            </a:r>
            <a:r>
              <a:rPr lang="en-US" sz="1200" dirty="0">
                <a:effectLst/>
                <a:latin typeface="Times New Roman" panose="02020603050405020304" pitchFamily="18" charset="0"/>
                <a:cs typeface="Times New Roman" panose="02020603050405020304" pitchFamily="18" charset="0"/>
              </a:rPr>
              <a:t>is_nearly_integer, select_branching_variable </a:t>
            </a:r>
            <a:r>
              <a:rPr lang="el-GR" sz="1200" dirty="0">
                <a:effectLst/>
                <a:latin typeface="Times New Roman" panose="02020603050405020304" pitchFamily="18" charset="0"/>
                <a:cs typeface="Times New Roman" panose="02020603050405020304" pitchFamily="18" charset="0"/>
              </a:rPr>
              <a:t>και </a:t>
            </a:r>
            <a:r>
              <a:rPr lang="en-US" sz="1200" dirty="0">
                <a:effectLst/>
                <a:latin typeface="Times New Roman" panose="02020603050405020304" pitchFamily="18" charset="0"/>
                <a:cs typeface="Times New Roman" panose="02020603050405020304" pitchFamily="18" charset="0"/>
              </a:rPr>
              <a:t>apply_gomory_cut </a:t>
            </a:r>
            <a:r>
              <a:rPr lang="el-GR" sz="1200" dirty="0">
                <a:effectLst/>
                <a:latin typeface="Times New Roman" panose="02020603050405020304" pitchFamily="18" charset="0"/>
                <a:cs typeface="Times New Roman" panose="02020603050405020304" pitchFamily="18" charset="0"/>
              </a:rPr>
              <a:t>υλοποιούνται στην συνάρτηση</a:t>
            </a:r>
            <a:r>
              <a:rPr lang="en-US" sz="1200" dirty="0">
                <a:effectLst/>
                <a:latin typeface="Times New Roman" panose="02020603050405020304" pitchFamily="18" charset="0"/>
                <a:cs typeface="Times New Roman" panose="02020603050405020304" pitchFamily="18" charset="0"/>
              </a:rPr>
              <a:t> branch_and_bound</a:t>
            </a:r>
            <a:r>
              <a:rPr lang="el-GR" sz="1200" dirty="0">
                <a:latin typeface="Times New Roman" panose="02020603050405020304" pitchFamily="18" charset="0"/>
                <a:cs typeface="Times New Roman" panose="02020603050405020304" pitchFamily="18" charset="0"/>
              </a:rPr>
              <a:t>) και την συνάρτηση </a:t>
            </a:r>
            <a:r>
              <a:rPr lang="en-US" sz="1200" b="1" dirty="0">
                <a:latin typeface="Times New Roman" panose="02020603050405020304" pitchFamily="18" charset="0"/>
                <a:cs typeface="Times New Roman" panose="02020603050405020304" pitchFamily="18" charset="0"/>
              </a:rPr>
              <a:t>main</a:t>
            </a:r>
          </a:p>
          <a:p>
            <a:pPr eaLnBrk="0" fontAlgn="base" hangingPunct="0">
              <a:spcBef>
                <a:spcPct val="0"/>
              </a:spcBef>
              <a:spcAft>
                <a:spcPct val="0"/>
              </a:spcAft>
              <a:buClrTx/>
            </a:pPr>
            <a:endParaRPr lang="en-US" sz="1200" b="1" u="sng" dirty="0">
              <a:latin typeface="Times New Roman" panose="02020603050405020304" pitchFamily="18" charset="0"/>
              <a:cs typeface="Times New Roman" panose="02020603050405020304" pitchFamily="18" charset="0"/>
            </a:endParaRPr>
          </a:p>
          <a:p>
            <a:pPr eaLnBrk="0" fontAlgn="base" hangingPunct="0">
              <a:spcBef>
                <a:spcPct val="0"/>
              </a:spcBef>
              <a:spcAft>
                <a:spcPct val="0"/>
              </a:spcAft>
              <a:buClrTx/>
            </a:pPr>
            <a:r>
              <a:rPr lang="el-GR" sz="1200" b="1" u="sng" dirty="0">
                <a:latin typeface="Times New Roman" panose="02020603050405020304" pitchFamily="18" charset="0"/>
                <a:cs typeface="Times New Roman" panose="02020603050405020304" pitchFamily="18" charset="0"/>
              </a:rPr>
              <a:t>Συνάρτηση </a:t>
            </a:r>
            <a:r>
              <a:rPr lang="en-US" sz="1200" b="1" u="sng" dirty="0">
                <a:latin typeface="Times New Roman" panose="02020603050405020304" pitchFamily="18" charset="0"/>
                <a:cs typeface="Times New Roman" panose="02020603050405020304" pitchFamily="18" charset="0"/>
              </a:rPr>
              <a:t>main:</a:t>
            </a:r>
          </a:p>
          <a:p>
            <a:pPr eaLnBrk="0" fontAlgn="base" hangingPunct="0">
              <a:spcBef>
                <a:spcPct val="0"/>
              </a:spcBef>
              <a:spcAft>
                <a:spcPct val="0"/>
              </a:spcAft>
              <a:buClrTx/>
            </a:pPr>
            <a:endParaRPr lang="en-US" sz="1200" b="1" u="sng" dirty="0">
              <a:latin typeface="Times New Roman" panose="02020603050405020304" pitchFamily="18" charset="0"/>
              <a:cs typeface="Times New Roman" panose="02020603050405020304" pitchFamily="18" charset="0"/>
            </a:endParaRPr>
          </a:p>
          <a:p>
            <a:pPr marL="228600" marR="0" lvl="0" indent="-228600" algn="l" defTabSz="914400" rtl="0" eaLnBrk="0" fontAlgn="base" latinLnBrk="0" hangingPunct="0">
              <a:lnSpc>
                <a:spcPct val="100000"/>
              </a:lnSpc>
              <a:spcBef>
                <a:spcPct val="0"/>
              </a:spcBef>
              <a:spcAft>
                <a:spcPct val="0"/>
              </a:spcAft>
              <a:buClrTx/>
              <a:buSzTx/>
              <a:buFont typeface="+mj-lt"/>
              <a:buAutoNum type="arabicPeriod"/>
              <a:tabLst/>
            </a:pPr>
            <a:r>
              <a:rPr lang="el-GR" altLang="en-US" sz="1200" b="1" dirty="0">
                <a:solidFill>
                  <a:schemeClr val="tx2">
                    <a:lumMod val="10000"/>
                  </a:schemeClr>
                </a:solidFill>
                <a:latin typeface="Times New Roman" panose="02020603050405020304" pitchFamily="18" charset="0"/>
                <a:cs typeface="Times New Roman" panose="02020603050405020304" pitchFamily="18" charset="0"/>
              </a:rPr>
              <a:t>Διατρέχει τον φάκελο </a:t>
            </a:r>
            <a:r>
              <a:rPr lang="en-US" altLang="en-US" sz="1200" b="1" dirty="0">
                <a:solidFill>
                  <a:schemeClr val="tx2">
                    <a:lumMod val="10000"/>
                  </a:schemeClr>
                </a:solidFill>
                <a:latin typeface="Times New Roman" panose="02020603050405020304" pitchFamily="18" charset="0"/>
                <a:cs typeface="Times New Roman" panose="02020603050405020304" pitchFamily="18" charset="0"/>
              </a:rPr>
              <a:t>“problems” </a:t>
            </a:r>
            <a:r>
              <a:rPr lang="el-GR" altLang="en-US" sz="1200" b="1" dirty="0">
                <a:solidFill>
                  <a:schemeClr val="tx2">
                    <a:lumMod val="10000"/>
                  </a:schemeClr>
                </a:solidFill>
                <a:latin typeface="Times New Roman" panose="02020603050405020304" pitchFamily="18" charset="0"/>
                <a:cs typeface="Times New Roman" panose="02020603050405020304" pitchFamily="18" charset="0"/>
              </a:rPr>
              <a:t>και αποθηκεύει το </a:t>
            </a:r>
            <a:r>
              <a:rPr lang="en-US" altLang="en-US" sz="1200" b="1" dirty="0">
                <a:solidFill>
                  <a:schemeClr val="tx2">
                    <a:lumMod val="10000"/>
                  </a:schemeClr>
                </a:solidFill>
                <a:latin typeface="Times New Roman" panose="02020603050405020304" pitchFamily="18" charset="0"/>
                <a:cs typeface="Times New Roman" panose="02020603050405020304" pitchFamily="18" charset="0"/>
              </a:rPr>
              <a:t>path </a:t>
            </a:r>
            <a:r>
              <a:rPr lang="el-GR" altLang="en-US" sz="1200" b="1" dirty="0">
                <a:solidFill>
                  <a:schemeClr val="tx2">
                    <a:lumMod val="10000"/>
                  </a:schemeClr>
                </a:solidFill>
                <a:latin typeface="Times New Roman" panose="02020603050405020304" pitchFamily="18" charset="0"/>
                <a:cs typeface="Times New Roman" panose="02020603050405020304" pitchFamily="18" charset="0"/>
              </a:rPr>
              <a:t>του κάθε αρχείου σε μία λίστα</a:t>
            </a:r>
            <a:endParaRPr kumimoji="0" lang="el-GR" altLang="en-US" sz="1200" b="1" i="0" u="none" strike="noStrike" cap="none" normalizeH="0" baseline="0" dirty="0">
              <a:ln>
                <a:noFill/>
              </a:ln>
              <a:solidFill>
                <a:schemeClr val="tx2">
                  <a:lumMod val="10000"/>
                </a:schemeClr>
              </a:solidFill>
              <a:effectLst/>
              <a:latin typeface="Times New Roman" panose="02020603050405020304" pitchFamily="18" charset="0"/>
              <a:cs typeface="Times New Roman" panose="02020603050405020304" pitchFamily="18" charset="0"/>
            </a:endParaRPr>
          </a:p>
          <a:p>
            <a:pPr marL="228600" marR="0" lvl="0" indent="-228600" algn="l" defTabSz="914400" rtl="0" eaLnBrk="0" fontAlgn="base" latinLnBrk="0" hangingPunct="0">
              <a:lnSpc>
                <a:spcPct val="100000"/>
              </a:lnSpc>
              <a:spcBef>
                <a:spcPct val="0"/>
              </a:spcBef>
              <a:spcAft>
                <a:spcPct val="0"/>
              </a:spcAft>
              <a:buClrTx/>
              <a:buSzTx/>
              <a:buFont typeface="+mj-lt"/>
              <a:buAutoNum type="arabicPeriod"/>
              <a:tabLst/>
            </a:pPr>
            <a:r>
              <a:rPr lang="el-GR" altLang="en-US" sz="1200" b="1" dirty="0">
                <a:solidFill>
                  <a:schemeClr val="tx2">
                    <a:lumMod val="10000"/>
                  </a:schemeClr>
                </a:solidFill>
                <a:latin typeface="Times New Roman" panose="02020603050405020304" pitchFamily="18" charset="0"/>
                <a:cs typeface="Times New Roman" panose="02020603050405020304" pitchFamily="18" charset="0"/>
              </a:rPr>
              <a:t>Διατρέχει την λίστα με τα </a:t>
            </a:r>
            <a:r>
              <a:rPr lang="en-US" altLang="en-US" sz="1200" b="1" dirty="0">
                <a:solidFill>
                  <a:schemeClr val="tx2">
                    <a:lumMod val="10000"/>
                  </a:schemeClr>
                </a:solidFill>
                <a:latin typeface="Times New Roman" panose="02020603050405020304" pitchFamily="18" charset="0"/>
                <a:cs typeface="Times New Roman" panose="02020603050405020304" pitchFamily="18" charset="0"/>
              </a:rPr>
              <a:t>path </a:t>
            </a:r>
            <a:r>
              <a:rPr lang="el-GR" altLang="en-US" sz="1200" b="1" dirty="0">
                <a:solidFill>
                  <a:schemeClr val="tx2">
                    <a:lumMod val="10000"/>
                  </a:schemeClr>
                </a:solidFill>
                <a:latin typeface="Times New Roman" panose="02020603050405020304" pitchFamily="18" charset="0"/>
                <a:cs typeface="Times New Roman" panose="02020603050405020304" pitchFamily="18" charset="0"/>
              </a:rPr>
              <a:t>των αρχείων και για κάθε αποθηκευμένο </a:t>
            </a:r>
            <a:r>
              <a:rPr lang="en-US" altLang="en-US" sz="1200" b="1" dirty="0">
                <a:solidFill>
                  <a:schemeClr val="tx2">
                    <a:lumMod val="10000"/>
                  </a:schemeClr>
                </a:solidFill>
                <a:latin typeface="Times New Roman" panose="02020603050405020304" pitchFamily="18" charset="0"/>
                <a:cs typeface="Times New Roman" panose="02020603050405020304" pitchFamily="18" charset="0"/>
              </a:rPr>
              <a:t>path:</a:t>
            </a:r>
            <a:endParaRPr lang="el-GR" altLang="en-US" sz="1200" b="1" dirty="0">
              <a:solidFill>
                <a:schemeClr val="tx2">
                  <a:lumMod val="10000"/>
                </a:schemeClr>
              </a:solidFill>
              <a:latin typeface="Times New Roman" panose="02020603050405020304" pitchFamily="18" charset="0"/>
              <a:cs typeface="Times New Roman" panose="02020603050405020304" pitchFamily="18" charset="0"/>
            </a:endParaRPr>
          </a:p>
          <a:p>
            <a:pPr marR="0" lvl="0" algn="l" defTabSz="914400" rtl="0" eaLnBrk="0" fontAlgn="base" latinLnBrk="0" hangingPunct="0">
              <a:lnSpc>
                <a:spcPct val="100000"/>
              </a:lnSpc>
              <a:spcBef>
                <a:spcPct val="0"/>
              </a:spcBef>
              <a:spcAft>
                <a:spcPct val="0"/>
              </a:spcAft>
              <a:buClrTx/>
              <a:buSzTx/>
              <a:tabLst/>
            </a:pPr>
            <a:endParaRPr lang="el-GR" altLang="en-US" sz="1200" b="1" dirty="0">
              <a:solidFill>
                <a:schemeClr val="tx2">
                  <a:lumMod val="10000"/>
                </a:schemeClr>
              </a:solidFill>
              <a:latin typeface="Times New Roman" panose="02020603050405020304" pitchFamily="18" charset="0"/>
              <a:cs typeface="Times New Roman" panose="02020603050405020304" pitchFamily="18" charset="0"/>
            </a:endParaRPr>
          </a:p>
          <a:p>
            <a:pPr marL="628650" lvl="1" indent="-171450" eaLnBrk="0" fontAlgn="base" hangingPunct="0">
              <a:spcBef>
                <a:spcPct val="0"/>
              </a:spcBef>
              <a:spcAft>
                <a:spcPct val="0"/>
              </a:spcAft>
              <a:buClrTx/>
              <a:buFont typeface="Arial" panose="020B0604020202020204" pitchFamily="34" charset="0"/>
              <a:buChar char="•"/>
            </a:pPr>
            <a:r>
              <a:rPr lang="el-GR" altLang="en-US" sz="1200" dirty="0">
                <a:solidFill>
                  <a:schemeClr val="tx2">
                    <a:lumMod val="10000"/>
                  </a:schemeClr>
                </a:solidFill>
                <a:latin typeface="Times New Roman" panose="02020603050405020304" pitchFamily="18" charset="0"/>
                <a:cs typeface="Times New Roman" panose="02020603050405020304" pitchFamily="18" charset="0"/>
              </a:rPr>
              <a:t>Καλεί την συνάρτηση </a:t>
            </a:r>
            <a:r>
              <a:rPr lang="el-GR" sz="1200" b="1" dirty="0">
                <a:effectLst/>
                <a:latin typeface="Times New Roman" panose="02020603050405020304" pitchFamily="18" charset="0"/>
                <a:cs typeface="Times New Roman" panose="02020603050405020304" pitchFamily="18" charset="0"/>
              </a:rPr>
              <a:t>capital_budgeting </a:t>
            </a:r>
            <a:r>
              <a:rPr lang="el-GR" sz="1200" b="0" dirty="0">
                <a:effectLst/>
                <a:latin typeface="Times New Roman" panose="02020603050405020304" pitchFamily="18" charset="0"/>
                <a:cs typeface="Times New Roman" panose="02020603050405020304" pitchFamily="18" charset="0"/>
              </a:rPr>
              <a:t>του αρχείου </a:t>
            </a:r>
            <a:r>
              <a:rPr lang="en-US" sz="1200" b="0" dirty="0">
                <a:effectLst/>
                <a:latin typeface="Times New Roman" panose="02020603050405020304" pitchFamily="18" charset="0"/>
                <a:cs typeface="Times New Roman" panose="02020603050405020304" pitchFamily="18" charset="0"/>
              </a:rPr>
              <a:t>problems</a:t>
            </a:r>
            <a:r>
              <a:rPr lang="el-GR" sz="1200" b="0" dirty="0">
                <a:effectLst/>
                <a:latin typeface="Times New Roman" panose="02020603050405020304" pitchFamily="18" charset="0"/>
                <a:cs typeface="Times New Roman" panose="02020603050405020304" pitchFamily="18" charset="0"/>
              </a:rPr>
              <a:t> για την δημιουργία του μοντέλου</a:t>
            </a:r>
            <a:endParaRPr lang="el-GR" altLang="en-US" sz="1200" dirty="0">
              <a:solidFill>
                <a:schemeClr val="tx2">
                  <a:lumMod val="10000"/>
                </a:schemeClr>
              </a:solidFill>
              <a:latin typeface="Times New Roman" panose="02020603050405020304" pitchFamily="18" charset="0"/>
              <a:cs typeface="Times New Roman" panose="02020603050405020304" pitchFamily="18" charset="0"/>
            </a:endParaRPr>
          </a:p>
          <a:p>
            <a:pPr marL="628650" lvl="1" indent="-171450" eaLnBrk="0" fontAlgn="base" hangingPunct="0">
              <a:spcBef>
                <a:spcPct val="0"/>
              </a:spcBef>
              <a:spcAft>
                <a:spcPct val="0"/>
              </a:spcAft>
              <a:buClrTx/>
              <a:buFont typeface="Arial" panose="020B0604020202020204" pitchFamily="34" charset="0"/>
              <a:buChar char="•"/>
            </a:pPr>
            <a:r>
              <a:rPr lang="el-GR" altLang="en-US" sz="1200" dirty="0">
                <a:solidFill>
                  <a:schemeClr val="tx2">
                    <a:lumMod val="10000"/>
                  </a:schemeClr>
                </a:solidFill>
                <a:latin typeface="Times New Roman" panose="02020603050405020304" pitchFamily="18" charset="0"/>
                <a:cs typeface="Times New Roman" panose="02020603050405020304" pitchFamily="18" charset="0"/>
              </a:rPr>
              <a:t>Καλεί την συνάρτηση </a:t>
            </a:r>
            <a:r>
              <a:rPr lang="en-US" altLang="en-US" sz="1200" b="1" dirty="0">
                <a:solidFill>
                  <a:schemeClr val="tx2">
                    <a:lumMod val="10000"/>
                  </a:schemeClr>
                </a:solidFill>
                <a:latin typeface="Times New Roman" panose="02020603050405020304" pitchFamily="18" charset="0"/>
                <a:cs typeface="Times New Roman" panose="02020603050405020304" pitchFamily="18" charset="0"/>
              </a:rPr>
              <a:t>branch_and_bound </a:t>
            </a:r>
            <a:r>
              <a:rPr lang="el-GR" sz="1200" b="0" dirty="0">
                <a:effectLst/>
                <a:latin typeface="Times New Roman" panose="02020603050405020304" pitchFamily="18" charset="0"/>
                <a:cs typeface="Times New Roman" panose="02020603050405020304" pitchFamily="18" charset="0"/>
              </a:rPr>
              <a:t>που υλοποιεί τον αλγόριθμο </a:t>
            </a:r>
            <a:r>
              <a:rPr lang="en-US" sz="1200" dirty="0">
                <a:latin typeface="Times New Roman" panose="02020603050405020304" pitchFamily="18" charset="0"/>
                <a:cs typeface="Times New Roman" panose="02020603050405020304" pitchFamily="18" charset="0"/>
              </a:rPr>
              <a:t>Branch</a:t>
            </a:r>
            <a:r>
              <a:rPr lang="el-GR" sz="1200" b="0" dirty="0">
                <a:effectLst/>
                <a:latin typeface="Times New Roman" panose="02020603050405020304" pitchFamily="18" charset="0"/>
                <a:cs typeface="Times New Roman" panose="02020603050405020304" pitchFamily="18" charset="0"/>
              </a:rPr>
              <a:t> and </a:t>
            </a:r>
            <a:r>
              <a:rPr lang="en-US" sz="1200" b="0" dirty="0">
                <a:effectLst/>
                <a:latin typeface="Times New Roman" panose="02020603050405020304" pitchFamily="18" charset="0"/>
                <a:cs typeface="Times New Roman" panose="02020603050405020304" pitchFamily="18" charset="0"/>
              </a:rPr>
              <a:t>B</a:t>
            </a:r>
            <a:r>
              <a:rPr lang="en-US" sz="1200" dirty="0">
                <a:latin typeface="Times New Roman" panose="02020603050405020304" pitchFamily="18" charset="0"/>
                <a:cs typeface="Times New Roman" panose="02020603050405020304" pitchFamily="18" charset="0"/>
              </a:rPr>
              <a:t>ound</a:t>
            </a:r>
            <a:r>
              <a:rPr lang="el-GR" sz="1200" b="0" dirty="0">
                <a:effectLst/>
                <a:latin typeface="Times New Roman" panose="02020603050405020304" pitchFamily="18" charset="0"/>
                <a:cs typeface="Times New Roman" panose="02020603050405020304" pitchFamily="18" charset="0"/>
              </a:rPr>
              <a:t> </a:t>
            </a:r>
            <a:r>
              <a:rPr lang="el-GR" sz="1200" dirty="0">
                <a:latin typeface="Times New Roman" panose="02020603050405020304" pitchFamily="18" charset="0"/>
                <a:cs typeface="Times New Roman" panose="02020603050405020304" pitchFamily="18" charset="0"/>
              </a:rPr>
              <a:t>με βελτιώσεις </a:t>
            </a:r>
            <a:r>
              <a:rPr lang="el-GR" sz="1200" b="0" dirty="0">
                <a:effectLst/>
                <a:latin typeface="Times New Roman" panose="02020603050405020304" pitchFamily="18" charset="0"/>
                <a:cs typeface="Times New Roman" panose="02020603050405020304" pitchFamily="18" charset="0"/>
              </a:rPr>
              <a:t>και χρονομ</a:t>
            </a:r>
            <a:r>
              <a:rPr lang="el-GR" sz="1200" dirty="0">
                <a:latin typeface="Times New Roman" panose="02020603050405020304" pitchFamily="18" charset="0"/>
                <a:cs typeface="Times New Roman" panose="02020603050405020304" pitchFamily="18" charset="0"/>
              </a:rPr>
              <a:t>ετρά</a:t>
            </a:r>
            <a:r>
              <a:rPr lang="el-GR" sz="1200" b="0" dirty="0">
                <a:effectLst/>
                <a:latin typeface="Times New Roman" panose="02020603050405020304" pitchFamily="18" charset="0"/>
                <a:cs typeface="Times New Roman" panose="02020603050405020304" pitchFamily="18" charset="0"/>
              </a:rPr>
              <a:t> τον χρόνο εκτέλεσης του</a:t>
            </a:r>
          </a:p>
          <a:p>
            <a:pPr marL="628650" lvl="1" indent="-171450" eaLnBrk="0" fontAlgn="base" hangingPunct="0">
              <a:spcBef>
                <a:spcPct val="0"/>
              </a:spcBef>
              <a:spcAft>
                <a:spcPct val="0"/>
              </a:spcAft>
              <a:buClrTx/>
              <a:buFont typeface="Arial" panose="020B0604020202020204" pitchFamily="34" charset="0"/>
              <a:buChar char="•"/>
            </a:pPr>
            <a:r>
              <a:rPr lang="el-GR" altLang="en-US" sz="1200" dirty="0">
                <a:solidFill>
                  <a:schemeClr val="tx2">
                    <a:lumMod val="10000"/>
                  </a:schemeClr>
                </a:solidFill>
                <a:latin typeface="Times New Roman" panose="02020603050405020304" pitchFamily="18" charset="0"/>
                <a:cs typeface="Times New Roman" panose="02020603050405020304" pitchFamily="18" charset="0"/>
              </a:rPr>
              <a:t>Εκτυπώνει τα αποτελέσματα του αλγορίθμου</a:t>
            </a:r>
            <a:endParaRPr lang="el-GR" altLang="en-US" sz="1200" b="1" dirty="0">
              <a:solidFill>
                <a:schemeClr val="tx2">
                  <a:lumMod val="10000"/>
                </a:schemeClr>
              </a:solidFill>
              <a:latin typeface="Times New Roman" panose="02020603050405020304" pitchFamily="18" charset="0"/>
              <a:cs typeface="Times New Roman" panose="02020603050405020304" pitchFamily="18" charset="0"/>
            </a:endParaRPr>
          </a:p>
          <a:p>
            <a:pPr marL="457200" lvl="1" eaLnBrk="0" fontAlgn="base" hangingPunct="0">
              <a:spcBef>
                <a:spcPct val="0"/>
              </a:spcBef>
              <a:spcAft>
                <a:spcPct val="0"/>
              </a:spcAft>
              <a:buClrTx/>
            </a:pPr>
            <a:endParaRPr lang="el-GR" sz="1200" b="0" dirty="0">
              <a:effectLst/>
              <a:latin typeface="Times New Roman" panose="02020603050405020304" pitchFamily="18" charset="0"/>
              <a:cs typeface="Times New Roman" panose="02020603050405020304" pitchFamily="18" charset="0"/>
            </a:endParaRPr>
          </a:p>
          <a:p>
            <a:pPr marL="628650" lvl="1" indent="-171450" eaLnBrk="0" fontAlgn="base" hangingPunct="0">
              <a:spcBef>
                <a:spcPct val="0"/>
              </a:spcBef>
              <a:spcAft>
                <a:spcPct val="0"/>
              </a:spcAft>
              <a:buClrTx/>
              <a:buFont typeface="Arial" panose="020B0604020202020204" pitchFamily="34" charset="0"/>
              <a:buChar char="•"/>
            </a:pPr>
            <a:endParaRPr lang="el-GR" sz="1200" b="0" dirty="0">
              <a:effectLst/>
              <a:latin typeface="Times New Roman" panose="02020603050405020304" pitchFamily="18" charset="0"/>
              <a:cs typeface="Times New Roman" panose="02020603050405020304" pitchFamily="18" charset="0"/>
            </a:endParaRPr>
          </a:p>
          <a:p>
            <a:pPr marL="628650" lvl="1" indent="-171450" algn="l" eaLnBrk="0" fontAlgn="base" hangingPunct="0">
              <a:spcBef>
                <a:spcPct val="0"/>
              </a:spcBef>
              <a:spcAft>
                <a:spcPct val="0"/>
              </a:spcAft>
              <a:buClrTx/>
              <a:buSzTx/>
              <a:buFont typeface="Arial" panose="020B0604020202020204" pitchFamily="34" charset="0"/>
              <a:buChar char="•"/>
            </a:pPr>
            <a:endParaRPr lang="el-GR" altLang="en-US" sz="1200" dirty="0">
              <a:solidFill>
                <a:schemeClr val="tx2">
                  <a:lumMod val="10000"/>
                </a:schemeClr>
              </a:solidFill>
              <a:latin typeface="Times New Roman" panose="02020603050405020304" pitchFamily="18" charset="0"/>
              <a:cs typeface="Times New Roman" panose="02020603050405020304" pitchFamily="18" charset="0"/>
            </a:endParaRPr>
          </a:p>
          <a:p>
            <a:pPr eaLnBrk="0" fontAlgn="base" hangingPunct="0">
              <a:spcBef>
                <a:spcPct val="0"/>
              </a:spcBef>
              <a:spcAft>
                <a:spcPct val="0"/>
              </a:spcAft>
              <a:buClrTx/>
            </a:pPr>
            <a:endParaRPr lang="el-GR" sz="1200" dirty="0">
              <a:latin typeface="Times New Roman" panose="02020603050405020304" pitchFamily="18" charset="0"/>
              <a:cs typeface="Times New Roman" panose="02020603050405020304" pitchFamily="18" charset="0"/>
            </a:endParaRPr>
          </a:p>
          <a:p>
            <a:pPr marR="0" lvl="0" algn="l" defTabSz="914400" rtl="0" eaLnBrk="0" fontAlgn="base" latinLnBrk="0" hangingPunct="0">
              <a:lnSpc>
                <a:spcPct val="100000"/>
              </a:lnSpc>
              <a:spcBef>
                <a:spcPct val="0"/>
              </a:spcBef>
              <a:spcAft>
                <a:spcPct val="0"/>
              </a:spcAft>
              <a:buClrTx/>
              <a:buSzTx/>
              <a:tabLst/>
            </a:pPr>
            <a:endParaRPr lang="el-GR" altLang="en-US" sz="1200" b="1" dirty="0">
              <a:solidFill>
                <a:schemeClr val="tx2">
                  <a:lumMod val="10000"/>
                </a:schemeClr>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755"/>
        <p:cNvGrpSpPr/>
        <p:nvPr/>
      </p:nvGrpSpPr>
      <p:grpSpPr>
        <a:xfrm>
          <a:off x="0" y="0"/>
          <a:ext cx="0" cy="0"/>
          <a:chOff x="0" y="0"/>
          <a:chExt cx="0" cy="0"/>
        </a:xfrm>
      </p:grpSpPr>
      <p:sp>
        <p:nvSpPr>
          <p:cNvPr id="3" name="Τίτλος 2">
            <a:extLst>
              <a:ext uri="{FF2B5EF4-FFF2-40B4-BE49-F238E27FC236}">
                <a16:creationId xmlns:a16="http://schemas.microsoft.com/office/drawing/2014/main" id="{2CCEE334-92B0-83C2-D8DE-074FAAE36DBE}"/>
              </a:ext>
            </a:extLst>
          </p:cNvPr>
          <p:cNvSpPr>
            <a:spLocks noGrp="1"/>
          </p:cNvSpPr>
          <p:nvPr>
            <p:ph type="title"/>
          </p:nvPr>
        </p:nvSpPr>
        <p:spPr>
          <a:xfrm>
            <a:off x="265471" y="190883"/>
            <a:ext cx="7242301" cy="644700"/>
          </a:xfrm>
        </p:spPr>
        <p:txBody>
          <a:bodyPr/>
          <a:lstStyle/>
          <a:p>
            <a:r>
              <a:rPr lang="en-US" sz="2600" dirty="0">
                <a:solidFill>
                  <a:srgbClr val="000000"/>
                </a:solidFill>
                <a:latin typeface="Times New Roman" panose="02020603050405020304" pitchFamily="18" charset="0"/>
                <a:cs typeface="Times New Roman" panose="02020603050405020304" pitchFamily="18" charset="0"/>
              </a:rPr>
              <a:t>Branch and Bound with Improvements</a:t>
            </a:r>
            <a:endParaRPr lang="en-US" sz="2600" dirty="0"/>
          </a:p>
        </p:txBody>
      </p:sp>
      <p:sp>
        <p:nvSpPr>
          <p:cNvPr id="6" name="TextBox 5">
            <a:extLst>
              <a:ext uri="{FF2B5EF4-FFF2-40B4-BE49-F238E27FC236}">
                <a16:creationId xmlns:a16="http://schemas.microsoft.com/office/drawing/2014/main" id="{6E4BCD63-7475-3072-DFDC-B4F1782F1D44}"/>
              </a:ext>
            </a:extLst>
          </p:cNvPr>
          <p:cNvSpPr txBox="1"/>
          <p:nvPr/>
        </p:nvSpPr>
        <p:spPr>
          <a:xfrm>
            <a:off x="595448" y="1204481"/>
            <a:ext cx="7749073" cy="5391219"/>
          </a:xfrm>
          <a:prstGeom prst="rect">
            <a:avLst/>
          </a:prstGeom>
          <a:noFill/>
        </p:spPr>
        <p:txBody>
          <a:bodyPr wrap="square">
            <a:spAutoFit/>
          </a:bodyPr>
          <a:lstStyle/>
          <a:p>
            <a:pPr eaLnBrk="0" fontAlgn="base" hangingPunct="0">
              <a:spcBef>
                <a:spcPct val="0"/>
              </a:spcBef>
              <a:spcAft>
                <a:spcPct val="0"/>
              </a:spcAft>
              <a:buClrTx/>
            </a:pPr>
            <a:r>
              <a:rPr lang="el-GR" sz="1200" dirty="0">
                <a:latin typeface="Times New Roman" panose="02020603050405020304" pitchFamily="18" charset="0"/>
                <a:cs typeface="Times New Roman" panose="02020603050405020304" pitchFamily="18" charset="0"/>
              </a:rPr>
              <a:t>Περιέχει</a:t>
            </a:r>
            <a:r>
              <a:rPr lang="en-US" sz="1200" dirty="0">
                <a:latin typeface="Times New Roman" panose="02020603050405020304" pitchFamily="18" charset="0"/>
                <a:cs typeface="Times New Roman" panose="02020603050405020304" pitchFamily="18" charset="0"/>
              </a:rPr>
              <a:t> </a:t>
            </a:r>
            <a:r>
              <a:rPr lang="el-GR" sz="1200" dirty="0">
                <a:latin typeface="Times New Roman" panose="02020603050405020304" pitchFamily="18" charset="0"/>
                <a:cs typeface="Times New Roman" panose="02020603050405020304" pitchFamily="18" charset="0"/>
              </a:rPr>
              <a:t>τις συναρτήσεις </a:t>
            </a:r>
            <a:r>
              <a:rPr lang="en-US" sz="1200" b="1" dirty="0">
                <a:latin typeface="Times New Roman" panose="02020603050405020304" pitchFamily="18" charset="0"/>
                <a:cs typeface="Times New Roman" panose="02020603050405020304" pitchFamily="18" charset="0"/>
              </a:rPr>
              <a:t>is_nearly_integer</a:t>
            </a:r>
            <a:r>
              <a:rPr lang="en-US" sz="1200" dirty="0">
                <a:latin typeface="Times New Roman" panose="02020603050405020304" pitchFamily="18" charset="0"/>
                <a:cs typeface="Times New Roman" panose="02020603050405020304" pitchFamily="18" charset="0"/>
              </a:rPr>
              <a:t>, </a:t>
            </a:r>
            <a:r>
              <a:rPr lang="en-US" sz="1200" b="1" dirty="0">
                <a:latin typeface="Times New Roman" panose="02020603050405020304" pitchFamily="18" charset="0"/>
                <a:cs typeface="Times New Roman" panose="02020603050405020304" pitchFamily="18" charset="0"/>
              </a:rPr>
              <a:t>select_branching_variable</a:t>
            </a:r>
            <a:r>
              <a:rPr lang="en-US" sz="1200" dirty="0">
                <a:latin typeface="Times New Roman" panose="02020603050405020304" pitchFamily="18" charset="0"/>
                <a:cs typeface="Times New Roman" panose="02020603050405020304" pitchFamily="18" charset="0"/>
              </a:rPr>
              <a:t>, </a:t>
            </a:r>
            <a:r>
              <a:rPr lang="en-US" sz="1200" b="1" dirty="0">
                <a:latin typeface="Times New Roman" panose="02020603050405020304" pitchFamily="18" charset="0"/>
                <a:cs typeface="Times New Roman" panose="02020603050405020304" pitchFamily="18" charset="0"/>
              </a:rPr>
              <a:t>apply_gomory_cut </a:t>
            </a:r>
            <a:r>
              <a:rPr lang="el-GR" sz="1200" dirty="0">
                <a:latin typeface="Times New Roman" panose="02020603050405020304" pitchFamily="18" charset="0"/>
                <a:cs typeface="Times New Roman" panose="02020603050405020304" pitchFamily="18" charset="0"/>
              </a:rPr>
              <a:t>και </a:t>
            </a:r>
            <a:r>
              <a:rPr lang="en-US" sz="1200" b="1" dirty="0">
                <a:latin typeface="Times New Roman" panose="02020603050405020304" pitchFamily="18" charset="0"/>
                <a:cs typeface="Times New Roman" panose="02020603050405020304" pitchFamily="18" charset="0"/>
              </a:rPr>
              <a:t>branch_and_bound </a:t>
            </a:r>
            <a:r>
              <a:rPr lang="en-US" sz="1200" b="0" dirty="0">
                <a:effectLst/>
                <a:latin typeface="Times New Roman" panose="02020603050405020304" pitchFamily="18" charset="0"/>
                <a:cs typeface="Times New Roman" panose="02020603050405020304" pitchFamily="18" charset="0"/>
              </a:rPr>
              <a:t>(</a:t>
            </a:r>
            <a:r>
              <a:rPr lang="el-GR" sz="1200" b="0" dirty="0">
                <a:effectLst/>
                <a:latin typeface="Times New Roman" panose="02020603050405020304" pitchFamily="18" charset="0"/>
                <a:cs typeface="Times New Roman" panose="02020603050405020304" pitchFamily="18" charset="0"/>
              </a:rPr>
              <a:t>οι συναρτήσεις </a:t>
            </a:r>
            <a:r>
              <a:rPr lang="en-US" sz="1200" dirty="0">
                <a:effectLst/>
                <a:latin typeface="Times New Roman" panose="02020603050405020304" pitchFamily="18" charset="0"/>
                <a:cs typeface="Times New Roman" panose="02020603050405020304" pitchFamily="18" charset="0"/>
              </a:rPr>
              <a:t>is_nearly_integer, select_branching_variable </a:t>
            </a:r>
            <a:r>
              <a:rPr lang="el-GR" sz="1200" dirty="0">
                <a:effectLst/>
                <a:latin typeface="Times New Roman" panose="02020603050405020304" pitchFamily="18" charset="0"/>
                <a:cs typeface="Times New Roman" panose="02020603050405020304" pitchFamily="18" charset="0"/>
              </a:rPr>
              <a:t>και </a:t>
            </a:r>
            <a:r>
              <a:rPr lang="en-US" sz="1200" dirty="0">
                <a:effectLst/>
                <a:latin typeface="Times New Roman" panose="02020603050405020304" pitchFamily="18" charset="0"/>
                <a:cs typeface="Times New Roman" panose="02020603050405020304" pitchFamily="18" charset="0"/>
              </a:rPr>
              <a:t>apply_gomory_cut </a:t>
            </a:r>
            <a:r>
              <a:rPr lang="el-GR" sz="1200" dirty="0">
                <a:effectLst/>
                <a:latin typeface="Times New Roman" panose="02020603050405020304" pitchFamily="18" charset="0"/>
                <a:cs typeface="Times New Roman" panose="02020603050405020304" pitchFamily="18" charset="0"/>
              </a:rPr>
              <a:t>υλοποιούνται στην συνάρτηση</a:t>
            </a:r>
            <a:r>
              <a:rPr lang="en-US" sz="1200" dirty="0">
                <a:effectLst/>
                <a:latin typeface="Times New Roman" panose="02020603050405020304" pitchFamily="18" charset="0"/>
                <a:cs typeface="Times New Roman" panose="02020603050405020304" pitchFamily="18" charset="0"/>
              </a:rPr>
              <a:t> branch_and_bound</a:t>
            </a:r>
            <a:r>
              <a:rPr lang="el-GR" sz="1200" dirty="0">
                <a:latin typeface="Times New Roman" panose="02020603050405020304" pitchFamily="18" charset="0"/>
                <a:cs typeface="Times New Roman" panose="02020603050405020304" pitchFamily="18" charset="0"/>
              </a:rPr>
              <a:t>) και την συνάρτηση </a:t>
            </a:r>
            <a:r>
              <a:rPr lang="en-US" sz="1200" b="1" dirty="0">
                <a:latin typeface="Times New Roman" panose="02020603050405020304" pitchFamily="18" charset="0"/>
                <a:cs typeface="Times New Roman" panose="02020603050405020304" pitchFamily="18" charset="0"/>
              </a:rPr>
              <a:t>main</a:t>
            </a:r>
          </a:p>
          <a:p>
            <a:pPr eaLnBrk="0" fontAlgn="base" hangingPunct="0">
              <a:spcBef>
                <a:spcPct val="0"/>
              </a:spcBef>
              <a:spcAft>
                <a:spcPct val="0"/>
              </a:spcAft>
              <a:buClrTx/>
            </a:pPr>
            <a:endParaRPr lang="en-US" sz="1200" b="1" u="sng" dirty="0">
              <a:latin typeface="Times New Roman" panose="02020603050405020304" pitchFamily="18" charset="0"/>
              <a:cs typeface="Times New Roman" panose="02020603050405020304" pitchFamily="18" charset="0"/>
            </a:endParaRPr>
          </a:p>
          <a:p>
            <a:pPr eaLnBrk="0" fontAlgn="base" hangingPunct="0">
              <a:spcBef>
                <a:spcPct val="0"/>
              </a:spcBef>
              <a:spcAft>
                <a:spcPct val="0"/>
              </a:spcAft>
              <a:buClrTx/>
            </a:pPr>
            <a:r>
              <a:rPr lang="el-GR" sz="1200" b="1" u="sng" dirty="0">
                <a:latin typeface="Times New Roman" panose="02020603050405020304" pitchFamily="18" charset="0"/>
                <a:cs typeface="Times New Roman" panose="02020603050405020304" pitchFamily="18" charset="0"/>
              </a:rPr>
              <a:t>Συνάρτηση </a:t>
            </a:r>
            <a:r>
              <a:rPr lang="en-US" sz="1200" b="1" u="sng" dirty="0">
                <a:latin typeface="Times New Roman" panose="02020603050405020304" pitchFamily="18" charset="0"/>
                <a:cs typeface="Times New Roman" panose="02020603050405020304" pitchFamily="18" charset="0"/>
              </a:rPr>
              <a:t>select_branching_variable:</a:t>
            </a:r>
          </a:p>
          <a:p>
            <a:pPr eaLnBrk="0" fontAlgn="base" hangingPunct="0">
              <a:spcBef>
                <a:spcPct val="0"/>
              </a:spcBef>
              <a:spcAft>
                <a:spcPct val="0"/>
              </a:spcAft>
              <a:buClrTx/>
            </a:pPr>
            <a:r>
              <a:rPr lang="el-GR" sz="1200" dirty="0">
                <a:latin typeface="Times New Roman" panose="02020603050405020304" pitchFamily="18" charset="0"/>
                <a:cs typeface="Times New Roman" panose="02020603050405020304" pitchFamily="18" charset="0"/>
              </a:rPr>
              <a:t>Αποτελεί συνάρτηση για την επιλογή της μεταβλητής για </a:t>
            </a:r>
            <a:r>
              <a:rPr lang="en-US" sz="1200" dirty="0">
                <a:latin typeface="Times New Roman" panose="02020603050405020304" pitchFamily="18" charset="0"/>
                <a:cs typeface="Times New Roman" panose="02020603050405020304" pitchFamily="18" charset="0"/>
              </a:rPr>
              <a:t>branching</a:t>
            </a:r>
          </a:p>
          <a:p>
            <a:pPr eaLnBrk="0" fontAlgn="base" hangingPunct="0">
              <a:spcBef>
                <a:spcPct val="0"/>
              </a:spcBef>
              <a:spcAft>
                <a:spcPct val="0"/>
              </a:spcAft>
              <a:buClrTx/>
            </a:pPr>
            <a:endParaRPr lang="en-US" sz="1200" dirty="0">
              <a:latin typeface="Times New Roman" panose="02020603050405020304" pitchFamily="18" charset="0"/>
              <a:cs typeface="Times New Roman" panose="02020603050405020304" pitchFamily="18" charset="0"/>
            </a:endParaRPr>
          </a:p>
          <a:p>
            <a:pPr marL="228600" indent="-228600">
              <a:lnSpc>
                <a:spcPts val="1425"/>
              </a:lnSpc>
              <a:buFont typeface="+mj-lt"/>
              <a:buAutoNum type="arabicPeriod"/>
            </a:pPr>
            <a:r>
              <a:rPr lang="el-GR" sz="1200" b="0" dirty="0">
                <a:effectLst/>
                <a:latin typeface="Times New Roman" panose="02020603050405020304" pitchFamily="18" charset="0"/>
                <a:cs typeface="Times New Roman" panose="02020603050405020304" pitchFamily="18" charset="0"/>
              </a:rPr>
              <a:t>Διατρέχ</a:t>
            </a:r>
            <a:r>
              <a:rPr lang="el-GR" sz="1200" dirty="0">
                <a:latin typeface="Times New Roman" panose="02020603050405020304" pitchFamily="18" charset="0"/>
                <a:cs typeface="Times New Roman" panose="02020603050405020304" pitchFamily="18" charset="0"/>
              </a:rPr>
              <a:t>ει</a:t>
            </a:r>
            <a:r>
              <a:rPr lang="el-GR" sz="1200" b="0" dirty="0">
                <a:effectLst/>
                <a:latin typeface="Times New Roman" panose="02020603050405020304" pitchFamily="18" charset="0"/>
                <a:cs typeface="Times New Roman" panose="02020603050405020304" pitchFamily="18" charset="0"/>
              </a:rPr>
              <a:t> τον πίνακα integer_var και για τις μεταβλητές που πρέπει να έχουν ακέραια τιμή, υπολογίζει την απόσταση τους από τους πλησιέστερους</a:t>
            </a:r>
            <a:r>
              <a:rPr lang="en-US" sz="1200" dirty="0">
                <a:latin typeface="Times New Roman" panose="02020603050405020304" pitchFamily="18" charset="0"/>
                <a:cs typeface="Times New Roman" panose="02020603050405020304" pitchFamily="18" charset="0"/>
              </a:rPr>
              <a:t> </a:t>
            </a:r>
            <a:r>
              <a:rPr lang="el-GR" sz="1200" b="0" dirty="0">
                <a:effectLst/>
                <a:latin typeface="Times New Roman" panose="02020603050405020304" pitchFamily="18" charset="0"/>
                <a:cs typeface="Times New Roman" panose="02020603050405020304" pitchFamily="18" charset="0"/>
              </a:rPr>
              <a:t>ακεραίους και κρατάει την μικρότερη τιμή. Οι τιμές αυτές αποθηκεύονται έπειτα στην λίστα fractional_vars</a:t>
            </a:r>
            <a:endParaRPr lang="en-US" sz="1200" b="0" dirty="0">
              <a:effectLst/>
              <a:latin typeface="Times New Roman" panose="02020603050405020304" pitchFamily="18" charset="0"/>
              <a:cs typeface="Times New Roman" panose="02020603050405020304" pitchFamily="18" charset="0"/>
            </a:endParaRPr>
          </a:p>
          <a:p>
            <a:pPr marL="228600" indent="-228600">
              <a:lnSpc>
                <a:spcPts val="1425"/>
              </a:lnSpc>
              <a:buFont typeface="+mj-lt"/>
              <a:buAutoNum type="arabicPeriod"/>
            </a:pPr>
            <a:r>
              <a:rPr lang="el-GR" sz="1200" dirty="0">
                <a:latin typeface="Times New Roman" panose="02020603050405020304" pitchFamily="18" charset="0"/>
                <a:cs typeface="Times New Roman" panose="02020603050405020304" pitchFamily="18" charset="0"/>
              </a:rPr>
              <a:t>Για την επιστροφή</a:t>
            </a:r>
            <a:r>
              <a:rPr lang="en-US" sz="1200" dirty="0">
                <a:latin typeface="Times New Roman" panose="02020603050405020304" pitchFamily="18" charset="0"/>
                <a:cs typeface="Times New Roman" panose="02020603050405020304" pitchFamily="18" charset="0"/>
              </a:rPr>
              <a:t> </a:t>
            </a:r>
            <a:r>
              <a:rPr lang="el-GR" sz="1200" dirty="0">
                <a:latin typeface="Times New Roman" panose="02020603050405020304" pitchFamily="18" charset="0"/>
                <a:cs typeface="Times New Roman" panose="02020603050405020304" pitchFamily="18" charset="0"/>
              </a:rPr>
              <a:t>τιμής, δ</a:t>
            </a:r>
            <a:r>
              <a:rPr lang="el-GR" sz="1200" b="0" dirty="0">
                <a:effectLst/>
                <a:latin typeface="Times New Roman" panose="02020603050405020304" pitchFamily="18" charset="0"/>
                <a:cs typeface="Times New Roman" panose="02020603050405020304" pitchFamily="18" charset="0"/>
              </a:rPr>
              <a:t>ιατρέχει την λίστα fractional_vars και επιστρέφει την μεταβλητή με την μεγαλύτερη απόσταση, αν δεν υπάρχει μεταβλητή επιστρέφεται None</a:t>
            </a:r>
          </a:p>
          <a:p>
            <a:pPr marL="228600" indent="-228600">
              <a:lnSpc>
                <a:spcPts val="1425"/>
              </a:lnSpc>
              <a:buFont typeface="+mj-lt"/>
              <a:buAutoNum type="arabicPeriod"/>
            </a:pPr>
            <a:endParaRPr lang="el-GR" sz="1200" dirty="0">
              <a:latin typeface="Times New Roman" panose="02020603050405020304" pitchFamily="18" charset="0"/>
              <a:cs typeface="Times New Roman" panose="02020603050405020304" pitchFamily="18" charset="0"/>
            </a:endParaRPr>
          </a:p>
          <a:p>
            <a:pPr eaLnBrk="0" fontAlgn="base" hangingPunct="0">
              <a:spcBef>
                <a:spcPct val="0"/>
              </a:spcBef>
              <a:spcAft>
                <a:spcPct val="0"/>
              </a:spcAft>
              <a:buClrTx/>
            </a:pPr>
            <a:r>
              <a:rPr lang="el-GR" sz="1200" b="1" u="sng" dirty="0">
                <a:latin typeface="Times New Roman" panose="02020603050405020304" pitchFamily="18" charset="0"/>
                <a:cs typeface="Times New Roman" panose="02020603050405020304" pitchFamily="18" charset="0"/>
              </a:rPr>
              <a:t>Συνάρτηση </a:t>
            </a:r>
            <a:r>
              <a:rPr lang="en-US" sz="1200" b="1" u="sng" dirty="0">
                <a:latin typeface="Times New Roman" panose="02020603050405020304" pitchFamily="18" charset="0"/>
                <a:cs typeface="Times New Roman" panose="02020603050405020304" pitchFamily="18" charset="0"/>
              </a:rPr>
              <a:t>apply_gomory_cut:</a:t>
            </a:r>
          </a:p>
          <a:p>
            <a:pPr eaLnBrk="0" fontAlgn="base" hangingPunct="0">
              <a:spcBef>
                <a:spcPct val="0"/>
              </a:spcBef>
              <a:spcAft>
                <a:spcPct val="0"/>
              </a:spcAft>
              <a:buClrTx/>
            </a:pPr>
            <a:r>
              <a:rPr lang="el-GR" sz="1200" dirty="0">
                <a:latin typeface="Times New Roman" panose="02020603050405020304" pitchFamily="18" charset="0"/>
                <a:cs typeface="Times New Roman" panose="02020603050405020304" pitchFamily="18" charset="0"/>
              </a:rPr>
              <a:t>Αποτελεί συνάρτηση για την</a:t>
            </a:r>
            <a:r>
              <a:rPr lang="en-US" sz="1200" dirty="0">
                <a:latin typeface="Times New Roman" panose="02020603050405020304" pitchFamily="18" charset="0"/>
                <a:cs typeface="Times New Roman" panose="02020603050405020304" pitchFamily="18" charset="0"/>
              </a:rPr>
              <a:t> </a:t>
            </a:r>
            <a:r>
              <a:rPr lang="el-GR" sz="1200" b="0" dirty="0">
                <a:effectLst/>
                <a:latin typeface="Times New Roman" panose="02020603050405020304" pitchFamily="18" charset="0"/>
                <a:cs typeface="Times New Roman" panose="02020603050405020304" pitchFamily="18" charset="0"/>
              </a:rPr>
              <a:t>εφαρμογή Gomory Cuts</a:t>
            </a:r>
          </a:p>
          <a:p>
            <a:pPr marL="228600" indent="-228600" eaLnBrk="0" fontAlgn="base" hangingPunct="0">
              <a:spcBef>
                <a:spcPct val="0"/>
              </a:spcBef>
              <a:spcAft>
                <a:spcPct val="0"/>
              </a:spcAft>
              <a:buClrTx/>
              <a:buFont typeface="+mj-lt"/>
              <a:buAutoNum type="arabicPeriod"/>
            </a:pPr>
            <a:endParaRPr lang="en-US" sz="1200" dirty="0">
              <a:latin typeface="Times New Roman" panose="02020603050405020304" pitchFamily="18" charset="0"/>
              <a:cs typeface="Times New Roman" panose="02020603050405020304" pitchFamily="18" charset="0"/>
            </a:endParaRPr>
          </a:p>
          <a:p>
            <a:pPr marL="228600" indent="-228600">
              <a:lnSpc>
                <a:spcPts val="1425"/>
              </a:lnSpc>
              <a:buFont typeface="+mj-lt"/>
              <a:buAutoNum type="arabicPeriod"/>
            </a:pPr>
            <a:r>
              <a:rPr lang="el-GR" sz="1200" b="0" dirty="0">
                <a:effectLst/>
                <a:latin typeface="Times New Roman" panose="02020603050405020304" pitchFamily="18" charset="0"/>
                <a:cs typeface="Times New Roman" panose="02020603050405020304" pitchFamily="18" charset="0"/>
              </a:rPr>
              <a:t>Διατρέχ</a:t>
            </a:r>
            <a:r>
              <a:rPr lang="el-GR" sz="1200" dirty="0">
                <a:latin typeface="Times New Roman" panose="02020603050405020304" pitchFamily="18" charset="0"/>
                <a:cs typeface="Times New Roman" panose="02020603050405020304" pitchFamily="18" charset="0"/>
              </a:rPr>
              <a:t>ει</a:t>
            </a:r>
            <a:r>
              <a:rPr lang="el-GR" sz="1200" b="0" dirty="0">
                <a:effectLst/>
                <a:latin typeface="Times New Roman" panose="02020603050405020304" pitchFamily="18" charset="0"/>
                <a:cs typeface="Times New Roman" panose="02020603050405020304" pitchFamily="18" charset="0"/>
              </a:rPr>
              <a:t> τον πίνακα των μεταβλητών και στην περίπτωση που μια μεταβλητή πρέπει να έχει ακέραια τιμή, αλλά δεν είναι ακέραια, εισάγουμε έναν περιορισμό Gomory Cut αναγκάζοντας τη μεταβλητή να πάρει τιμή μικρότερη ή ίση με το ακέραιο μέρος της</a:t>
            </a:r>
          </a:p>
          <a:p>
            <a:pPr>
              <a:lnSpc>
                <a:spcPts val="1425"/>
              </a:lnSpc>
            </a:pPr>
            <a:endParaRPr lang="el-GR" sz="1200" b="0" dirty="0">
              <a:effectLst/>
              <a:latin typeface="Times New Roman" panose="02020603050405020304" pitchFamily="18" charset="0"/>
              <a:cs typeface="Times New Roman" panose="02020603050405020304" pitchFamily="18" charset="0"/>
            </a:endParaRPr>
          </a:p>
          <a:p>
            <a:pPr marL="228600" indent="-228600">
              <a:lnSpc>
                <a:spcPts val="1425"/>
              </a:lnSpc>
              <a:buFont typeface="+mj-lt"/>
              <a:buAutoNum type="arabicPeriod"/>
            </a:pPr>
            <a:endParaRPr lang="el-GR" sz="1200" b="0" dirty="0">
              <a:effectLst/>
              <a:latin typeface="Times New Roman" panose="02020603050405020304" pitchFamily="18" charset="0"/>
              <a:cs typeface="Times New Roman" panose="02020603050405020304" pitchFamily="18" charset="0"/>
            </a:endParaRPr>
          </a:p>
          <a:p>
            <a:pPr marL="228600" indent="-228600" eaLnBrk="0" fontAlgn="base" hangingPunct="0">
              <a:spcBef>
                <a:spcPct val="0"/>
              </a:spcBef>
              <a:spcAft>
                <a:spcPct val="0"/>
              </a:spcAft>
              <a:buClrTx/>
              <a:buFont typeface="+mj-lt"/>
              <a:buAutoNum type="arabicPeriod"/>
            </a:pPr>
            <a:endParaRPr lang="en-US" sz="1200" dirty="0">
              <a:latin typeface="Times New Roman" panose="02020603050405020304" pitchFamily="18" charset="0"/>
              <a:cs typeface="Times New Roman" panose="02020603050405020304" pitchFamily="18" charset="0"/>
            </a:endParaRPr>
          </a:p>
          <a:p>
            <a:pPr eaLnBrk="0" fontAlgn="base" hangingPunct="0">
              <a:spcBef>
                <a:spcPct val="0"/>
              </a:spcBef>
              <a:spcAft>
                <a:spcPct val="0"/>
              </a:spcAft>
              <a:buClrTx/>
            </a:pPr>
            <a:endParaRPr lang="en-US" sz="1200" b="1" u="sng" dirty="0">
              <a:latin typeface="Times New Roman" panose="02020603050405020304" pitchFamily="18" charset="0"/>
              <a:cs typeface="Times New Roman" panose="02020603050405020304" pitchFamily="18" charset="0"/>
            </a:endParaRPr>
          </a:p>
          <a:p>
            <a:pPr eaLnBrk="0" fontAlgn="base" hangingPunct="0">
              <a:spcBef>
                <a:spcPct val="0"/>
              </a:spcBef>
              <a:spcAft>
                <a:spcPct val="0"/>
              </a:spcAft>
              <a:buClrTx/>
            </a:pPr>
            <a:endParaRPr lang="en-US" sz="1200" b="1" u="sng" dirty="0">
              <a:latin typeface="Times New Roman" panose="02020603050405020304" pitchFamily="18" charset="0"/>
              <a:cs typeface="Times New Roman" panose="02020603050405020304" pitchFamily="18" charset="0"/>
            </a:endParaRPr>
          </a:p>
          <a:p>
            <a:pPr eaLnBrk="0" fontAlgn="base" hangingPunct="0">
              <a:spcBef>
                <a:spcPct val="0"/>
              </a:spcBef>
              <a:spcAft>
                <a:spcPct val="0"/>
              </a:spcAft>
              <a:buClrTx/>
            </a:pPr>
            <a:endParaRPr lang="el-GR" sz="1200" b="0" dirty="0">
              <a:effectLst/>
              <a:latin typeface="Times New Roman" panose="02020603050405020304" pitchFamily="18" charset="0"/>
              <a:cs typeface="Times New Roman" panose="02020603050405020304" pitchFamily="18" charset="0"/>
            </a:endParaRPr>
          </a:p>
          <a:p>
            <a:pPr marL="628650" lvl="1" indent="-171450" eaLnBrk="0" fontAlgn="base" hangingPunct="0">
              <a:spcBef>
                <a:spcPct val="0"/>
              </a:spcBef>
              <a:spcAft>
                <a:spcPct val="0"/>
              </a:spcAft>
              <a:buClrTx/>
              <a:buFont typeface="Arial" panose="020B0604020202020204" pitchFamily="34" charset="0"/>
              <a:buChar char="•"/>
            </a:pPr>
            <a:endParaRPr lang="el-GR" sz="1200" b="0" dirty="0">
              <a:effectLst/>
              <a:latin typeface="Times New Roman" panose="02020603050405020304" pitchFamily="18" charset="0"/>
              <a:cs typeface="Times New Roman" panose="02020603050405020304" pitchFamily="18" charset="0"/>
            </a:endParaRPr>
          </a:p>
          <a:p>
            <a:pPr marL="628650" lvl="1" indent="-171450" algn="l" eaLnBrk="0" fontAlgn="base" hangingPunct="0">
              <a:spcBef>
                <a:spcPct val="0"/>
              </a:spcBef>
              <a:spcAft>
                <a:spcPct val="0"/>
              </a:spcAft>
              <a:buClrTx/>
              <a:buSzTx/>
              <a:buFont typeface="Arial" panose="020B0604020202020204" pitchFamily="34" charset="0"/>
              <a:buChar char="•"/>
            </a:pPr>
            <a:endParaRPr lang="el-GR" altLang="en-US" sz="1200" dirty="0">
              <a:solidFill>
                <a:schemeClr val="tx2">
                  <a:lumMod val="10000"/>
                </a:schemeClr>
              </a:solidFill>
              <a:latin typeface="Times New Roman" panose="02020603050405020304" pitchFamily="18" charset="0"/>
              <a:cs typeface="Times New Roman" panose="02020603050405020304" pitchFamily="18" charset="0"/>
            </a:endParaRPr>
          </a:p>
          <a:p>
            <a:pPr eaLnBrk="0" fontAlgn="base" hangingPunct="0">
              <a:spcBef>
                <a:spcPct val="0"/>
              </a:spcBef>
              <a:spcAft>
                <a:spcPct val="0"/>
              </a:spcAft>
              <a:buClrTx/>
            </a:pPr>
            <a:endParaRPr lang="el-GR" sz="1200" dirty="0">
              <a:latin typeface="Times New Roman" panose="02020603050405020304" pitchFamily="18" charset="0"/>
              <a:cs typeface="Times New Roman" panose="02020603050405020304" pitchFamily="18" charset="0"/>
            </a:endParaRPr>
          </a:p>
          <a:p>
            <a:pPr marR="0" lvl="0" algn="l" defTabSz="914400" rtl="0" eaLnBrk="0" fontAlgn="base" latinLnBrk="0" hangingPunct="0">
              <a:lnSpc>
                <a:spcPct val="100000"/>
              </a:lnSpc>
              <a:spcBef>
                <a:spcPct val="0"/>
              </a:spcBef>
              <a:spcAft>
                <a:spcPct val="0"/>
              </a:spcAft>
              <a:buClrTx/>
              <a:buSzTx/>
              <a:tabLst/>
            </a:pPr>
            <a:endParaRPr lang="el-GR" altLang="en-US" sz="1200" b="1" dirty="0">
              <a:solidFill>
                <a:schemeClr val="tx2">
                  <a:lumMod val="10000"/>
                </a:schemeClr>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766"/>
        <p:cNvGrpSpPr/>
        <p:nvPr/>
      </p:nvGrpSpPr>
      <p:grpSpPr>
        <a:xfrm>
          <a:off x="0" y="0"/>
          <a:ext cx="0" cy="0"/>
          <a:chOff x="0" y="0"/>
          <a:chExt cx="0" cy="0"/>
        </a:xfrm>
      </p:grpSpPr>
      <p:sp>
        <p:nvSpPr>
          <p:cNvPr id="4" name="Google Shape;730;p53">
            <a:extLst>
              <a:ext uri="{FF2B5EF4-FFF2-40B4-BE49-F238E27FC236}">
                <a16:creationId xmlns:a16="http://schemas.microsoft.com/office/drawing/2014/main" id="{EADE1D8F-9E27-FEFB-1B58-4B09678F27C9}"/>
              </a:ext>
            </a:extLst>
          </p:cNvPr>
          <p:cNvSpPr txBox="1">
            <a:spLocks noGrp="1"/>
          </p:cNvSpPr>
          <p:nvPr>
            <p:ph type="title"/>
          </p:nvPr>
        </p:nvSpPr>
        <p:spPr>
          <a:xfrm>
            <a:off x="720000" y="339679"/>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l-GR" sz="2600" dirty="0">
                <a:solidFill>
                  <a:srgbClr val="000000"/>
                </a:solidFill>
                <a:latin typeface="Times New Roman" panose="02020603050405020304" pitchFamily="18" charset="0"/>
                <a:cs typeface="Times New Roman" panose="02020603050405020304" pitchFamily="18" charset="0"/>
              </a:rPr>
              <a:t>Ψευδοκώδικας Συνάρτησης </a:t>
            </a:r>
            <a:r>
              <a:rPr lang="en-US" sz="2600" dirty="0">
                <a:solidFill>
                  <a:srgbClr val="000000"/>
                </a:solidFill>
                <a:latin typeface="Times New Roman" panose="02020603050405020304" pitchFamily="18" charset="0"/>
                <a:cs typeface="Times New Roman" panose="02020603050405020304" pitchFamily="18" charset="0"/>
              </a:rPr>
              <a:t>branch_and_bound</a:t>
            </a:r>
            <a:endParaRPr sz="2600" dirty="0">
              <a:solidFill>
                <a:srgbClr val="000000"/>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FEBB70AB-50F6-3C24-1E80-D838C7693808}"/>
              </a:ext>
            </a:extLst>
          </p:cNvPr>
          <p:cNvSpPr txBox="1"/>
          <p:nvPr/>
        </p:nvSpPr>
        <p:spPr>
          <a:xfrm>
            <a:off x="852492" y="1204481"/>
            <a:ext cx="3365547" cy="9261253"/>
          </a:xfrm>
          <a:prstGeom prst="rect">
            <a:avLst/>
          </a:prstGeom>
          <a:noFill/>
        </p:spPr>
        <p:txBody>
          <a:bodyPr wrap="square">
            <a:spAutoFit/>
          </a:bodyPr>
          <a:lstStyle/>
          <a:p>
            <a:pPr marL="0" marR="0">
              <a:lnSpc>
                <a:spcPct val="115000"/>
              </a:lnSpc>
              <a:spcAft>
                <a:spcPts val="800"/>
              </a:spcAft>
            </a:pPr>
            <a:r>
              <a:rPr lang="el-GR" sz="700" kern="100" dirty="0">
                <a:effectLst/>
                <a:latin typeface="Times New Roman" panose="02020603050405020304" pitchFamily="18" charset="0"/>
                <a:ea typeface="Aptos" panose="020B0004020202020204" pitchFamily="34" charset="0"/>
                <a:cs typeface="Times New Roman" panose="02020603050405020304" pitchFamily="18" charset="0"/>
              </a:rPr>
              <a:t>Εισάγουμε τον αρχικό κόμβο (ρίζα) στην στοίβα</a:t>
            </a:r>
            <a:endParaRPr lang="en-US" sz="7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0" marR="0">
              <a:lnSpc>
                <a:spcPct val="115000"/>
              </a:lnSpc>
              <a:spcAft>
                <a:spcPts val="800"/>
              </a:spcAft>
            </a:pPr>
            <a:r>
              <a:rPr lang="el-GR" sz="700" kern="100" dirty="0">
                <a:effectLst/>
                <a:latin typeface="Times New Roman" panose="02020603050405020304" pitchFamily="18" charset="0"/>
                <a:ea typeface="Aptos" panose="020B0004020202020204" pitchFamily="34" charset="0"/>
                <a:cs typeface="Times New Roman" panose="02020603050405020304" pitchFamily="18" charset="0"/>
              </a:rPr>
              <a:t> </a:t>
            </a:r>
            <a:endParaRPr lang="en-US" sz="7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0" marR="0">
              <a:lnSpc>
                <a:spcPct val="115000"/>
              </a:lnSpc>
              <a:spcAft>
                <a:spcPts val="800"/>
              </a:spcAft>
            </a:pPr>
            <a:r>
              <a:rPr lang="en-US" sz="700" b="1" kern="100" dirty="0">
                <a:effectLst/>
                <a:latin typeface="Times New Roman" panose="02020603050405020304" pitchFamily="18" charset="0"/>
                <a:ea typeface="Aptos" panose="020B0004020202020204" pitchFamily="34" charset="0"/>
                <a:cs typeface="Times New Roman" panose="02020603050405020304" pitchFamily="18" charset="0"/>
              </a:rPr>
              <a:t>While </a:t>
            </a:r>
            <a:r>
              <a:rPr lang="el-GR" sz="700" b="1" kern="100" dirty="0">
                <a:effectLst/>
                <a:latin typeface="Times New Roman" panose="02020603050405020304" pitchFamily="18" charset="0"/>
                <a:ea typeface="Aptos" panose="020B0004020202020204" pitchFamily="34" charset="0"/>
                <a:cs typeface="Times New Roman" panose="02020603050405020304" pitchFamily="18" charset="0"/>
              </a:rPr>
              <a:t>υπάρχουν κόμβοι στην στοίβα</a:t>
            </a:r>
            <a:endParaRPr lang="en-US" sz="7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0" marR="0">
              <a:lnSpc>
                <a:spcPct val="115000"/>
              </a:lnSpc>
              <a:spcAft>
                <a:spcPts val="800"/>
              </a:spcAft>
            </a:pPr>
            <a:r>
              <a:rPr lang="el-GR" sz="700" kern="100" dirty="0">
                <a:effectLst/>
                <a:latin typeface="Times New Roman" panose="02020603050405020304" pitchFamily="18" charset="0"/>
                <a:ea typeface="Aptos" panose="020B0004020202020204" pitchFamily="34" charset="0"/>
                <a:cs typeface="Times New Roman" panose="02020603050405020304" pitchFamily="18" charset="0"/>
              </a:rPr>
              <a:t>Αφαιρούμε τον τελευταίο κόμβο που προστέθηκε στη στοίβα και λύνουμε για αυτόν τον μοντέλο</a:t>
            </a:r>
            <a:endParaRPr lang="en-US" sz="7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0" marR="0">
              <a:lnSpc>
                <a:spcPct val="115000"/>
              </a:lnSpc>
              <a:spcAft>
                <a:spcPts val="800"/>
              </a:spcAft>
            </a:pPr>
            <a:r>
              <a:rPr lang="en-US" sz="700" kern="100" dirty="0">
                <a:effectLst/>
                <a:latin typeface="Times New Roman" panose="02020603050405020304" pitchFamily="18" charset="0"/>
                <a:ea typeface="Aptos" panose="020B0004020202020204" pitchFamily="34" charset="0"/>
                <a:cs typeface="Times New Roman" panose="02020603050405020304" pitchFamily="18" charset="0"/>
              </a:rPr>
              <a:t> </a:t>
            </a:r>
          </a:p>
          <a:p>
            <a:pPr marL="0" marR="0">
              <a:lnSpc>
                <a:spcPct val="115000"/>
              </a:lnSpc>
              <a:spcAft>
                <a:spcPts val="800"/>
              </a:spcAft>
            </a:pPr>
            <a:r>
              <a:rPr lang="en-US" sz="700" b="1" kern="100" dirty="0">
                <a:effectLst/>
                <a:latin typeface="Times New Roman" panose="02020603050405020304" pitchFamily="18" charset="0"/>
                <a:ea typeface="Aptos" panose="020B0004020202020204" pitchFamily="34" charset="0"/>
                <a:cs typeface="Times New Roman" panose="02020603050405020304" pitchFamily="18" charset="0"/>
              </a:rPr>
              <a:t>If </a:t>
            </a:r>
            <a:r>
              <a:rPr lang="el-GR" sz="700" b="1" kern="100" dirty="0">
                <a:effectLst/>
                <a:latin typeface="Times New Roman" panose="02020603050405020304" pitchFamily="18" charset="0"/>
                <a:ea typeface="Aptos" panose="020B0004020202020204" pitchFamily="34" charset="0"/>
                <a:cs typeface="Times New Roman" panose="02020603050405020304" pitchFamily="18" charset="0"/>
              </a:rPr>
              <a:t>μη εφικτή λύση: </a:t>
            </a:r>
            <a:endParaRPr lang="en-US" sz="7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0" marR="0">
              <a:lnSpc>
                <a:spcPct val="115000"/>
              </a:lnSpc>
              <a:spcAft>
                <a:spcPts val="800"/>
              </a:spcAft>
            </a:pPr>
            <a:r>
              <a:rPr lang="el-GR" sz="700" kern="100" dirty="0">
                <a:effectLst/>
                <a:latin typeface="Times New Roman" panose="02020603050405020304" pitchFamily="18" charset="0"/>
                <a:ea typeface="Aptos" panose="020B0004020202020204" pitchFamily="34" charset="0"/>
                <a:cs typeface="Times New Roman" panose="02020603050405020304" pitchFamily="18" charset="0"/>
              </a:rPr>
              <a:t>Προχωράμε στον επόμενο κόμβο στην στοίβα</a:t>
            </a:r>
            <a:endParaRPr lang="en-US" sz="7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0" marR="0">
              <a:lnSpc>
                <a:spcPct val="115000"/>
              </a:lnSpc>
              <a:spcAft>
                <a:spcPts val="800"/>
              </a:spcAft>
            </a:pPr>
            <a:r>
              <a:rPr lang="el-GR" sz="700" kern="100" dirty="0">
                <a:effectLst/>
                <a:latin typeface="Times New Roman" panose="02020603050405020304" pitchFamily="18" charset="0"/>
                <a:ea typeface="Aptos" panose="020B0004020202020204" pitchFamily="34" charset="0"/>
                <a:cs typeface="Times New Roman" panose="02020603050405020304" pitchFamily="18" charset="0"/>
              </a:rPr>
              <a:t> </a:t>
            </a:r>
            <a:endParaRPr lang="en-US" sz="7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0" marR="0">
              <a:lnSpc>
                <a:spcPct val="115000"/>
              </a:lnSpc>
              <a:spcAft>
                <a:spcPts val="800"/>
              </a:spcAft>
            </a:pPr>
            <a:r>
              <a:rPr lang="el-GR" sz="700" kern="100" dirty="0">
                <a:effectLst/>
                <a:latin typeface="Times New Roman" panose="02020603050405020304" pitchFamily="18" charset="0"/>
                <a:ea typeface="Aptos" panose="020B0004020202020204" pitchFamily="34" charset="0"/>
                <a:cs typeface="Times New Roman" panose="02020603050405020304" pitchFamily="18" charset="0"/>
              </a:rPr>
              <a:t>Ελέγχουμε αν όλες οι μεταβλητές μας έχουν ακέραιες τιμές, οι μεταβλητές των έργων </a:t>
            </a:r>
            <a:endParaRPr lang="en-US" sz="7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0" marR="0">
              <a:lnSpc>
                <a:spcPct val="115000"/>
              </a:lnSpc>
              <a:spcAft>
                <a:spcPts val="800"/>
              </a:spcAft>
            </a:pPr>
            <a:r>
              <a:rPr lang="en-US" sz="700" b="1" kern="100" dirty="0">
                <a:effectLst/>
                <a:latin typeface="Times New Roman" panose="02020603050405020304" pitchFamily="18" charset="0"/>
                <a:ea typeface="Aptos" panose="020B0004020202020204" pitchFamily="34" charset="0"/>
                <a:cs typeface="Times New Roman" panose="02020603050405020304" pitchFamily="18" charset="0"/>
              </a:rPr>
              <a:t>If </a:t>
            </a:r>
            <a:r>
              <a:rPr lang="el-GR" sz="700" b="1" kern="100" dirty="0">
                <a:effectLst/>
                <a:latin typeface="Times New Roman" panose="02020603050405020304" pitchFamily="18" charset="0"/>
                <a:ea typeface="Aptos" panose="020B0004020202020204" pitchFamily="34" charset="0"/>
                <a:cs typeface="Times New Roman" panose="02020603050405020304" pitchFamily="18" charset="0"/>
              </a:rPr>
              <a:t>όλες οι μεταβλητές των έργων έχουν ακέραια τιμή:</a:t>
            </a:r>
            <a:endParaRPr lang="en-US" sz="7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0" marR="0">
              <a:lnSpc>
                <a:spcPct val="115000"/>
              </a:lnSpc>
              <a:spcAft>
                <a:spcPts val="800"/>
              </a:spcAft>
            </a:pPr>
            <a:r>
              <a:rPr lang="en-US" sz="700" b="1" kern="100" dirty="0">
                <a:effectLst/>
                <a:latin typeface="Times New Roman" panose="02020603050405020304" pitchFamily="18" charset="0"/>
                <a:ea typeface="Aptos" panose="020B0004020202020204" pitchFamily="34" charset="0"/>
                <a:cs typeface="Times New Roman" panose="02020603050405020304" pitchFamily="18" charset="0"/>
              </a:rPr>
              <a:t>If </a:t>
            </a:r>
            <a:r>
              <a:rPr lang="el-GR" sz="700" b="1" kern="100" dirty="0">
                <a:effectLst/>
                <a:latin typeface="Times New Roman" panose="02020603050405020304" pitchFamily="18" charset="0"/>
                <a:ea typeface="Aptos" panose="020B0004020202020204" pitchFamily="34" charset="0"/>
                <a:cs typeface="Times New Roman" panose="02020603050405020304" pitchFamily="18" charset="0"/>
              </a:rPr>
              <a:t>πρόβλημα μεγιστοποίησης και η τιμή της αντικειμενικής συνάρτησης μεγαλύτερη από αυτήν του κάτω φράγματος:</a:t>
            </a:r>
            <a:endParaRPr lang="en-US" sz="7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0" marR="0">
              <a:lnSpc>
                <a:spcPct val="115000"/>
              </a:lnSpc>
              <a:spcAft>
                <a:spcPts val="800"/>
              </a:spcAft>
            </a:pPr>
            <a:r>
              <a:rPr lang="el-GR" sz="700" kern="100" dirty="0">
                <a:effectLst/>
                <a:latin typeface="Times New Roman" panose="02020603050405020304" pitchFamily="18" charset="0"/>
                <a:ea typeface="Aptos" panose="020B0004020202020204" pitchFamily="34" charset="0"/>
                <a:cs typeface="Times New Roman" panose="02020603050405020304" pitchFamily="18" charset="0"/>
              </a:rPr>
              <a:t>Ανανεώνουμε το κάτω φράγμα με την τιμή της αντικειμενικής συνάρτησης και συνεχίζουμε στον επόμενο κόμβο</a:t>
            </a:r>
            <a:endParaRPr lang="en-US" sz="7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0" marR="0">
              <a:lnSpc>
                <a:spcPct val="115000"/>
              </a:lnSpc>
              <a:spcAft>
                <a:spcPts val="800"/>
              </a:spcAft>
            </a:pPr>
            <a:r>
              <a:rPr lang="en-US" sz="700" b="1" kern="100" dirty="0">
                <a:effectLst/>
                <a:latin typeface="Times New Roman" panose="02020603050405020304" pitchFamily="18" charset="0"/>
                <a:ea typeface="Aptos" panose="020B0004020202020204" pitchFamily="34" charset="0"/>
                <a:cs typeface="Times New Roman" panose="02020603050405020304" pitchFamily="18" charset="0"/>
              </a:rPr>
              <a:t>Elif </a:t>
            </a:r>
            <a:r>
              <a:rPr lang="el-GR" sz="700" b="1" kern="100" dirty="0">
                <a:effectLst/>
                <a:latin typeface="Times New Roman" panose="02020603050405020304" pitchFamily="18" charset="0"/>
                <a:ea typeface="Aptos" panose="020B0004020202020204" pitchFamily="34" charset="0"/>
                <a:cs typeface="Times New Roman" panose="02020603050405020304" pitchFamily="18" charset="0"/>
              </a:rPr>
              <a:t>πρόβλημα ελαχιστοποίησης και η τιμή της αντικειμενικής συνάρτησης μικρότερη από αυτήν του άνω φράγματος:</a:t>
            </a:r>
            <a:endParaRPr lang="en-US" sz="7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0" marR="0">
              <a:lnSpc>
                <a:spcPct val="115000"/>
              </a:lnSpc>
              <a:spcAft>
                <a:spcPts val="800"/>
              </a:spcAft>
            </a:pPr>
            <a:r>
              <a:rPr lang="el-GR" sz="700" kern="100" dirty="0">
                <a:effectLst/>
                <a:latin typeface="Times New Roman" panose="02020603050405020304" pitchFamily="18" charset="0"/>
                <a:ea typeface="Aptos" panose="020B0004020202020204" pitchFamily="34" charset="0"/>
                <a:cs typeface="Times New Roman" panose="02020603050405020304" pitchFamily="18" charset="0"/>
              </a:rPr>
              <a:t>Ανανεώνουμε το άνω φράγμα με την τιμή της αντικειμενικής συνάρτησης και συνεχίζουμε στον επόμενο κόμβο</a:t>
            </a:r>
            <a:endParaRPr lang="en-US" sz="7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0" marR="0">
              <a:lnSpc>
                <a:spcPct val="115000"/>
              </a:lnSpc>
              <a:spcAft>
                <a:spcPts val="800"/>
              </a:spcAft>
            </a:pPr>
            <a:r>
              <a:rPr lang="en-US" sz="700" kern="100" dirty="0">
                <a:effectLst/>
                <a:latin typeface="Calibri" panose="020F0502020204030204" pitchFamily="34" charset="0"/>
                <a:ea typeface="Aptos" panose="020B0004020202020204" pitchFamily="34" charset="0"/>
                <a:cs typeface="Times New Roman" panose="02020603050405020304" pitchFamily="18" charset="0"/>
              </a:rPr>
              <a:t> </a:t>
            </a:r>
            <a:r>
              <a:rPr lang="el-GR" sz="1800" kern="100" dirty="0">
                <a:effectLst/>
                <a:latin typeface="Calibri" panose="020F0502020204030204" pitchFamily="34" charset="0"/>
                <a:ea typeface="Aptos" panose="020B0004020202020204" pitchFamily="34" charset="0"/>
                <a:cs typeface="Times New Roman" panose="02020603050405020304" pitchFamily="18" charset="0"/>
              </a:rPr>
              <a:t> </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Aft>
                <a:spcPts val="800"/>
              </a:spcAft>
            </a:pPr>
            <a:r>
              <a:rPr lang="el-GR" sz="1800" kern="100" dirty="0">
                <a:effectLst/>
                <a:latin typeface="Calibri" panose="020F0502020204030204" pitchFamily="34" charset="0"/>
                <a:ea typeface="Aptos" panose="020B0004020202020204" pitchFamily="34" charset="0"/>
                <a:cs typeface="Times New Roman" panose="02020603050405020304" pitchFamily="18" charset="0"/>
              </a:rPr>
              <a:t> </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Aft>
                <a:spcPts val="800"/>
              </a:spcAft>
            </a:pPr>
            <a:r>
              <a:rPr lang="el-GR" sz="1800" kern="100" dirty="0">
                <a:effectLst/>
                <a:latin typeface="Calibri" panose="020F0502020204030204" pitchFamily="34" charset="0"/>
                <a:ea typeface="Aptos" panose="020B0004020202020204" pitchFamily="34" charset="0"/>
                <a:cs typeface="Times New Roman" panose="02020603050405020304" pitchFamily="18" charset="0"/>
              </a:rPr>
              <a:t> </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Aft>
                <a:spcPts val="800"/>
              </a:spcAft>
            </a:pPr>
            <a:r>
              <a:rPr lang="el-GR" sz="1800" kern="100" dirty="0">
                <a:effectLst/>
                <a:latin typeface="Calibri" panose="020F0502020204030204" pitchFamily="34" charset="0"/>
                <a:ea typeface="Aptos" panose="020B0004020202020204" pitchFamily="34" charset="0"/>
                <a:cs typeface="Times New Roman" panose="02020603050405020304" pitchFamily="18" charset="0"/>
              </a:rPr>
              <a:t> </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Aft>
                <a:spcPts val="800"/>
              </a:spcAft>
            </a:pPr>
            <a:r>
              <a:rPr lang="el-GR" sz="1800" kern="100" dirty="0">
                <a:effectLst/>
                <a:latin typeface="Calibri" panose="020F0502020204030204" pitchFamily="34" charset="0"/>
                <a:ea typeface="Aptos" panose="020B0004020202020204" pitchFamily="34" charset="0"/>
                <a:cs typeface="Times New Roman" panose="02020603050405020304" pitchFamily="18" charset="0"/>
              </a:rPr>
              <a:t> </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Aft>
                <a:spcPts val="800"/>
              </a:spcAft>
            </a:pPr>
            <a:r>
              <a:rPr lang="el-GR" sz="1800" kern="100" dirty="0">
                <a:effectLst/>
                <a:latin typeface="Calibri" panose="020F0502020204030204" pitchFamily="34" charset="0"/>
                <a:ea typeface="Aptos" panose="020B0004020202020204" pitchFamily="34" charset="0"/>
                <a:cs typeface="Times New Roman" panose="02020603050405020304" pitchFamily="18" charset="0"/>
              </a:rPr>
              <a:t> </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Aft>
                <a:spcPts val="800"/>
              </a:spcAft>
            </a:pPr>
            <a:r>
              <a:rPr lang="el-GR" sz="1800" kern="100" dirty="0">
                <a:effectLst/>
                <a:latin typeface="Calibri" panose="020F0502020204030204" pitchFamily="34" charset="0"/>
                <a:ea typeface="Aptos" panose="020B0004020202020204" pitchFamily="34" charset="0"/>
                <a:cs typeface="Times New Roman" panose="02020603050405020304" pitchFamily="18" charset="0"/>
              </a:rPr>
              <a:t> </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Aft>
                <a:spcPts val="800"/>
              </a:spcAft>
            </a:pPr>
            <a:r>
              <a:rPr lang="el-GR" sz="1800" kern="100" dirty="0">
                <a:effectLst/>
                <a:latin typeface="Calibri" panose="020F0502020204030204" pitchFamily="34" charset="0"/>
                <a:ea typeface="Aptos" panose="020B0004020202020204" pitchFamily="34" charset="0"/>
                <a:cs typeface="Times New Roman" panose="02020603050405020304" pitchFamily="18" charset="0"/>
              </a:rPr>
              <a:t> </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Aft>
                <a:spcPts val="800"/>
              </a:spcAft>
            </a:pPr>
            <a:r>
              <a:rPr lang="el-GR" sz="1800" kern="100" dirty="0">
                <a:effectLst/>
                <a:latin typeface="Calibri" panose="020F0502020204030204" pitchFamily="34" charset="0"/>
                <a:ea typeface="Aptos" panose="020B0004020202020204" pitchFamily="34" charset="0"/>
                <a:cs typeface="Times New Roman" panose="02020603050405020304" pitchFamily="18" charset="0"/>
              </a:rPr>
              <a:t> </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Aft>
                <a:spcPts val="800"/>
              </a:spcAft>
            </a:pPr>
            <a:r>
              <a:rPr lang="el-GR" sz="1800" kern="100" dirty="0">
                <a:effectLst/>
                <a:latin typeface="Calibri" panose="020F0502020204030204" pitchFamily="34" charset="0"/>
                <a:ea typeface="Aptos" panose="020B0004020202020204" pitchFamily="34" charset="0"/>
                <a:cs typeface="Times New Roman" panose="02020603050405020304" pitchFamily="18" charset="0"/>
              </a:rPr>
              <a:t> </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Aft>
                <a:spcPts val="800"/>
              </a:spcAft>
            </a:pPr>
            <a:r>
              <a:rPr lang="en-US" sz="800" kern="100" dirty="0">
                <a:effectLst/>
                <a:latin typeface="Calibri" panose="020F0502020204030204" pitchFamily="34" charset="0"/>
                <a:ea typeface="Aptos" panose="020B0004020202020204" pitchFamily="34" charset="0"/>
                <a:cs typeface="Times New Roman" panose="02020603050405020304" pitchFamily="18" charset="0"/>
              </a:rPr>
              <a:t> </a:t>
            </a:r>
            <a:endParaRPr lang="en-US" sz="800" kern="100" dirty="0">
              <a:effectLst/>
              <a:latin typeface="Aptos" panose="020B0004020202020204" pitchFamily="34" charset="0"/>
              <a:ea typeface="Aptos" panose="020B0004020202020204" pitchFamily="34" charset="0"/>
              <a:cs typeface="Times New Roman" panose="02020603050405020304" pitchFamily="18" charset="0"/>
            </a:endParaRPr>
          </a:p>
          <a:p>
            <a:pPr marL="457200" lvl="1" eaLnBrk="0" fontAlgn="base" hangingPunct="0">
              <a:spcBef>
                <a:spcPct val="0"/>
              </a:spcBef>
              <a:spcAft>
                <a:spcPct val="0"/>
              </a:spcAft>
              <a:buClrTx/>
            </a:pPr>
            <a:endParaRPr lang="el-GR" sz="1200" b="0" dirty="0">
              <a:effectLst/>
              <a:latin typeface="Times New Roman" panose="02020603050405020304" pitchFamily="18" charset="0"/>
              <a:cs typeface="Times New Roman" panose="02020603050405020304" pitchFamily="18" charset="0"/>
            </a:endParaRPr>
          </a:p>
          <a:p>
            <a:pPr marL="628650" lvl="1" indent="-171450" eaLnBrk="0" fontAlgn="base" hangingPunct="0">
              <a:spcBef>
                <a:spcPct val="0"/>
              </a:spcBef>
              <a:spcAft>
                <a:spcPct val="0"/>
              </a:spcAft>
              <a:buClrTx/>
              <a:buFont typeface="Arial" panose="020B0604020202020204" pitchFamily="34" charset="0"/>
              <a:buChar char="•"/>
            </a:pPr>
            <a:endParaRPr lang="el-GR" sz="1200" b="0" dirty="0">
              <a:effectLst/>
              <a:latin typeface="Times New Roman" panose="02020603050405020304" pitchFamily="18" charset="0"/>
              <a:cs typeface="Times New Roman" panose="02020603050405020304" pitchFamily="18" charset="0"/>
            </a:endParaRPr>
          </a:p>
          <a:p>
            <a:pPr marL="628650" lvl="1" indent="-171450" algn="l" eaLnBrk="0" fontAlgn="base" hangingPunct="0">
              <a:spcBef>
                <a:spcPct val="0"/>
              </a:spcBef>
              <a:spcAft>
                <a:spcPct val="0"/>
              </a:spcAft>
              <a:buClrTx/>
              <a:buSzTx/>
              <a:buFont typeface="Arial" panose="020B0604020202020204" pitchFamily="34" charset="0"/>
              <a:buChar char="•"/>
            </a:pPr>
            <a:endParaRPr lang="el-GR" altLang="en-US" sz="1200" dirty="0">
              <a:solidFill>
                <a:schemeClr val="tx2">
                  <a:lumMod val="10000"/>
                </a:schemeClr>
              </a:solidFill>
              <a:latin typeface="Times New Roman" panose="02020603050405020304" pitchFamily="18" charset="0"/>
              <a:cs typeface="Times New Roman" panose="02020603050405020304" pitchFamily="18" charset="0"/>
            </a:endParaRPr>
          </a:p>
          <a:p>
            <a:pPr eaLnBrk="0" fontAlgn="base" hangingPunct="0">
              <a:spcBef>
                <a:spcPct val="0"/>
              </a:spcBef>
              <a:spcAft>
                <a:spcPct val="0"/>
              </a:spcAft>
              <a:buClrTx/>
            </a:pPr>
            <a:endParaRPr lang="el-GR" sz="1200" dirty="0">
              <a:latin typeface="Times New Roman" panose="02020603050405020304" pitchFamily="18" charset="0"/>
              <a:cs typeface="Times New Roman" panose="02020603050405020304" pitchFamily="18" charset="0"/>
            </a:endParaRPr>
          </a:p>
          <a:p>
            <a:pPr marR="0" lvl="0" algn="l" defTabSz="914400" rtl="0" eaLnBrk="0" fontAlgn="base" latinLnBrk="0" hangingPunct="0">
              <a:lnSpc>
                <a:spcPct val="100000"/>
              </a:lnSpc>
              <a:spcBef>
                <a:spcPct val="0"/>
              </a:spcBef>
              <a:spcAft>
                <a:spcPct val="0"/>
              </a:spcAft>
              <a:buClrTx/>
              <a:buSzTx/>
              <a:tabLst/>
            </a:pPr>
            <a:endParaRPr lang="el-GR" altLang="en-US" sz="1200" b="1" dirty="0">
              <a:solidFill>
                <a:schemeClr val="tx2">
                  <a:lumMod val="10000"/>
                </a:schemeClr>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D076ACE1-C8A6-FB25-A890-69DDDE6DF1B3}"/>
              </a:ext>
            </a:extLst>
          </p:cNvPr>
          <p:cNvSpPr txBox="1"/>
          <p:nvPr/>
        </p:nvSpPr>
        <p:spPr>
          <a:xfrm>
            <a:off x="4704629" y="1204481"/>
            <a:ext cx="3365547" cy="9834744"/>
          </a:xfrm>
          <a:prstGeom prst="rect">
            <a:avLst/>
          </a:prstGeom>
          <a:noFill/>
        </p:spPr>
        <p:txBody>
          <a:bodyPr wrap="square">
            <a:spAutoFit/>
          </a:bodyPr>
          <a:lstStyle/>
          <a:p>
            <a:pPr marL="0" marR="0">
              <a:lnSpc>
                <a:spcPct val="115000"/>
              </a:lnSpc>
              <a:spcAft>
                <a:spcPts val="800"/>
              </a:spcAft>
            </a:pPr>
            <a:r>
              <a:rPr lang="el-GR" sz="700" kern="100" dirty="0">
                <a:effectLst/>
                <a:latin typeface="Times New Roman" panose="02020603050405020304" pitchFamily="18" charset="0"/>
                <a:ea typeface="Aptos" panose="020B0004020202020204" pitchFamily="34" charset="0"/>
                <a:cs typeface="Times New Roman" panose="02020603050405020304" pitchFamily="18" charset="0"/>
              </a:rPr>
              <a:t>Καλούμε την συνάρτηση </a:t>
            </a:r>
            <a:r>
              <a:rPr lang="en-US" sz="700" kern="100" dirty="0">
                <a:effectLst/>
                <a:latin typeface="Times New Roman" panose="02020603050405020304" pitchFamily="18" charset="0"/>
                <a:ea typeface="Aptos" panose="020B0004020202020204" pitchFamily="34" charset="0"/>
                <a:cs typeface="Times New Roman" panose="02020603050405020304" pitchFamily="18" charset="0"/>
              </a:rPr>
              <a:t>select</a:t>
            </a:r>
            <a:r>
              <a:rPr lang="el-GR" sz="700" kern="100" dirty="0">
                <a:effectLst/>
                <a:latin typeface="Times New Roman" panose="02020603050405020304" pitchFamily="18" charset="0"/>
                <a:ea typeface="Aptos" panose="020B0004020202020204" pitchFamily="34" charset="0"/>
                <a:cs typeface="Times New Roman" panose="02020603050405020304" pitchFamily="18" charset="0"/>
              </a:rPr>
              <a:t>_</a:t>
            </a:r>
            <a:r>
              <a:rPr lang="en-US" sz="700" kern="100" dirty="0">
                <a:effectLst/>
                <a:latin typeface="Times New Roman" panose="02020603050405020304" pitchFamily="18" charset="0"/>
                <a:ea typeface="Aptos" panose="020B0004020202020204" pitchFamily="34" charset="0"/>
                <a:cs typeface="Times New Roman" panose="02020603050405020304" pitchFamily="18" charset="0"/>
              </a:rPr>
              <a:t>branching</a:t>
            </a:r>
            <a:r>
              <a:rPr lang="el-GR" sz="700" kern="100" dirty="0">
                <a:effectLst/>
                <a:latin typeface="Times New Roman" panose="02020603050405020304" pitchFamily="18" charset="0"/>
                <a:ea typeface="Aptos" panose="020B0004020202020204" pitchFamily="34" charset="0"/>
                <a:cs typeface="Times New Roman" panose="02020603050405020304" pitchFamily="18" charset="0"/>
              </a:rPr>
              <a:t>_</a:t>
            </a:r>
            <a:r>
              <a:rPr lang="en-US" sz="700" kern="100" dirty="0">
                <a:effectLst/>
                <a:latin typeface="Times New Roman" panose="02020603050405020304" pitchFamily="18" charset="0"/>
                <a:ea typeface="Aptos" panose="020B0004020202020204" pitchFamily="34" charset="0"/>
                <a:cs typeface="Times New Roman" panose="02020603050405020304" pitchFamily="18" charset="0"/>
              </a:rPr>
              <a:t>variable </a:t>
            </a:r>
            <a:r>
              <a:rPr lang="el-GR" sz="700" kern="100" dirty="0">
                <a:effectLst/>
                <a:latin typeface="Times New Roman" panose="02020603050405020304" pitchFamily="18" charset="0"/>
                <a:ea typeface="Aptos" panose="020B0004020202020204" pitchFamily="34" charset="0"/>
                <a:cs typeface="Times New Roman" panose="02020603050405020304" pitchFamily="18" charset="0"/>
              </a:rPr>
              <a:t>για την επιλογή της μεταβλητής για </a:t>
            </a:r>
            <a:r>
              <a:rPr lang="en-US" sz="700" kern="100" dirty="0">
                <a:effectLst/>
                <a:latin typeface="Times New Roman" panose="02020603050405020304" pitchFamily="18" charset="0"/>
                <a:ea typeface="Aptos" panose="020B0004020202020204" pitchFamily="34" charset="0"/>
                <a:cs typeface="Times New Roman" panose="02020603050405020304" pitchFamily="18" charset="0"/>
              </a:rPr>
              <a:t>branching</a:t>
            </a:r>
          </a:p>
          <a:p>
            <a:pPr marL="0" marR="0">
              <a:lnSpc>
                <a:spcPct val="115000"/>
              </a:lnSpc>
              <a:spcAft>
                <a:spcPts val="800"/>
              </a:spcAft>
            </a:pPr>
            <a:r>
              <a:rPr lang="en-US" sz="700" kern="100" dirty="0">
                <a:effectLst/>
                <a:latin typeface="Times New Roman" panose="02020603050405020304" pitchFamily="18" charset="0"/>
                <a:ea typeface="Aptos" panose="020B0004020202020204" pitchFamily="34" charset="0"/>
                <a:cs typeface="Times New Roman" panose="02020603050405020304" pitchFamily="18" charset="0"/>
              </a:rPr>
              <a:t> </a:t>
            </a:r>
          </a:p>
          <a:p>
            <a:pPr marL="0" marR="0">
              <a:lnSpc>
                <a:spcPct val="115000"/>
              </a:lnSpc>
              <a:spcAft>
                <a:spcPts val="800"/>
              </a:spcAft>
            </a:pPr>
            <a:r>
              <a:rPr lang="en-US" sz="700" b="1" kern="100" dirty="0">
                <a:effectLst/>
                <a:latin typeface="Times New Roman" panose="02020603050405020304" pitchFamily="18" charset="0"/>
                <a:ea typeface="Aptos" panose="020B0004020202020204" pitchFamily="34" charset="0"/>
                <a:cs typeface="Times New Roman" panose="02020603050405020304" pitchFamily="18" charset="0"/>
              </a:rPr>
              <a:t>If </a:t>
            </a:r>
            <a:r>
              <a:rPr lang="el-GR" sz="700" b="1" kern="100" dirty="0">
                <a:effectLst/>
                <a:latin typeface="Times New Roman" panose="02020603050405020304" pitchFamily="18" charset="0"/>
                <a:ea typeface="Aptos" panose="020B0004020202020204" pitchFamily="34" charset="0"/>
                <a:cs typeface="Times New Roman" panose="02020603050405020304" pitchFamily="18" charset="0"/>
              </a:rPr>
              <a:t>δεν υπάρχει μεταβλητή για </a:t>
            </a:r>
            <a:r>
              <a:rPr lang="en-US" sz="700" b="1" kern="100" dirty="0">
                <a:effectLst/>
                <a:latin typeface="Times New Roman" panose="02020603050405020304" pitchFamily="18" charset="0"/>
                <a:ea typeface="Aptos" panose="020B0004020202020204" pitchFamily="34" charset="0"/>
                <a:cs typeface="Times New Roman" panose="02020603050405020304" pitchFamily="18" charset="0"/>
              </a:rPr>
              <a:t>branching</a:t>
            </a:r>
            <a:r>
              <a:rPr lang="el-GR" sz="700" b="1" kern="100" dirty="0">
                <a:effectLst/>
                <a:latin typeface="Times New Roman" panose="02020603050405020304" pitchFamily="18" charset="0"/>
                <a:ea typeface="Aptos" panose="020B0004020202020204" pitchFamily="34" charset="0"/>
                <a:cs typeface="Times New Roman" panose="02020603050405020304" pitchFamily="18" charset="0"/>
              </a:rPr>
              <a:t>:</a:t>
            </a:r>
            <a:endParaRPr lang="en-US" sz="7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0" marR="0">
              <a:lnSpc>
                <a:spcPct val="115000"/>
              </a:lnSpc>
              <a:spcAft>
                <a:spcPts val="800"/>
              </a:spcAft>
            </a:pPr>
            <a:r>
              <a:rPr lang="el-GR" sz="700" kern="100" dirty="0">
                <a:effectLst/>
                <a:latin typeface="Times New Roman" panose="02020603050405020304" pitchFamily="18" charset="0"/>
                <a:ea typeface="Aptos" panose="020B0004020202020204" pitchFamily="34" charset="0"/>
                <a:cs typeface="Times New Roman" panose="02020603050405020304" pitchFamily="18" charset="0"/>
              </a:rPr>
              <a:t>Προχωράμε στον επόμενο κόμβο στην στοίβα</a:t>
            </a:r>
            <a:endParaRPr lang="en-US" sz="7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0" marR="0">
              <a:lnSpc>
                <a:spcPct val="115000"/>
              </a:lnSpc>
              <a:spcAft>
                <a:spcPts val="800"/>
              </a:spcAft>
            </a:pPr>
            <a:r>
              <a:rPr lang="en-US" sz="700" kern="100" dirty="0">
                <a:effectLst/>
                <a:latin typeface="Times New Roman" panose="02020603050405020304" pitchFamily="18" charset="0"/>
                <a:ea typeface="Aptos" panose="020B0004020202020204" pitchFamily="34" charset="0"/>
                <a:cs typeface="Times New Roman" panose="02020603050405020304" pitchFamily="18" charset="0"/>
              </a:rPr>
              <a:t> </a:t>
            </a:r>
          </a:p>
          <a:p>
            <a:pPr marL="0" marR="0">
              <a:lnSpc>
                <a:spcPct val="115000"/>
              </a:lnSpc>
              <a:spcAft>
                <a:spcPts val="800"/>
              </a:spcAft>
            </a:pPr>
            <a:r>
              <a:rPr lang="el-GR" sz="700" kern="100" dirty="0">
                <a:effectLst/>
                <a:latin typeface="Times New Roman" panose="02020603050405020304" pitchFamily="18" charset="0"/>
                <a:ea typeface="Aptos" panose="020B0004020202020204" pitchFamily="34" charset="0"/>
                <a:cs typeface="Times New Roman" panose="02020603050405020304" pitchFamily="18" charset="0"/>
              </a:rPr>
              <a:t>Έχει επιλεγεί μια μεταβλητή από την κλήση της συνάρτηση </a:t>
            </a:r>
            <a:r>
              <a:rPr lang="en-US" sz="700" kern="100" dirty="0">
                <a:effectLst/>
                <a:latin typeface="Times New Roman" panose="02020603050405020304" pitchFamily="18" charset="0"/>
                <a:ea typeface="Aptos" panose="020B0004020202020204" pitchFamily="34" charset="0"/>
                <a:cs typeface="Times New Roman" panose="02020603050405020304" pitchFamily="18" charset="0"/>
              </a:rPr>
              <a:t>select</a:t>
            </a:r>
            <a:r>
              <a:rPr lang="el-GR" sz="700" kern="100" dirty="0">
                <a:effectLst/>
                <a:latin typeface="Times New Roman" panose="02020603050405020304" pitchFamily="18" charset="0"/>
                <a:ea typeface="Aptos" panose="020B0004020202020204" pitchFamily="34" charset="0"/>
                <a:cs typeface="Times New Roman" panose="02020603050405020304" pitchFamily="18" charset="0"/>
              </a:rPr>
              <a:t>_</a:t>
            </a:r>
            <a:r>
              <a:rPr lang="en-US" sz="700" kern="100" dirty="0">
                <a:effectLst/>
                <a:latin typeface="Times New Roman" panose="02020603050405020304" pitchFamily="18" charset="0"/>
                <a:ea typeface="Aptos" panose="020B0004020202020204" pitchFamily="34" charset="0"/>
                <a:cs typeface="Times New Roman" panose="02020603050405020304" pitchFamily="18" charset="0"/>
              </a:rPr>
              <a:t>branching</a:t>
            </a:r>
            <a:r>
              <a:rPr lang="el-GR" sz="700" kern="100" dirty="0">
                <a:effectLst/>
                <a:latin typeface="Times New Roman" panose="02020603050405020304" pitchFamily="18" charset="0"/>
                <a:ea typeface="Aptos" panose="020B0004020202020204" pitchFamily="34" charset="0"/>
                <a:cs typeface="Times New Roman" panose="02020603050405020304" pitchFamily="18" charset="0"/>
              </a:rPr>
              <a:t>_</a:t>
            </a:r>
            <a:r>
              <a:rPr lang="en-US" sz="700" kern="100" dirty="0">
                <a:effectLst/>
                <a:latin typeface="Times New Roman" panose="02020603050405020304" pitchFamily="18" charset="0"/>
                <a:ea typeface="Aptos" panose="020B0004020202020204" pitchFamily="34" charset="0"/>
                <a:cs typeface="Times New Roman" panose="02020603050405020304" pitchFamily="18" charset="0"/>
              </a:rPr>
              <a:t>variable</a:t>
            </a:r>
            <a:r>
              <a:rPr lang="el-GR" sz="700" kern="100" dirty="0">
                <a:effectLst/>
                <a:latin typeface="Times New Roman" panose="02020603050405020304" pitchFamily="18" charset="0"/>
                <a:ea typeface="Aptos" panose="020B0004020202020204" pitchFamily="34" charset="0"/>
                <a:cs typeface="Times New Roman" panose="02020603050405020304" pitchFamily="18" charset="0"/>
              </a:rPr>
              <a:t> και βάση αυτής σπάμε το πρόβλημα σε δυο κλαδιά-υποπροβλήματα. Για το αριστερό κλαδί, θέτουμε άνω όριο στην μεταβλητή που έχει επιλεγεί, την ακέραια τιμή με στρογγυλοποίηση προς τα κάτω, ενώ για το δεξί κλαδί, θέτουμε κάτω όριο στην μεταβλητή που έχει επιλεγεί, την ακέραια τιμή με στρογγυλοποίηση προς τα πάνω. Αποθηκεύουμε τα υποπροβλήματα σε μια στοίβα (πρώτα το δεξί κλαδί και έπειτα το αριστερό)</a:t>
            </a:r>
            <a:endParaRPr lang="en-US" sz="7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0" marR="0">
              <a:lnSpc>
                <a:spcPct val="115000"/>
              </a:lnSpc>
              <a:spcAft>
                <a:spcPts val="800"/>
              </a:spcAft>
            </a:pPr>
            <a:r>
              <a:rPr lang="el-GR" sz="700" kern="100" dirty="0">
                <a:effectLst/>
                <a:latin typeface="Times New Roman" panose="02020603050405020304" pitchFamily="18" charset="0"/>
                <a:ea typeface="Aptos" panose="020B0004020202020204" pitchFamily="34" charset="0"/>
                <a:cs typeface="Times New Roman" panose="02020603050405020304" pitchFamily="18" charset="0"/>
              </a:rPr>
              <a:t> </a:t>
            </a:r>
            <a:endParaRPr lang="en-US" sz="7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0" marR="0">
              <a:lnSpc>
                <a:spcPct val="115000"/>
              </a:lnSpc>
              <a:spcAft>
                <a:spcPts val="800"/>
              </a:spcAft>
            </a:pPr>
            <a:r>
              <a:rPr lang="el-GR" sz="700" kern="100" dirty="0">
                <a:effectLst/>
                <a:latin typeface="Times New Roman" panose="02020603050405020304" pitchFamily="18" charset="0"/>
                <a:ea typeface="Aptos" panose="020B0004020202020204" pitchFamily="34" charset="0"/>
                <a:cs typeface="Times New Roman" panose="02020603050405020304" pitchFamily="18" charset="0"/>
              </a:rPr>
              <a:t>Καλούμε την συνάρτηση </a:t>
            </a:r>
            <a:r>
              <a:rPr lang="en-US" sz="700" kern="100" dirty="0">
                <a:effectLst/>
                <a:latin typeface="Times New Roman" panose="02020603050405020304" pitchFamily="18" charset="0"/>
                <a:ea typeface="Aptos" panose="020B0004020202020204" pitchFamily="34" charset="0"/>
                <a:cs typeface="Times New Roman" panose="02020603050405020304" pitchFamily="18" charset="0"/>
              </a:rPr>
              <a:t>apply</a:t>
            </a:r>
            <a:r>
              <a:rPr lang="el-GR" sz="700" kern="100" dirty="0">
                <a:effectLst/>
                <a:latin typeface="Times New Roman" panose="02020603050405020304" pitchFamily="18" charset="0"/>
                <a:ea typeface="Aptos" panose="020B0004020202020204" pitchFamily="34" charset="0"/>
                <a:cs typeface="Times New Roman" panose="02020603050405020304" pitchFamily="18" charset="0"/>
              </a:rPr>
              <a:t>_</a:t>
            </a:r>
            <a:r>
              <a:rPr lang="en-US" sz="700" kern="100" dirty="0">
                <a:effectLst/>
                <a:latin typeface="Times New Roman" panose="02020603050405020304" pitchFamily="18" charset="0"/>
                <a:ea typeface="Aptos" panose="020B0004020202020204" pitchFamily="34" charset="0"/>
                <a:cs typeface="Times New Roman" panose="02020603050405020304" pitchFamily="18" charset="0"/>
              </a:rPr>
              <a:t>gomory</a:t>
            </a:r>
            <a:r>
              <a:rPr lang="el-GR" sz="700" kern="100" dirty="0">
                <a:effectLst/>
                <a:latin typeface="Times New Roman" panose="02020603050405020304" pitchFamily="18" charset="0"/>
                <a:ea typeface="Aptos" panose="020B0004020202020204" pitchFamily="34" charset="0"/>
                <a:cs typeface="Times New Roman" panose="02020603050405020304" pitchFamily="18" charset="0"/>
              </a:rPr>
              <a:t>_</a:t>
            </a:r>
            <a:r>
              <a:rPr lang="en-US" sz="700" kern="100" dirty="0">
                <a:effectLst/>
                <a:latin typeface="Times New Roman" panose="02020603050405020304" pitchFamily="18" charset="0"/>
                <a:ea typeface="Aptos" panose="020B0004020202020204" pitchFamily="34" charset="0"/>
                <a:cs typeface="Times New Roman" panose="02020603050405020304" pitchFamily="18" charset="0"/>
              </a:rPr>
              <a:t>cuts </a:t>
            </a:r>
            <a:r>
              <a:rPr lang="el-GR" sz="700" kern="100" dirty="0">
                <a:effectLst/>
                <a:latin typeface="Times New Roman" panose="02020603050405020304" pitchFamily="18" charset="0"/>
                <a:ea typeface="Aptos" panose="020B0004020202020204" pitchFamily="34" charset="0"/>
                <a:cs typeface="Times New Roman" panose="02020603050405020304" pitchFamily="18" charset="0"/>
              </a:rPr>
              <a:t>για την εφαρμογή </a:t>
            </a:r>
            <a:r>
              <a:rPr lang="en-US" sz="700" kern="100" dirty="0">
                <a:effectLst/>
                <a:latin typeface="Times New Roman" panose="02020603050405020304" pitchFamily="18" charset="0"/>
                <a:ea typeface="Aptos" panose="020B0004020202020204" pitchFamily="34" charset="0"/>
                <a:cs typeface="Times New Roman" panose="02020603050405020304" pitchFamily="18" charset="0"/>
              </a:rPr>
              <a:t>Gomory Cuts</a:t>
            </a:r>
          </a:p>
          <a:p>
            <a:pPr marL="0" marR="0">
              <a:lnSpc>
                <a:spcPct val="115000"/>
              </a:lnSpc>
              <a:spcAft>
                <a:spcPts val="800"/>
              </a:spcAft>
            </a:pPr>
            <a:r>
              <a:rPr lang="el-GR" sz="1800" kern="100" dirty="0">
                <a:effectLst/>
                <a:latin typeface="Calibri" panose="020F0502020204030204" pitchFamily="34" charset="0"/>
                <a:ea typeface="Aptos" panose="020B0004020202020204" pitchFamily="34" charset="0"/>
                <a:cs typeface="Times New Roman" panose="02020603050405020304" pitchFamily="18" charset="0"/>
              </a:rPr>
              <a:t> </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Aft>
                <a:spcPts val="800"/>
              </a:spcAft>
            </a:pPr>
            <a:r>
              <a:rPr lang="el-GR" sz="1800" kern="100" dirty="0">
                <a:effectLst/>
                <a:latin typeface="Calibri" panose="020F0502020204030204" pitchFamily="34" charset="0"/>
                <a:ea typeface="Aptos" panose="020B0004020202020204" pitchFamily="34" charset="0"/>
                <a:cs typeface="Times New Roman" panose="02020603050405020304" pitchFamily="18" charset="0"/>
              </a:rPr>
              <a:t> </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Aft>
                <a:spcPts val="800"/>
              </a:spcAft>
            </a:pPr>
            <a:r>
              <a:rPr lang="el-GR" sz="1800" kern="100" dirty="0">
                <a:effectLst/>
                <a:latin typeface="Calibri" panose="020F0502020204030204" pitchFamily="34" charset="0"/>
                <a:ea typeface="Aptos" panose="020B0004020202020204" pitchFamily="34" charset="0"/>
                <a:cs typeface="Times New Roman" panose="02020603050405020304" pitchFamily="18" charset="0"/>
              </a:rPr>
              <a:t> </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Aft>
                <a:spcPts val="800"/>
              </a:spcAft>
            </a:pPr>
            <a:r>
              <a:rPr lang="el-GR" sz="1800" kern="100" dirty="0">
                <a:effectLst/>
                <a:latin typeface="Calibri" panose="020F0502020204030204" pitchFamily="34" charset="0"/>
                <a:ea typeface="Aptos" panose="020B0004020202020204" pitchFamily="34" charset="0"/>
                <a:cs typeface="Times New Roman" panose="02020603050405020304" pitchFamily="18" charset="0"/>
              </a:rPr>
              <a:t> </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Aft>
                <a:spcPts val="800"/>
              </a:spcAft>
            </a:pPr>
            <a:r>
              <a:rPr lang="en-US" sz="700" kern="100" dirty="0">
                <a:effectLst/>
                <a:latin typeface="Calibri" panose="020F0502020204030204" pitchFamily="34" charset="0"/>
                <a:ea typeface="Aptos" panose="020B0004020202020204" pitchFamily="34" charset="0"/>
                <a:cs typeface="Times New Roman" panose="02020603050405020304" pitchFamily="18" charset="0"/>
              </a:rPr>
              <a:t> </a:t>
            </a:r>
            <a:r>
              <a:rPr lang="el-GR" sz="1800" kern="100" dirty="0">
                <a:effectLst/>
                <a:latin typeface="Calibri" panose="020F0502020204030204" pitchFamily="34" charset="0"/>
                <a:ea typeface="Aptos" panose="020B0004020202020204" pitchFamily="34" charset="0"/>
                <a:cs typeface="Times New Roman" panose="02020603050405020304" pitchFamily="18" charset="0"/>
              </a:rPr>
              <a:t> </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Aft>
                <a:spcPts val="800"/>
              </a:spcAft>
            </a:pPr>
            <a:r>
              <a:rPr lang="el-GR" sz="1800" kern="100" dirty="0">
                <a:effectLst/>
                <a:latin typeface="Calibri" panose="020F0502020204030204" pitchFamily="34" charset="0"/>
                <a:ea typeface="Aptos" panose="020B0004020202020204" pitchFamily="34" charset="0"/>
                <a:cs typeface="Times New Roman" panose="02020603050405020304" pitchFamily="18" charset="0"/>
              </a:rPr>
              <a:t> </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Aft>
                <a:spcPts val="800"/>
              </a:spcAft>
            </a:pPr>
            <a:r>
              <a:rPr lang="el-GR" sz="1800" kern="100" dirty="0">
                <a:effectLst/>
                <a:latin typeface="Calibri" panose="020F0502020204030204" pitchFamily="34" charset="0"/>
                <a:ea typeface="Aptos" panose="020B0004020202020204" pitchFamily="34" charset="0"/>
                <a:cs typeface="Times New Roman" panose="02020603050405020304" pitchFamily="18" charset="0"/>
              </a:rPr>
              <a:t> </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Aft>
                <a:spcPts val="800"/>
              </a:spcAft>
            </a:pPr>
            <a:r>
              <a:rPr lang="el-GR" sz="1800" kern="100" dirty="0">
                <a:effectLst/>
                <a:latin typeface="Calibri" panose="020F0502020204030204" pitchFamily="34" charset="0"/>
                <a:ea typeface="Aptos" panose="020B0004020202020204" pitchFamily="34" charset="0"/>
                <a:cs typeface="Times New Roman" panose="02020603050405020304" pitchFamily="18" charset="0"/>
              </a:rPr>
              <a:t> </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Aft>
                <a:spcPts val="800"/>
              </a:spcAft>
            </a:pPr>
            <a:r>
              <a:rPr lang="el-GR" sz="1800" kern="100" dirty="0">
                <a:effectLst/>
                <a:latin typeface="Calibri" panose="020F0502020204030204" pitchFamily="34" charset="0"/>
                <a:ea typeface="Aptos" panose="020B0004020202020204" pitchFamily="34" charset="0"/>
                <a:cs typeface="Times New Roman" panose="02020603050405020304" pitchFamily="18" charset="0"/>
              </a:rPr>
              <a:t> </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Aft>
                <a:spcPts val="800"/>
              </a:spcAft>
            </a:pPr>
            <a:r>
              <a:rPr lang="el-GR" sz="1800" kern="100" dirty="0">
                <a:effectLst/>
                <a:latin typeface="Calibri" panose="020F0502020204030204" pitchFamily="34" charset="0"/>
                <a:ea typeface="Aptos" panose="020B0004020202020204" pitchFamily="34" charset="0"/>
                <a:cs typeface="Times New Roman" panose="02020603050405020304" pitchFamily="18" charset="0"/>
              </a:rPr>
              <a:t> </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Aft>
                <a:spcPts val="800"/>
              </a:spcAft>
            </a:pPr>
            <a:r>
              <a:rPr lang="el-GR" sz="1800" kern="100" dirty="0">
                <a:effectLst/>
                <a:latin typeface="Calibri" panose="020F0502020204030204" pitchFamily="34" charset="0"/>
                <a:ea typeface="Aptos" panose="020B0004020202020204" pitchFamily="34" charset="0"/>
                <a:cs typeface="Times New Roman" panose="02020603050405020304" pitchFamily="18" charset="0"/>
              </a:rPr>
              <a:t> </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Aft>
                <a:spcPts val="800"/>
              </a:spcAft>
            </a:pPr>
            <a:r>
              <a:rPr lang="el-GR" sz="1800" kern="100" dirty="0">
                <a:effectLst/>
                <a:latin typeface="Calibri" panose="020F0502020204030204" pitchFamily="34" charset="0"/>
                <a:ea typeface="Aptos" panose="020B0004020202020204" pitchFamily="34" charset="0"/>
                <a:cs typeface="Times New Roman" panose="02020603050405020304" pitchFamily="18" charset="0"/>
              </a:rPr>
              <a:t> </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Aft>
                <a:spcPts val="800"/>
              </a:spcAft>
            </a:pPr>
            <a:r>
              <a:rPr lang="el-GR" sz="1800" kern="100" dirty="0">
                <a:effectLst/>
                <a:latin typeface="Calibri" panose="020F0502020204030204" pitchFamily="34" charset="0"/>
                <a:ea typeface="Aptos" panose="020B0004020202020204" pitchFamily="34" charset="0"/>
                <a:cs typeface="Times New Roman" panose="02020603050405020304" pitchFamily="18" charset="0"/>
              </a:rPr>
              <a:t> </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Aft>
                <a:spcPts val="800"/>
              </a:spcAft>
            </a:pPr>
            <a:r>
              <a:rPr lang="el-GR" sz="1800" kern="100" dirty="0">
                <a:effectLst/>
                <a:latin typeface="Calibri" panose="020F0502020204030204" pitchFamily="34" charset="0"/>
                <a:ea typeface="Aptos" panose="020B0004020202020204" pitchFamily="34" charset="0"/>
                <a:cs typeface="Times New Roman" panose="02020603050405020304" pitchFamily="18" charset="0"/>
              </a:rPr>
              <a:t> </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Aft>
                <a:spcPts val="800"/>
              </a:spcAft>
            </a:pPr>
            <a:r>
              <a:rPr lang="en-US" sz="800" kern="100" dirty="0">
                <a:effectLst/>
                <a:latin typeface="Calibri" panose="020F0502020204030204" pitchFamily="34" charset="0"/>
                <a:ea typeface="Aptos" panose="020B0004020202020204" pitchFamily="34" charset="0"/>
                <a:cs typeface="Times New Roman" panose="02020603050405020304" pitchFamily="18" charset="0"/>
              </a:rPr>
              <a:t> </a:t>
            </a:r>
            <a:endParaRPr lang="en-US" sz="800" kern="100" dirty="0">
              <a:effectLst/>
              <a:latin typeface="Aptos" panose="020B0004020202020204" pitchFamily="34" charset="0"/>
              <a:ea typeface="Aptos" panose="020B0004020202020204" pitchFamily="34" charset="0"/>
              <a:cs typeface="Times New Roman" panose="02020603050405020304" pitchFamily="18" charset="0"/>
            </a:endParaRPr>
          </a:p>
          <a:p>
            <a:pPr marL="457200" lvl="1" eaLnBrk="0" fontAlgn="base" hangingPunct="0">
              <a:spcBef>
                <a:spcPct val="0"/>
              </a:spcBef>
              <a:spcAft>
                <a:spcPct val="0"/>
              </a:spcAft>
              <a:buClrTx/>
            </a:pPr>
            <a:endParaRPr lang="el-GR" sz="1200" b="0" dirty="0">
              <a:effectLst/>
              <a:latin typeface="Times New Roman" panose="02020603050405020304" pitchFamily="18" charset="0"/>
              <a:cs typeface="Times New Roman" panose="02020603050405020304" pitchFamily="18" charset="0"/>
            </a:endParaRPr>
          </a:p>
          <a:p>
            <a:pPr marL="628650" lvl="1" indent="-171450" eaLnBrk="0" fontAlgn="base" hangingPunct="0">
              <a:spcBef>
                <a:spcPct val="0"/>
              </a:spcBef>
              <a:spcAft>
                <a:spcPct val="0"/>
              </a:spcAft>
              <a:buClrTx/>
              <a:buFont typeface="Arial" panose="020B0604020202020204" pitchFamily="34" charset="0"/>
              <a:buChar char="•"/>
            </a:pPr>
            <a:endParaRPr lang="el-GR" sz="1200" b="0" dirty="0">
              <a:effectLst/>
              <a:latin typeface="Times New Roman" panose="02020603050405020304" pitchFamily="18" charset="0"/>
              <a:cs typeface="Times New Roman" panose="02020603050405020304" pitchFamily="18" charset="0"/>
            </a:endParaRPr>
          </a:p>
          <a:p>
            <a:pPr marL="628650" lvl="1" indent="-171450" algn="l" eaLnBrk="0" fontAlgn="base" hangingPunct="0">
              <a:spcBef>
                <a:spcPct val="0"/>
              </a:spcBef>
              <a:spcAft>
                <a:spcPct val="0"/>
              </a:spcAft>
              <a:buClrTx/>
              <a:buSzTx/>
              <a:buFont typeface="Arial" panose="020B0604020202020204" pitchFamily="34" charset="0"/>
              <a:buChar char="•"/>
            </a:pPr>
            <a:endParaRPr lang="el-GR" altLang="en-US" sz="1200" dirty="0">
              <a:solidFill>
                <a:schemeClr val="tx2">
                  <a:lumMod val="10000"/>
                </a:schemeClr>
              </a:solidFill>
              <a:latin typeface="Times New Roman" panose="02020603050405020304" pitchFamily="18" charset="0"/>
              <a:cs typeface="Times New Roman" panose="02020603050405020304" pitchFamily="18" charset="0"/>
            </a:endParaRPr>
          </a:p>
          <a:p>
            <a:pPr eaLnBrk="0" fontAlgn="base" hangingPunct="0">
              <a:spcBef>
                <a:spcPct val="0"/>
              </a:spcBef>
              <a:spcAft>
                <a:spcPct val="0"/>
              </a:spcAft>
              <a:buClrTx/>
            </a:pPr>
            <a:endParaRPr lang="el-GR" sz="1200" dirty="0">
              <a:latin typeface="Times New Roman" panose="02020603050405020304" pitchFamily="18" charset="0"/>
              <a:cs typeface="Times New Roman" panose="02020603050405020304" pitchFamily="18" charset="0"/>
            </a:endParaRPr>
          </a:p>
          <a:p>
            <a:pPr marR="0" lvl="0" algn="l" defTabSz="914400" rtl="0" eaLnBrk="0" fontAlgn="base" latinLnBrk="0" hangingPunct="0">
              <a:lnSpc>
                <a:spcPct val="100000"/>
              </a:lnSpc>
              <a:spcBef>
                <a:spcPct val="0"/>
              </a:spcBef>
              <a:spcAft>
                <a:spcPct val="0"/>
              </a:spcAft>
              <a:buClrTx/>
              <a:buSzTx/>
              <a:tabLst/>
            </a:pPr>
            <a:endParaRPr lang="el-GR" altLang="en-US" sz="1200" b="1" dirty="0">
              <a:solidFill>
                <a:schemeClr val="tx2">
                  <a:lumMod val="10000"/>
                </a:schemeClr>
              </a:solidFill>
              <a:latin typeface="Times New Roman" panose="02020603050405020304" pitchFamily="18" charset="0"/>
              <a:cs typeface="Times New Roman" panose="02020603050405020304" pitchFamily="18" charset="0"/>
            </a:endParaRPr>
          </a:p>
        </p:txBody>
      </p:sp>
      <mc:AlternateContent xmlns:mc="http://schemas.openxmlformats.org/markup-compatibility/2006" xmlns:p14="http://schemas.microsoft.com/office/powerpoint/2010/main">
        <mc:Choice Requires="p14">
          <p:contentPart p14:bwMode="auto" r:id="rId3">
            <p14:nvContentPartPr>
              <p14:cNvPr id="7" name="Γραφή 6">
                <a:extLst>
                  <a:ext uri="{FF2B5EF4-FFF2-40B4-BE49-F238E27FC236}">
                    <a16:creationId xmlns:a16="http://schemas.microsoft.com/office/drawing/2014/main" id="{A66DAAA0-74E5-F2C9-6D47-46C78DBA7CB6}"/>
                  </a:ext>
                </a:extLst>
              </p14:cNvPr>
              <p14:cNvContentPartPr/>
              <p14:nvPr/>
            </p14:nvContentPartPr>
            <p14:xfrm>
              <a:off x="4218039" y="1082931"/>
              <a:ext cx="360" cy="3787560"/>
            </p14:xfrm>
          </p:contentPart>
        </mc:Choice>
        <mc:Fallback xmlns="">
          <p:pic>
            <p:nvPicPr>
              <p:cNvPr id="7" name="Γραφή 6">
                <a:extLst>
                  <a:ext uri="{FF2B5EF4-FFF2-40B4-BE49-F238E27FC236}">
                    <a16:creationId xmlns:a16="http://schemas.microsoft.com/office/drawing/2014/main" id="{A66DAAA0-74E5-F2C9-6D47-46C78DBA7CB6}"/>
                  </a:ext>
                </a:extLst>
              </p:cNvPr>
              <p:cNvPicPr/>
              <p:nvPr/>
            </p:nvPicPr>
            <p:blipFill>
              <a:blip r:embed="rId4"/>
              <a:stretch>
                <a:fillRect/>
              </a:stretch>
            </p:blipFill>
            <p:spPr>
              <a:xfrm>
                <a:off x="4211919" y="1076811"/>
                <a:ext cx="12600" cy="3799800"/>
              </a:xfrm>
              <a:prstGeom prst="rect">
                <a:avLst/>
              </a:prstGeom>
            </p:spPr>
          </p:pic>
        </mc:Fallback>
      </mc:AlternateContent>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829"/>
        <p:cNvGrpSpPr/>
        <p:nvPr/>
      </p:nvGrpSpPr>
      <p:grpSpPr>
        <a:xfrm>
          <a:off x="0" y="0"/>
          <a:ext cx="0" cy="0"/>
          <a:chOff x="0" y="0"/>
          <a:chExt cx="0" cy="0"/>
        </a:xfrm>
      </p:grpSpPr>
      <p:sp>
        <p:nvSpPr>
          <p:cNvPr id="830" name="Google Shape;830;p57"/>
          <p:cNvSpPr txBox="1">
            <a:spLocks noGrp="1"/>
          </p:cNvSpPr>
          <p:nvPr>
            <p:ph type="title"/>
          </p:nvPr>
        </p:nvSpPr>
        <p:spPr>
          <a:xfrm>
            <a:off x="555661" y="322824"/>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l-GR" sz="2600" dirty="0">
                <a:solidFill>
                  <a:srgbClr val="000000"/>
                </a:solidFill>
                <a:latin typeface="Times New Roman" panose="02020603050405020304" pitchFamily="18" charset="0"/>
                <a:cs typeface="Times New Roman" panose="02020603050405020304" pitchFamily="18" charset="0"/>
              </a:rPr>
              <a:t>Αποτελέσματα</a:t>
            </a:r>
            <a:endParaRPr sz="2600" dirty="0">
              <a:solidFill>
                <a:srgbClr val="000000"/>
              </a:solidFill>
              <a:latin typeface="Times New Roman" panose="02020603050405020304" pitchFamily="18" charset="0"/>
              <a:cs typeface="Times New Roman" panose="02020603050405020304" pitchFamily="18" charset="0"/>
            </a:endParaRPr>
          </a:p>
        </p:txBody>
      </p:sp>
      <p:graphicFrame>
        <p:nvGraphicFramePr>
          <p:cNvPr id="4" name="Πίνακας 3">
            <a:extLst>
              <a:ext uri="{FF2B5EF4-FFF2-40B4-BE49-F238E27FC236}">
                <a16:creationId xmlns:a16="http://schemas.microsoft.com/office/drawing/2014/main" id="{295D53D6-A855-79E8-F8A9-AE0C80D66A87}"/>
              </a:ext>
            </a:extLst>
          </p:cNvPr>
          <p:cNvGraphicFramePr>
            <a:graphicFrameLocks noGrp="1"/>
          </p:cNvGraphicFramePr>
          <p:nvPr>
            <p:extLst>
              <p:ext uri="{D42A27DB-BD31-4B8C-83A1-F6EECF244321}">
                <p14:modId xmlns:p14="http://schemas.microsoft.com/office/powerpoint/2010/main" val="2735131860"/>
              </p:ext>
            </p:extLst>
          </p:nvPr>
        </p:nvGraphicFramePr>
        <p:xfrm>
          <a:off x="1990851" y="1278601"/>
          <a:ext cx="4833620" cy="1423924"/>
        </p:xfrm>
        <a:graphic>
          <a:graphicData uri="http://schemas.openxmlformats.org/drawingml/2006/table">
            <a:tbl>
              <a:tblPr firstRow="1" firstCol="1" bandRow="1">
                <a:tableStyleId>{1D0E41EF-2170-4260-860E-EEFF959D3900}</a:tableStyleId>
              </a:tblPr>
              <a:tblGrid>
                <a:gridCol w="1425575">
                  <a:extLst>
                    <a:ext uri="{9D8B030D-6E8A-4147-A177-3AD203B41FA5}">
                      <a16:colId xmlns:a16="http://schemas.microsoft.com/office/drawing/2014/main" val="1656919141"/>
                    </a:ext>
                  </a:extLst>
                </a:gridCol>
                <a:gridCol w="1200150">
                  <a:extLst>
                    <a:ext uri="{9D8B030D-6E8A-4147-A177-3AD203B41FA5}">
                      <a16:colId xmlns:a16="http://schemas.microsoft.com/office/drawing/2014/main" val="2119237486"/>
                    </a:ext>
                  </a:extLst>
                </a:gridCol>
                <a:gridCol w="1176020">
                  <a:extLst>
                    <a:ext uri="{9D8B030D-6E8A-4147-A177-3AD203B41FA5}">
                      <a16:colId xmlns:a16="http://schemas.microsoft.com/office/drawing/2014/main" val="1765858885"/>
                    </a:ext>
                  </a:extLst>
                </a:gridCol>
                <a:gridCol w="1031875">
                  <a:extLst>
                    <a:ext uri="{9D8B030D-6E8A-4147-A177-3AD203B41FA5}">
                      <a16:colId xmlns:a16="http://schemas.microsoft.com/office/drawing/2014/main" val="3064561939"/>
                    </a:ext>
                  </a:extLst>
                </a:gridCol>
              </a:tblGrid>
              <a:tr h="0">
                <a:tc>
                  <a:txBody>
                    <a:bodyPr/>
                    <a:lstStyle/>
                    <a:p>
                      <a:pPr marL="0" marR="0">
                        <a:lnSpc>
                          <a:spcPct val="115000"/>
                        </a:lnSpc>
                        <a:spcAft>
                          <a:spcPts val="800"/>
                        </a:spcAft>
                      </a:pPr>
                      <a:r>
                        <a:rPr lang="en-US" sz="1200" kern="100" dirty="0">
                          <a:effectLst/>
                        </a:rPr>
                        <a:t>N=10</a:t>
                      </a: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nSpc>
                          <a:spcPct val="115000"/>
                        </a:lnSpc>
                        <a:spcAft>
                          <a:spcPts val="800"/>
                        </a:spcAft>
                      </a:pPr>
                      <a:r>
                        <a:rPr lang="el-GR" sz="1200" kern="100">
                          <a:effectLst/>
                        </a:rPr>
                        <a:t>Τιμή αντικειμενικής συνάρτησης</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nSpc>
                          <a:spcPct val="115000"/>
                        </a:lnSpc>
                        <a:spcAft>
                          <a:spcPts val="800"/>
                        </a:spcAft>
                      </a:pPr>
                      <a:r>
                        <a:rPr lang="el-GR" sz="1200" kern="100">
                          <a:effectLst/>
                        </a:rPr>
                        <a:t>Αριθμός κόμβων που εξερευνήθηκαν</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nSpc>
                          <a:spcPct val="115000"/>
                        </a:lnSpc>
                        <a:spcAft>
                          <a:spcPts val="800"/>
                        </a:spcAft>
                      </a:pPr>
                      <a:r>
                        <a:rPr lang="el-GR" sz="1200" kern="100">
                          <a:effectLst/>
                        </a:rPr>
                        <a:t>Χρόνος Εκτέλεσης</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34252964"/>
                  </a:ext>
                </a:extLst>
              </a:tr>
              <a:tr h="0">
                <a:tc>
                  <a:txBody>
                    <a:bodyPr/>
                    <a:lstStyle/>
                    <a:p>
                      <a:pPr marL="0" marR="0">
                        <a:lnSpc>
                          <a:spcPct val="115000"/>
                        </a:lnSpc>
                        <a:spcAft>
                          <a:spcPts val="800"/>
                        </a:spcAft>
                      </a:pPr>
                      <a:r>
                        <a:rPr lang="en-US" sz="1200" kern="100">
                          <a:effectLst/>
                        </a:rPr>
                        <a:t>Pyomo</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nSpc>
                          <a:spcPct val="115000"/>
                        </a:lnSpc>
                        <a:spcAft>
                          <a:spcPts val="800"/>
                        </a:spcAft>
                      </a:pPr>
                      <a:r>
                        <a:rPr lang="en-US" sz="1200" kern="100">
                          <a:effectLst/>
                        </a:rPr>
                        <a:t>138.0</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nSpc>
                          <a:spcPct val="115000"/>
                        </a:lnSpc>
                        <a:spcAft>
                          <a:spcPts val="800"/>
                        </a:spcAft>
                      </a:pPr>
                      <a:r>
                        <a:rPr lang="el-GR" sz="1200" kern="100">
                          <a:effectLst/>
                        </a:rPr>
                        <a:t>-</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nSpc>
                          <a:spcPct val="115000"/>
                        </a:lnSpc>
                        <a:spcAft>
                          <a:spcPts val="800"/>
                        </a:spcAft>
                      </a:pPr>
                      <a:r>
                        <a:rPr lang="el-GR" sz="1200" kern="100">
                          <a:effectLst/>
                        </a:rPr>
                        <a:t>0.</a:t>
                      </a:r>
                      <a:r>
                        <a:rPr lang="en-US" sz="1200" kern="100">
                          <a:effectLst/>
                        </a:rPr>
                        <a:t>368</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32658270"/>
                  </a:ext>
                </a:extLst>
              </a:tr>
              <a:tr h="0">
                <a:tc>
                  <a:txBody>
                    <a:bodyPr/>
                    <a:lstStyle/>
                    <a:p>
                      <a:pPr marL="0" marR="0">
                        <a:lnSpc>
                          <a:spcPct val="115000"/>
                        </a:lnSpc>
                        <a:spcAft>
                          <a:spcPts val="800"/>
                        </a:spcAft>
                      </a:pPr>
                      <a:r>
                        <a:rPr lang="en-US" sz="1200" kern="100">
                          <a:effectLst/>
                        </a:rPr>
                        <a:t>Branch and Bound</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nSpc>
                          <a:spcPct val="115000"/>
                        </a:lnSpc>
                        <a:spcAft>
                          <a:spcPts val="800"/>
                        </a:spcAft>
                      </a:pPr>
                      <a:r>
                        <a:rPr lang="en-US" sz="1200" kern="100">
                          <a:effectLst/>
                        </a:rPr>
                        <a:t>138</a:t>
                      </a:r>
                      <a:r>
                        <a:rPr lang="el-GR" sz="1200" kern="100">
                          <a:effectLst/>
                        </a:rPr>
                        <a:t>.0</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nSpc>
                          <a:spcPct val="115000"/>
                        </a:lnSpc>
                        <a:spcAft>
                          <a:spcPts val="800"/>
                        </a:spcAft>
                      </a:pPr>
                      <a:r>
                        <a:rPr lang="en-US" sz="1200" kern="100">
                          <a:effectLst/>
                        </a:rPr>
                        <a:t>16</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nSpc>
                          <a:spcPct val="115000"/>
                        </a:lnSpc>
                        <a:spcAft>
                          <a:spcPts val="800"/>
                        </a:spcAft>
                      </a:pPr>
                      <a:r>
                        <a:rPr lang="en-US" sz="1200" kern="100">
                          <a:effectLst/>
                        </a:rPr>
                        <a:t>0.127</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1962144"/>
                  </a:ext>
                </a:extLst>
              </a:tr>
              <a:tr h="0">
                <a:tc>
                  <a:txBody>
                    <a:bodyPr/>
                    <a:lstStyle/>
                    <a:p>
                      <a:pPr marL="0" marR="0">
                        <a:lnSpc>
                          <a:spcPct val="115000"/>
                        </a:lnSpc>
                        <a:spcAft>
                          <a:spcPts val="800"/>
                        </a:spcAft>
                      </a:pPr>
                      <a:r>
                        <a:rPr lang="en-US" sz="1200" kern="100">
                          <a:effectLst/>
                        </a:rPr>
                        <a:t>Branch and Bound with Improvements</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nSpc>
                          <a:spcPct val="115000"/>
                        </a:lnSpc>
                        <a:spcAft>
                          <a:spcPts val="800"/>
                        </a:spcAft>
                      </a:pPr>
                      <a:r>
                        <a:rPr lang="en-US" sz="1200" kern="100">
                          <a:effectLst/>
                        </a:rPr>
                        <a:t>138.0</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nSpc>
                          <a:spcPct val="115000"/>
                        </a:lnSpc>
                        <a:spcAft>
                          <a:spcPts val="800"/>
                        </a:spcAft>
                      </a:pPr>
                      <a:r>
                        <a:rPr lang="en-US" sz="1200" kern="100">
                          <a:effectLst/>
                        </a:rPr>
                        <a:t>11</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nSpc>
                          <a:spcPct val="115000"/>
                        </a:lnSpc>
                        <a:spcAft>
                          <a:spcPts val="800"/>
                        </a:spcAft>
                      </a:pPr>
                      <a:r>
                        <a:rPr lang="en-US" sz="1200" kern="100" dirty="0">
                          <a:effectLst/>
                        </a:rPr>
                        <a:t>0.040</a:t>
                      </a: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3885815"/>
                  </a:ext>
                </a:extLst>
              </a:tr>
            </a:tbl>
          </a:graphicData>
        </a:graphic>
      </p:graphicFrame>
      <p:sp>
        <p:nvSpPr>
          <p:cNvPr id="5" name="Rectangle 2">
            <a:extLst>
              <a:ext uri="{FF2B5EF4-FFF2-40B4-BE49-F238E27FC236}">
                <a16:creationId xmlns:a16="http://schemas.microsoft.com/office/drawing/2014/main" id="{329A7BA8-DFBB-148B-BB85-56DA8AF0ACD9}"/>
              </a:ext>
            </a:extLst>
          </p:cNvPr>
          <p:cNvSpPr>
            <a:spLocks noChangeArrowheads="1"/>
          </p:cNvSpPr>
          <p:nvPr/>
        </p:nvSpPr>
        <p:spPr bwMode="auto">
          <a:xfrm>
            <a:off x="82624" y="1114116"/>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6" name="Πίνακας 5">
            <a:extLst>
              <a:ext uri="{FF2B5EF4-FFF2-40B4-BE49-F238E27FC236}">
                <a16:creationId xmlns:a16="http://schemas.microsoft.com/office/drawing/2014/main" id="{83E2B66E-B8B5-152F-5C5E-CE5E890DC22F}"/>
              </a:ext>
            </a:extLst>
          </p:cNvPr>
          <p:cNvGraphicFramePr>
            <a:graphicFrameLocks noGrp="1"/>
          </p:cNvGraphicFramePr>
          <p:nvPr>
            <p:extLst>
              <p:ext uri="{D42A27DB-BD31-4B8C-83A1-F6EECF244321}">
                <p14:modId xmlns:p14="http://schemas.microsoft.com/office/powerpoint/2010/main" val="1731212422"/>
              </p:ext>
            </p:extLst>
          </p:nvPr>
        </p:nvGraphicFramePr>
        <p:xfrm>
          <a:off x="1990851" y="3111265"/>
          <a:ext cx="4833620" cy="1423924"/>
        </p:xfrm>
        <a:graphic>
          <a:graphicData uri="http://schemas.openxmlformats.org/drawingml/2006/table">
            <a:tbl>
              <a:tblPr firstRow="1" firstCol="1" bandRow="1">
                <a:tableStyleId>{1D0E41EF-2170-4260-860E-EEFF959D3900}</a:tableStyleId>
              </a:tblPr>
              <a:tblGrid>
                <a:gridCol w="1425575">
                  <a:extLst>
                    <a:ext uri="{9D8B030D-6E8A-4147-A177-3AD203B41FA5}">
                      <a16:colId xmlns:a16="http://schemas.microsoft.com/office/drawing/2014/main" val="552351557"/>
                    </a:ext>
                  </a:extLst>
                </a:gridCol>
                <a:gridCol w="1200150">
                  <a:extLst>
                    <a:ext uri="{9D8B030D-6E8A-4147-A177-3AD203B41FA5}">
                      <a16:colId xmlns:a16="http://schemas.microsoft.com/office/drawing/2014/main" val="3632413701"/>
                    </a:ext>
                  </a:extLst>
                </a:gridCol>
                <a:gridCol w="1176020">
                  <a:extLst>
                    <a:ext uri="{9D8B030D-6E8A-4147-A177-3AD203B41FA5}">
                      <a16:colId xmlns:a16="http://schemas.microsoft.com/office/drawing/2014/main" val="635031402"/>
                    </a:ext>
                  </a:extLst>
                </a:gridCol>
                <a:gridCol w="1031875">
                  <a:extLst>
                    <a:ext uri="{9D8B030D-6E8A-4147-A177-3AD203B41FA5}">
                      <a16:colId xmlns:a16="http://schemas.microsoft.com/office/drawing/2014/main" val="1012025847"/>
                    </a:ext>
                  </a:extLst>
                </a:gridCol>
              </a:tblGrid>
              <a:tr h="0">
                <a:tc>
                  <a:txBody>
                    <a:bodyPr/>
                    <a:lstStyle/>
                    <a:p>
                      <a:pPr marL="0" marR="0">
                        <a:lnSpc>
                          <a:spcPct val="115000"/>
                        </a:lnSpc>
                        <a:spcAft>
                          <a:spcPts val="800"/>
                        </a:spcAft>
                      </a:pPr>
                      <a:r>
                        <a:rPr lang="en-US" sz="1200" kern="100">
                          <a:effectLst/>
                        </a:rPr>
                        <a:t>N=1000</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nSpc>
                          <a:spcPct val="115000"/>
                        </a:lnSpc>
                        <a:spcAft>
                          <a:spcPts val="800"/>
                        </a:spcAft>
                      </a:pPr>
                      <a:r>
                        <a:rPr lang="el-GR" sz="1200" kern="100">
                          <a:effectLst/>
                        </a:rPr>
                        <a:t>Τιμή αντικειμενικής συνάρτησης</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nSpc>
                          <a:spcPct val="115000"/>
                        </a:lnSpc>
                        <a:spcAft>
                          <a:spcPts val="800"/>
                        </a:spcAft>
                      </a:pPr>
                      <a:r>
                        <a:rPr lang="el-GR" sz="1200" kern="100">
                          <a:effectLst/>
                        </a:rPr>
                        <a:t>Αριθμός κόμβων που εξερευνήθηκαν</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nSpc>
                          <a:spcPct val="115000"/>
                        </a:lnSpc>
                        <a:spcAft>
                          <a:spcPts val="800"/>
                        </a:spcAft>
                      </a:pPr>
                      <a:r>
                        <a:rPr lang="el-GR" sz="1200" kern="100">
                          <a:effectLst/>
                        </a:rPr>
                        <a:t>Χρόνος Εκτέλεσης</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62913147"/>
                  </a:ext>
                </a:extLst>
              </a:tr>
              <a:tr h="0">
                <a:tc>
                  <a:txBody>
                    <a:bodyPr/>
                    <a:lstStyle/>
                    <a:p>
                      <a:pPr marL="0" marR="0">
                        <a:lnSpc>
                          <a:spcPct val="115000"/>
                        </a:lnSpc>
                        <a:spcAft>
                          <a:spcPts val="800"/>
                        </a:spcAft>
                      </a:pPr>
                      <a:r>
                        <a:rPr lang="en-US" sz="1200" kern="100">
                          <a:effectLst/>
                        </a:rPr>
                        <a:t>Pyomo</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nSpc>
                          <a:spcPct val="115000"/>
                        </a:lnSpc>
                        <a:spcAft>
                          <a:spcPts val="800"/>
                        </a:spcAft>
                      </a:pPr>
                      <a:r>
                        <a:rPr lang="en-US" sz="1200" kern="100" dirty="0">
                          <a:effectLst/>
                        </a:rPr>
                        <a:t>147.0</a:t>
                      </a: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nSpc>
                          <a:spcPct val="115000"/>
                        </a:lnSpc>
                        <a:spcAft>
                          <a:spcPts val="800"/>
                        </a:spcAft>
                      </a:pPr>
                      <a:r>
                        <a:rPr lang="el-GR" sz="1200" kern="100">
                          <a:effectLst/>
                        </a:rPr>
                        <a:t>-</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nSpc>
                          <a:spcPct val="115000"/>
                        </a:lnSpc>
                        <a:spcAft>
                          <a:spcPts val="800"/>
                        </a:spcAft>
                      </a:pPr>
                      <a:r>
                        <a:rPr lang="el-GR" sz="1200" kern="100">
                          <a:effectLst/>
                        </a:rPr>
                        <a:t>0.</a:t>
                      </a:r>
                      <a:r>
                        <a:rPr lang="en-US" sz="1200" kern="100">
                          <a:effectLst/>
                        </a:rPr>
                        <a:t>368</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00137523"/>
                  </a:ext>
                </a:extLst>
              </a:tr>
              <a:tr h="0">
                <a:tc>
                  <a:txBody>
                    <a:bodyPr/>
                    <a:lstStyle/>
                    <a:p>
                      <a:pPr marL="0" marR="0">
                        <a:lnSpc>
                          <a:spcPct val="115000"/>
                        </a:lnSpc>
                        <a:spcAft>
                          <a:spcPts val="800"/>
                        </a:spcAft>
                      </a:pPr>
                      <a:r>
                        <a:rPr lang="en-US" sz="1200" kern="100">
                          <a:effectLst/>
                        </a:rPr>
                        <a:t>Branch and Bound</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nSpc>
                          <a:spcPct val="115000"/>
                        </a:lnSpc>
                        <a:spcAft>
                          <a:spcPts val="800"/>
                        </a:spcAft>
                      </a:pPr>
                      <a:r>
                        <a:rPr lang="en-US" sz="1200" kern="100">
                          <a:effectLst/>
                        </a:rPr>
                        <a:t>121</a:t>
                      </a:r>
                      <a:r>
                        <a:rPr lang="el-GR" sz="1200" kern="100">
                          <a:effectLst/>
                        </a:rPr>
                        <a:t>.0</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nSpc>
                          <a:spcPct val="115000"/>
                        </a:lnSpc>
                        <a:spcAft>
                          <a:spcPts val="800"/>
                        </a:spcAft>
                      </a:pPr>
                      <a:r>
                        <a:rPr lang="en-US" sz="1200" kern="100">
                          <a:effectLst/>
                        </a:rPr>
                        <a:t>146</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nSpc>
                          <a:spcPct val="115000"/>
                        </a:lnSpc>
                        <a:spcAft>
                          <a:spcPts val="800"/>
                        </a:spcAft>
                      </a:pPr>
                      <a:r>
                        <a:rPr lang="en-US" sz="1200" kern="100">
                          <a:effectLst/>
                        </a:rPr>
                        <a:t>0.988</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85904102"/>
                  </a:ext>
                </a:extLst>
              </a:tr>
              <a:tr h="0">
                <a:tc>
                  <a:txBody>
                    <a:bodyPr/>
                    <a:lstStyle/>
                    <a:p>
                      <a:pPr marL="0" marR="0">
                        <a:lnSpc>
                          <a:spcPct val="115000"/>
                        </a:lnSpc>
                        <a:spcAft>
                          <a:spcPts val="800"/>
                        </a:spcAft>
                      </a:pPr>
                      <a:r>
                        <a:rPr lang="en-US" sz="1200" kern="100">
                          <a:effectLst/>
                        </a:rPr>
                        <a:t>Branch and Bound with Improvements</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nSpc>
                          <a:spcPct val="115000"/>
                        </a:lnSpc>
                        <a:spcAft>
                          <a:spcPts val="800"/>
                        </a:spcAft>
                      </a:pPr>
                      <a:r>
                        <a:rPr lang="en-US" sz="1200" kern="100">
                          <a:effectLst/>
                        </a:rPr>
                        <a:t>121.0</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nSpc>
                          <a:spcPct val="115000"/>
                        </a:lnSpc>
                        <a:spcAft>
                          <a:spcPts val="800"/>
                        </a:spcAft>
                      </a:pPr>
                      <a:r>
                        <a:rPr lang="en-US" sz="1200" kern="100">
                          <a:effectLst/>
                        </a:rPr>
                        <a:t>25</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nSpc>
                          <a:spcPct val="115000"/>
                        </a:lnSpc>
                        <a:spcAft>
                          <a:spcPts val="800"/>
                        </a:spcAft>
                      </a:pPr>
                      <a:r>
                        <a:rPr lang="en-US" sz="1200" kern="100" dirty="0">
                          <a:effectLst/>
                        </a:rPr>
                        <a:t>0.090</a:t>
                      </a: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92581520"/>
                  </a:ext>
                </a:extLst>
              </a:tr>
            </a:tbl>
          </a:graphicData>
        </a:graphic>
      </p:graphicFrame>
      <p:sp>
        <p:nvSpPr>
          <p:cNvPr id="7" name="Rectangle 3">
            <a:extLst>
              <a:ext uri="{FF2B5EF4-FFF2-40B4-BE49-F238E27FC236}">
                <a16:creationId xmlns:a16="http://schemas.microsoft.com/office/drawing/2014/main" id="{1C03609A-52FD-6D5D-D694-32FD790165C3}"/>
              </a:ext>
            </a:extLst>
          </p:cNvPr>
          <p:cNvSpPr>
            <a:spLocks noChangeArrowheads="1"/>
          </p:cNvSpPr>
          <p:nvPr/>
        </p:nvSpPr>
        <p:spPr bwMode="auto">
          <a:xfrm>
            <a:off x="4199530" y="2702525"/>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61"/>
        <p:cNvGrpSpPr/>
        <p:nvPr/>
      </p:nvGrpSpPr>
      <p:grpSpPr>
        <a:xfrm>
          <a:off x="0" y="0"/>
          <a:ext cx="0" cy="0"/>
          <a:chOff x="0" y="0"/>
          <a:chExt cx="0" cy="0"/>
        </a:xfrm>
      </p:grpSpPr>
      <p:sp>
        <p:nvSpPr>
          <p:cNvPr id="462" name="Google Shape;462;p42"/>
          <p:cNvSpPr txBox="1">
            <a:spLocks noGrp="1"/>
          </p:cNvSpPr>
          <p:nvPr>
            <p:ph type="title"/>
          </p:nvPr>
        </p:nvSpPr>
        <p:spPr>
          <a:xfrm>
            <a:off x="720000" y="445025"/>
            <a:ext cx="55497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l-GR" sz="2800" dirty="0">
                <a:solidFill>
                  <a:srgbClr val="000000"/>
                </a:solidFill>
                <a:latin typeface="Times New Roman" panose="02020603050405020304" pitchFamily="18" charset="0"/>
                <a:cs typeface="Times New Roman" panose="02020603050405020304" pitchFamily="18" charset="0"/>
              </a:rPr>
              <a:t>Σκοπός της Εργασίας</a:t>
            </a:r>
            <a:endParaRPr sz="2800" dirty="0">
              <a:solidFill>
                <a:srgbClr val="000000"/>
              </a:solidFill>
              <a:latin typeface="Times New Roman" panose="02020603050405020304" pitchFamily="18" charset="0"/>
              <a:cs typeface="Times New Roman" panose="02020603050405020304" pitchFamily="18" charset="0"/>
            </a:endParaRPr>
          </a:p>
        </p:txBody>
      </p:sp>
      <p:sp>
        <p:nvSpPr>
          <p:cNvPr id="463" name="Google Shape;463;p42"/>
          <p:cNvSpPr txBox="1">
            <a:spLocks noGrp="1"/>
          </p:cNvSpPr>
          <p:nvPr>
            <p:ph type="subTitle" idx="1"/>
          </p:nvPr>
        </p:nvSpPr>
        <p:spPr>
          <a:xfrm>
            <a:off x="720000" y="1652075"/>
            <a:ext cx="4294800" cy="2133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l-GR" dirty="0">
                <a:latin typeface="Times New Roman" panose="02020603050405020304" pitchFamily="18" charset="0"/>
                <a:cs typeface="Times New Roman" panose="02020603050405020304" pitchFamily="18" charset="0"/>
              </a:rPr>
              <a:t>Η εργασία έχει ως στόχο να δημιουργήσει ένα μαθηματικό μοντέλο που θα βοηθά μια επιχείρηση να αποφασίζει πώς να κατανείμει τα χρήματα της σε διάφορα επενδυτικά έργα. Το μοντέλο θα επιλέγει τις επενδύσεις που αποφέρουν τη μεγαλύτερη συνολική απόδοση, λαμβάνοντας υπόψη περιορισμούς όπως ο προϋπολογισμός και το διαθέσιμο προσωπικό.</a:t>
            </a:r>
            <a:endParaRPr dirty="0">
              <a:latin typeface="Times New Roman" panose="02020603050405020304" pitchFamily="18" charset="0"/>
              <a:cs typeface="Times New Roman" panose="02020603050405020304" pitchFamily="18" charset="0"/>
            </a:endParaRPr>
          </a:p>
        </p:txBody>
      </p:sp>
      <p:grpSp>
        <p:nvGrpSpPr>
          <p:cNvPr id="464" name="Google Shape;464;p42"/>
          <p:cNvGrpSpPr/>
          <p:nvPr/>
        </p:nvGrpSpPr>
        <p:grpSpPr>
          <a:xfrm>
            <a:off x="5430930" y="-445784"/>
            <a:ext cx="4086563" cy="6064817"/>
            <a:chOff x="5430930" y="-445784"/>
            <a:chExt cx="4086563" cy="6064817"/>
          </a:xfrm>
        </p:grpSpPr>
        <p:sp>
          <p:nvSpPr>
            <p:cNvPr id="465" name="Google Shape;465;p42"/>
            <p:cNvSpPr/>
            <p:nvPr/>
          </p:nvSpPr>
          <p:spPr>
            <a:xfrm>
              <a:off x="7368520" y="988766"/>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42"/>
            <p:cNvSpPr/>
            <p:nvPr/>
          </p:nvSpPr>
          <p:spPr>
            <a:xfrm rot="10800000" flipH="1">
              <a:off x="6036409" y="196217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42"/>
            <p:cNvSpPr/>
            <p:nvPr/>
          </p:nvSpPr>
          <p:spPr>
            <a:xfrm>
              <a:off x="7309474" y="216611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42"/>
            <p:cNvSpPr/>
            <p:nvPr/>
          </p:nvSpPr>
          <p:spPr>
            <a:xfrm>
              <a:off x="6269702" y="-445784"/>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42"/>
            <p:cNvSpPr/>
            <p:nvPr/>
          </p:nvSpPr>
          <p:spPr>
            <a:xfrm>
              <a:off x="5830483" y="4215884"/>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42"/>
            <p:cNvSpPr/>
            <p:nvPr/>
          </p:nvSpPr>
          <p:spPr>
            <a:xfrm>
              <a:off x="6269683" y="1332541"/>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42"/>
            <p:cNvSpPr/>
            <p:nvPr/>
          </p:nvSpPr>
          <p:spPr>
            <a:xfrm>
              <a:off x="8430764" y="23422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42"/>
            <p:cNvSpPr/>
            <p:nvPr/>
          </p:nvSpPr>
          <p:spPr>
            <a:xfrm>
              <a:off x="7309467" y="261820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42"/>
            <p:cNvSpPr/>
            <p:nvPr/>
          </p:nvSpPr>
          <p:spPr>
            <a:xfrm>
              <a:off x="7962441" y="1318014"/>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42"/>
            <p:cNvSpPr/>
            <p:nvPr/>
          </p:nvSpPr>
          <p:spPr>
            <a:xfrm rot="10800000" flipH="1">
              <a:off x="6351880" y="311086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42"/>
            <p:cNvSpPr/>
            <p:nvPr/>
          </p:nvSpPr>
          <p:spPr>
            <a:xfrm rot="10800000" flipH="1">
              <a:off x="6790284" y="354856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42"/>
            <p:cNvSpPr/>
            <p:nvPr/>
          </p:nvSpPr>
          <p:spPr>
            <a:xfrm rot="10800000" flipH="1">
              <a:off x="5430930" y="465091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42"/>
            <p:cNvSpPr/>
            <p:nvPr/>
          </p:nvSpPr>
          <p:spPr>
            <a:xfrm>
              <a:off x="8678783" y="2668826"/>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42"/>
            <p:cNvSpPr/>
            <p:nvPr/>
          </p:nvSpPr>
          <p:spPr>
            <a:xfrm>
              <a:off x="8430773" y="223598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42"/>
            <p:cNvSpPr/>
            <p:nvPr/>
          </p:nvSpPr>
          <p:spPr>
            <a:xfrm rot="10800000" flipH="1">
              <a:off x="8119787" y="363695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42"/>
            <p:cNvSpPr/>
            <p:nvPr/>
          </p:nvSpPr>
          <p:spPr>
            <a:xfrm rot="10800000" flipH="1">
              <a:off x="7697255" y="411247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42"/>
            <p:cNvSpPr/>
            <p:nvPr/>
          </p:nvSpPr>
          <p:spPr>
            <a:xfrm>
              <a:off x="6628072" y="112491"/>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42"/>
            <p:cNvSpPr/>
            <p:nvPr/>
          </p:nvSpPr>
          <p:spPr>
            <a:xfrm rot="10800000" flipH="1">
              <a:off x="7825159" y="-25148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873"/>
        <p:cNvGrpSpPr/>
        <p:nvPr/>
      </p:nvGrpSpPr>
      <p:grpSpPr>
        <a:xfrm>
          <a:off x="0" y="0"/>
          <a:ext cx="0" cy="0"/>
          <a:chOff x="0" y="0"/>
          <a:chExt cx="0" cy="0"/>
        </a:xfrm>
      </p:grpSpPr>
      <p:sp>
        <p:nvSpPr>
          <p:cNvPr id="4" name="Google Shape;830;p57">
            <a:extLst>
              <a:ext uri="{FF2B5EF4-FFF2-40B4-BE49-F238E27FC236}">
                <a16:creationId xmlns:a16="http://schemas.microsoft.com/office/drawing/2014/main" id="{595498CF-AED0-01AD-CF0C-FA79F27E1ECA}"/>
              </a:ext>
            </a:extLst>
          </p:cNvPr>
          <p:cNvSpPr txBox="1">
            <a:spLocks noGrp="1"/>
          </p:cNvSpPr>
          <p:nvPr>
            <p:ph type="title"/>
          </p:nvPr>
        </p:nvSpPr>
        <p:spPr>
          <a:xfrm>
            <a:off x="719931" y="237291"/>
            <a:ext cx="7704138" cy="573088"/>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l-GR" sz="2600" dirty="0">
                <a:solidFill>
                  <a:srgbClr val="000000"/>
                </a:solidFill>
                <a:latin typeface="Times New Roman" panose="02020603050405020304" pitchFamily="18" charset="0"/>
                <a:cs typeface="Times New Roman" panose="02020603050405020304" pitchFamily="18" charset="0"/>
              </a:rPr>
              <a:t>Αποτελέσματα</a:t>
            </a:r>
            <a:endParaRPr sz="2600" dirty="0">
              <a:solidFill>
                <a:srgbClr val="000000"/>
              </a:solidFill>
              <a:latin typeface="Times New Roman" panose="02020603050405020304" pitchFamily="18" charset="0"/>
              <a:cs typeface="Times New Roman" panose="02020603050405020304" pitchFamily="18" charset="0"/>
            </a:endParaRPr>
          </a:p>
        </p:txBody>
      </p:sp>
      <p:graphicFrame>
        <p:nvGraphicFramePr>
          <p:cNvPr id="5" name="Πίνακας 4">
            <a:extLst>
              <a:ext uri="{FF2B5EF4-FFF2-40B4-BE49-F238E27FC236}">
                <a16:creationId xmlns:a16="http://schemas.microsoft.com/office/drawing/2014/main" id="{C7807977-AB58-FBE5-1428-BC54D1558E84}"/>
              </a:ext>
            </a:extLst>
          </p:cNvPr>
          <p:cNvGraphicFramePr>
            <a:graphicFrameLocks noGrp="1"/>
          </p:cNvGraphicFramePr>
          <p:nvPr>
            <p:extLst>
              <p:ext uri="{D42A27DB-BD31-4B8C-83A1-F6EECF244321}">
                <p14:modId xmlns:p14="http://schemas.microsoft.com/office/powerpoint/2010/main" val="401921045"/>
              </p:ext>
            </p:extLst>
          </p:nvPr>
        </p:nvGraphicFramePr>
        <p:xfrm>
          <a:off x="2154555" y="1800764"/>
          <a:ext cx="4833620" cy="1423924"/>
        </p:xfrm>
        <a:graphic>
          <a:graphicData uri="http://schemas.openxmlformats.org/drawingml/2006/table">
            <a:tbl>
              <a:tblPr firstRow="1" firstCol="1" bandRow="1">
                <a:tableStyleId>{1D0E41EF-2170-4260-860E-EEFF959D3900}</a:tableStyleId>
              </a:tblPr>
              <a:tblGrid>
                <a:gridCol w="1425575">
                  <a:extLst>
                    <a:ext uri="{9D8B030D-6E8A-4147-A177-3AD203B41FA5}">
                      <a16:colId xmlns:a16="http://schemas.microsoft.com/office/drawing/2014/main" val="3661058693"/>
                    </a:ext>
                  </a:extLst>
                </a:gridCol>
                <a:gridCol w="1200150">
                  <a:extLst>
                    <a:ext uri="{9D8B030D-6E8A-4147-A177-3AD203B41FA5}">
                      <a16:colId xmlns:a16="http://schemas.microsoft.com/office/drawing/2014/main" val="3757026857"/>
                    </a:ext>
                  </a:extLst>
                </a:gridCol>
                <a:gridCol w="1176020">
                  <a:extLst>
                    <a:ext uri="{9D8B030D-6E8A-4147-A177-3AD203B41FA5}">
                      <a16:colId xmlns:a16="http://schemas.microsoft.com/office/drawing/2014/main" val="1190867441"/>
                    </a:ext>
                  </a:extLst>
                </a:gridCol>
                <a:gridCol w="1031875">
                  <a:extLst>
                    <a:ext uri="{9D8B030D-6E8A-4147-A177-3AD203B41FA5}">
                      <a16:colId xmlns:a16="http://schemas.microsoft.com/office/drawing/2014/main" val="2783837217"/>
                    </a:ext>
                  </a:extLst>
                </a:gridCol>
              </a:tblGrid>
              <a:tr h="0">
                <a:tc>
                  <a:txBody>
                    <a:bodyPr/>
                    <a:lstStyle/>
                    <a:p>
                      <a:pPr marL="0" marR="0">
                        <a:lnSpc>
                          <a:spcPct val="115000"/>
                        </a:lnSpc>
                        <a:spcAft>
                          <a:spcPts val="800"/>
                        </a:spcAft>
                      </a:pPr>
                      <a:r>
                        <a:rPr lang="en-US" sz="1200" kern="100">
                          <a:effectLst/>
                        </a:rPr>
                        <a:t>N=2000</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nSpc>
                          <a:spcPct val="115000"/>
                        </a:lnSpc>
                        <a:spcAft>
                          <a:spcPts val="800"/>
                        </a:spcAft>
                      </a:pPr>
                      <a:r>
                        <a:rPr lang="el-GR" sz="1200" kern="100">
                          <a:effectLst/>
                        </a:rPr>
                        <a:t>Τιμή αντικειμενικής συνάρτησης</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nSpc>
                          <a:spcPct val="115000"/>
                        </a:lnSpc>
                        <a:spcAft>
                          <a:spcPts val="800"/>
                        </a:spcAft>
                      </a:pPr>
                      <a:r>
                        <a:rPr lang="el-GR" sz="1200" kern="100">
                          <a:effectLst/>
                        </a:rPr>
                        <a:t>Αριθμός κόμβων που εξερευνήθηκαν</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nSpc>
                          <a:spcPct val="115000"/>
                        </a:lnSpc>
                        <a:spcAft>
                          <a:spcPts val="800"/>
                        </a:spcAft>
                      </a:pPr>
                      <a:r>
                        <a:rPr lang="el-GR" sz="1200" kern="100">
                          <a:effectLst/>
                        </a:rPr>
                        <a:t>Χρόνος Εκτέλεσης</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85290953"/>
                  </a:ext>
                </a:extLst>
              </a:tr>
              <a:tr h="0">
                <a:tc>
                  <a:txBody>
                    <a:bodyPr/>
                    <a:lstStyle/>
                    <a:p>
                      <a:pPr marL="0" marR="0">
                        <a:lnSpc>
                          <a:spcPct val="115000"/>
                        </a:lnSpc>
                        <a:spcAft>
                          <a:spcPts val="800"/>
                        </a:spcAft>
                      </a:pPr>
                      <a:r>
                        <a:rPr lang="en-US" sz="1200" kern="100">
                          <a:effectLst/>
                        </a:rPr>
                        <a:t>Pyomo</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nSpc>
                          <a:spcPct val="115000"/>
                        </a:lnSpc>
                        <a:spcAft>
                          <a:spcPts val="800"/>
                        </a:spcAft>
                      </a:pPr>
                      <a:r>
                        <a:rPr lang="en-US" sz="1200" kern="100">
                          <a:effectLst/>
                        </a:rPr>
                        <a:t>1083</a:t>
                      </a:r>
                      <a:r>
                        <a:rPr lang="el-GR" sz="1200" kern="100">
                          <a:effectLst/>
                        </a:rPr>
                        <a:t>.0</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nSpc>
                          <a:spcPct val="115000"/>
                        </a:lnSpc>
                        <a:spcAft>
                          <a:spcPts val="800"/>
                        </a:spcAft>
                      </a:pPr>
                      <a:r>
                        <a:rPr lang="el-GR" sz="1200" kern="100">
                          <a:effectLst/>
                        </a:rPr>
                        <a:t>-</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nSpc>
                          <a:spcPct val="115000"/>
                        </a:lnSpc>
                        <a:spcAft>
                          <a:spcPts val="800"/>
                        </a:spcAft>
                      </a:pPr>
                      <a:r>
                        <a:rPr lang="el-GR" sz="1200" kern="100">
                          <a:effectLst/>
                        </a:rPr>
                        <a:t>0.</a:t>
                      </a:r>
                      <a:r>
                        <a:rPr lang="en-US" sz="1200" kern="100">
                          <a:effectLst/>
                        </a:rPr>
                        <a:t>503</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2567554"/>
                  </a:ext>
                </a:extLst>
              </a:tr>
              <a:tr h="0">
                <a:tc>
                  <a:txBody>
                    <a:bodyPr/>
                    <a:lstStyle/>
                    <a:p>
                      <a:pPr marL="0" marR="0">
                        <a:lnSpc>
                          <a:spcPct val="115000"/>
                        </a:lnSpc>
                        <a:spcAft>
                          <a:spcPts val="800"/>
                        </a:spcAft>
                      </a:pPr>
                      <a:r>
                        <a:rPr lang="en-US" sz="1200" kern="100">
                          <a:effectLst/>
                        </a:rPr>
                        <a:t>Branch and Bound</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nSpc>
                          <a:spcPct val="115000"/>
                        </a:lnSpc>
                        <a:spcAft>
                          <a:spcPts val="800"/>
                        </a:spcAft>
                      </a:pPr>
                      <a:r>
                        <a:rPr lang="el-GR" sz="1200" kern="100">
                          <a:effectLst/>
                        </a:rPr>
                        <a:t>1007.0</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nSpc>
                          <a:spcPct val="115000"/>
                        </a:lnSpc>
                        <a:spcAft>
                          <a:spcPts val="800"/>
                        </a:spcAft>
                      </a:pPr>
                      <a:r>
                        <a:rPr lang="el-GR" sz="1200" kern="100">
                          <a:effectLst/>
                        </a:rPr>
                        <a:t>44912</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nSpc>
                          <a:spcPct val="115000"/>
                        </a:lnSpc>
                        <a:spcAft>
                          <a:spcPts val="800"/>
                        </a:spcAft>
                      </a:pPr>
                      <a:r>
                        <a:rPr lang="el-GR" sz="1200" kern="100">
                          <a:effectLst/>
                        </a:rPr>
                        <a:t>1249.8</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259091587"/>
                  </a:ext>
                </a:extLst>
              </a:tr>
              <a:tr h="0">
                <a:tc>
                  <a:txBody>
                    <a:bodyPr/>
                    <a:lstStyle/>
                    <a:p>
                      <a:pPr marL="0" marR="0">
                        <a:lnSpc>
                          <a:spcPct val="115000"/>
                        </a:lnSpc>
                        <a:spcAft>
                          <a:spcPts val="800"/>
                        </a:spcAft>
                      </a:pPr>
                      <a:r>
                        <a:rPr lang="en-US" sz="1200" kern="100" dirty="0">
                          <a:effectLst/>
                        </a:rPr>
                        <a:t>Branch and Bound with Improvements</a:t>
                      </a: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nSpc>
                          <a:spcPct val="115000"/>
                        </a:lnSpc>
                        <a:spcAft>
                          <a:spcPts val="800"/>
                        </a:spcAft>
                      </a:pPr>
                      <a:r>
                        <a:rPr lang="en-US" sz="1200" kern="100">
                          <a:effectLst/>
                        </a:rPr>
                        <a:t>1027.0</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nSpc>
                          <a:spcPct val="115000"/>
                        </a:lnSpc>
                        <a:spcAft>
                          <a:spcPts val="800"/>
                        </a:spcAft>
                      </a:pPr>
                      <a:r>
                        <a:rPr lang="en-US" sz="1200" kern="100">
                          <a:effectLst/>
                        </a:rPr>
                        <a:t>2363</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nSpc>
                          <a:spcPct val="115000"/>
                        </a:lnSpc>
                        <a:spcAft>
                          <a:spcPts val="800"/>
                        </a:spcAft>
                      </a:pPr>
                      <a:r>
                        <a:rPr lang="el-GR" sz="1200" kern="100" dirty="0">
                          <a:effectLst/>
                        </a:rPr>
                        <a:t>4</a:t>
                      </a:r>
                      <a:r>
                        <a:rPr lang="en-US" sz="1200" kern="100" dirty="0">
                          <a:effectLst/>
                        </a:rPr>
                        <a:t>0.374</a:t>
                      </a: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27913945"/>
                  </a:ext>
                </a:extLst>
              </a:tr>
            </a:tbl>
          </a:graphicData>
        </a:graphic>
      </p:graphicFrame>
      <p:sp>
        <p:nvSpPr>
          <p:cNvPr id="6" name="Rectangle 1">
            <a:extLst>
              <a:ext uri="{FF2B5EF4-FFF2-40B4-BE49-F238E27FC236}">
                <a16:creationId xmlns:a16="http://schemas.microsoft.com/office/drawing/2014/main" id="{9CA7C981-D7D7-7C9C-746C-22A8950C1C4C}"/>
              </a:ext>
            </a:extLst>
          </p:cNvPr>
          <p:cNvSpPr>
            <a:spLocks noChangeArrowheads="1"/>
          </p:cNvSpPr>
          <p:nvPr/>
        </p:nvSpPr>
        <p:spPr bwMode="auto">
          <a:xfrm>
            <a:off x="2155825" y="21463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933"/>
        <p:cNvGrpSpPr/>
        <p:nvPr/>
      </p:nvGrpSpPr>
      <p:grpSpPr>
        <a:xfrm>
          <a:off x="0" y="0"/>
          <a:ext cx="0" cy="0"/>
          <a:chOff x="0" y="0"/>
          <a:chExt cx="0" cy="0"/>
        </a:xfrm>
      </p:grpSpPr>
      <p:sp>
        <p:nvSpPr>
          <p:cNvPr id="935" name="Google Shape;935;p6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l-GR" sz="2600" dirty="0">
                <a:solidFill>
                  <a:srgbClr val="000000"/>
                </a:solidFill>
                <a:latin typeface="Times New Roman" panose="02020603050405020304" pitchFamily="18" charset="0"/>
                <a:cs typeface="Times New Roman" panose="02020603050405020304" pitchFamily="18" charset="0"/>
              </a:rPr>
              <a:t>Συμπεράσματα</a:t>
            </a:r>
            <a:endParaRPr sz="2600" dirty="0">
              <a:solidFill>
                <a:srgbClr val="000000"/>
              </a:solidFill>
              <a:latin typeface="Times New Roman" panose="02020603050405020304" pitchFamily="18" charset="0"/>
              <a:cs typeface="Times New Roman" panose="02020603050405020304" pitchFamily="18" charset="0"/>
            </a:endParaRPr>
          </a:p>
        </p:txBody>
      </p:sp>
      <p:sp>
        <p:nvSpPr>
          <p:cNvPr id="939" name="Google Shape;939;p60"/>
          <p:cNvSpPr txBox="1"/>
          <p:nvPr/>
        </p:nvSpPr>
        <p:spPr>
          <a:xfrm>
            <a:off x="875917" y="5550456"/>
            <a:ext cx="7392166" cy="498000"/>
          </a:xfrm>
          <a:prstGeom prst="rect">
            <a:avLst/>
          </a:prstGeom>
          <a:noFill/>
          <a:ln>
            <a:noFill/>
          </a:ln>
        </p:spPr>
        <p:txBody>
          <a:bodyPr spcFirstLastPara="1" wrap="square" lIns="91425" tIns="91425" rIns="91425" bIns="91425" anchor="b" anchorCtr="0">
            <a:noAutofit/>
          </a:bodyPr>
          <a:lstStyle/>
          <a:p>
            <a:pPr marL="171450" lvl="0" indent="-171450" algn="l" rtl="0">
              <a:lnSpc>
                <a:spcPct val="100000"/>
              </a:lnSpc>
              <a:spcBef>
                <a:spcPts val="0"/>
              </a:spcBef>
              <a:spcAft>
                <a:spcPts val="0"/>
              </a:spcAft>
              <a:buFont typeface="Arial" panose="020B0604020202020204" pitchFamily="34" charset="0"/>
              <a:buChar char="•"/>
            </a:pPr>
            <a:r>
              <a:rPr lang="el-GR" sz="1200" b="1" dirty="0">
                <a:latin typeface="Times New Roman" panose="02020603050405020304" pitchFamily="18" charset="0"/>
                <a:ea typeface="DM Sans"/>
                <a:cs typeface="Times New Roman" panose="02020603050405020304" pitchFamily="18" charset="0"/>
                <a:sym typeface="DM Sans"/>
              </a:rPr>
              <a:t>Χρόνος Εκτέλεσης:</a:t>
            </a:r>
          </a:p>
          <a:p>
            <a:endParaRPr lang="el-GR" sz="1200" dirty="0">
              <a:latin typeface="Times New Roman" panose="02020603050405020304" pitchFamily="18" charset="0"/>
              <a:cs typeface="Times New Roman" panose="02020603050405020304" pitchFamily="18" charset="0"/>
            </a:endParaRPr>
          </a:p>
          <a:p>
            <a:r>
              <a:rPr lang="el-GR" sz="1200" dirty="0">
                <a:latin typeface="Times New Roman" panose="02020603050405020304" pitchFamily="18" charset="0"/>
                <a:cs typeface="Times New Roman" panose="02020603050405020304" pitchFamily="18" charset="0"/>
              </a:rPr>
              <a:t>Όσον αφορά τον χρόνο εκτέλεσης, το μοντέλο στο Pyomo παρουσιάζει σταθερούς χρόνους εκτέλεσης, ανεξάρτητα από τον αριθμό των μεταβλητών. </a:t>
            </a:r>
          </a:p>
          <a:p>
            <a:r>
              <a:rPr lang="el-GR" sz="1200" dirty="0">
                <a:latin typeface="Times New Roman" panose="02020603050405020304" pitchFamily="18" charset="0"/>
                <a:cs typeface="Times New Roman" panose="02020603050405020304" pitchFamily="18" charset="0"/>
              </a:rPr>
              <a:t>Αντίθετα, ο αλγόριθμος Branch and Bound εμφανίζει εκθετική αύξηση στον χρόνο εκτέλεσης καθώς αυξάνεται ο αριθμός των μεταβλητών.</a:t>
            </a:r>
          </a:p>
          <a:p>
            <a:r>
              <a:rPr lang="el-GR" sz="1200" dirty="0">
                <a:latin typeface="Times New Roman" panose="02020603050405020304" pitchFamily="18" charset="0"/>
                <a:cs typeface="Times New Roman" panose="02020603050405020304" pitchFamily="18" charset="0"/>
              </a:rPr>
              <a:t>Ο Branch and Bound with Improvements προσφέρει σημαντικά καλύτερους χρόνους εκτέλεσης σε σύγκριση με τον κλασικό κώδικα Branch and Bound. Ωστόσο, καθώς το μέγεθος του προβλήματος αυξάνεται, παρατηρείται και σε αυτή την περίπτωση αύξηση στον χρόνο εκτέλεσης.</a:t>
            </a:r>
          </a:p>
          <a:p>
            <a:r>
              <a:rPr lang="el-GR" sz="1200" dirty="0">
                <a:latin typeface="Times New Roman" panose="02020603050405020304" pitchFamily="18" charset="0"/>
                <a:cs typeface="Times New Roman" panose="02020603050405020304" pitchFamily="18" charset="0"/>
              </a:rPr>
              <a:t>Συμπερασματικά, το μοντέλο στο Pyomo αποτελεί μια πιο αποδοτική λύση από πλευράς υπολογιστικού κόστους, ειδικά για προβλήματα με μεγάλο αριθμό μεταβλητών</a:t>
            </a:r>
          </a:p>
          <a:p>
            <a:endParaRPr lang="el-GR" sz="1200" dirty="0">
              <a:latin typeface="Times New Roman" panose="02020603050405020304" pitchFamily="18" charset="0"/>
              <a:cs typeface="Times New Roman" panose="02020603050405020304" pitchFamily="18" charset="0"/>
            </a:endParaRPr>
          </a:p>
          <a:p>
            <a:pPr marL="171450" indent="-171450">
              <a:buFont typeface="Arial" panose="020B0604020202020204" pitchFamily="34" charset="0"/>
              <a:buChar char="•"/>
            </a:pPr>
            <a:r>
              <a:rPr lang="el-GR" sz="1200" b="1" dirty="0">
                <a:latin typeface="Times New Roman" panose="02020603050405020304" pitchFamily="18" charset="0"/>
                <a:cs typeface="Times New Roman" panose="02020603050405020304" pitchFamily="18" charset="0"/>
              </a:rPr>
              <a:t>Τιμή Αντικειμενικής Συνάρτησης</a:t>
            </a:r>
          </a:p>
          <a:p>
            <a:pPr marL="171450" indent="-171450">
              <a:buFont typeface="Arial" panose="020B0604020202020204" pitchFamily="34" charset="0"/>
              <a:buChar char="•"/>
            </a:pPr>
            <a:endParaRPr lang="el-GR" sz="1200" b="1" dirty="0">
              <a:latin typeface="Times New Roman" panose="02020603050405020304" pitchFamily="18" charset="0"/>
              <a:cs typeface="Times New Roman" panose="02020603050405020304" pitchFamily="18" charset="0"/>
            </a:endParaRPr>
          </a:p>
          <a:p>
            <a:r>
              <a:rPr lang="el-GR" sz="1200" dirty="0">
                <a:latin typeface="Times New Roman" panose="02020603050405020304" pitchFamily="18" charset="0"/>
                <a:cs typeface="Times New Roman" panose="02020603050405020304" pitchFamily="18" charset="0"/>
              </a:rPr>
              <a:t>Όσον αφορά την τιμή της αντικειμενικής συνάρτησης, το μοντέλο στο Pyomo αποδίδει σταθερά την καλύτερη δυνατή τιμή της αντικειμενικής συνάρτησης. </a:t>
            </a:r>
            <a:endParaRPr lang="en-US" sz="1200" dirty="0">
              <a:latin typeface="Times New Roman" panose="02020603050405020304" pitchFamily="18" charset="0"/>
              <a:cs typeface="Times New Roman" panose="02020603050405020304" pitchFamily="18" charset="0"/>
            </a:endParaRPr>
          </a:p>
          <a:p>
            <a:r>
              <a:rPr lang="el-GR" sz="1200" dirty="0">
                <a:latin typeface="Times New Roman" panose="02020603050405020304" pitchFamily="18" charset="0"/>
                <a:cs typeface="Times New Roman" panose="02020603050405020304" pitchFamily="18" charset="0"/>
              </a:rPr>
              <a:t>Αντίθετα, ο αλγόριθμος Branch and Bound δεν επιλέγει απαραίτητα τη βέλτιστη λύση, καθώς βασίζεται στην τιμή της αντικειμενικής συνάρτησης της πρώτης εφικτής λύσης που εντοπίζει.</a:t>
            </a:r>
          </a:p>
          <a:p>
            <a:r>
              <a:rPr lang="el-GR" sz="1200" dirty="0">
                <a:latin typeface="Times New Roman" panose="02020603050405020304" pitchFamily="18" charset="0"/>
                <a:cs typeface="Times New Roman" panose="02020603050405020304" pitchFamily="18" charset="0"/>
              </a:rPr>
              <a:t>Ο Branch and Bound with Improvements, λόγω της εφαρμογής των Gomory </a:t>
            </a:r>
            <a:r>
              <a:rPr lang="en-US" sz="1200" dirty="0">
                <a:latin typeface="Times New Roman" panose="02020603050405020304" pitchFamily="18" charset="0"/>
                <a:cs typeface="Times New Roman" panose="02020603050405020304" pitchFamily="18" charset="0"/>
              </a:rPr>
              <a:t>Cuts</a:t>
            </a:r>
            <a:r>
              <a:rPr lang="el-GR" sz="1200" dirty="0">
                <a:latin typeface="Times New Roman" panose="02020603050405020304" pitchFamily="18" charset="0"/>
                <a:cs typeface="Times New Roman" panose="02020603050405020304" pitchFamily="18" charset="0"/>
              </a:rPr>
              <a:t>, έχει τη δυνατότητα να εξαλείψει περιοχές που ενδέχεται να περιέχουν τη βέλτιστη λύση, γεγονός που μπορεί να επηρεάσει την τελική απόδοση του αλγορίθμου.</a:t>
            </a:r>
          </a:p>
          <a:p>
            <a:pPr marL="171450" indent="-171450">
              <a:buFont typeface="Arial" panose="020B0604020202020204" pitchFamily="34" charset="0"/>
              <a:buChar char="•"/>
            </a:pPr>
            <a:endParaRPr lang="en-US" sz="1200" b="1" dirty="0">
              <a:latin typeface="Times New Roman" panose="02020603050405020304" pitchFamily="18" charset="0"/>
              <a:cs typeface="Times New Roman" panose="02020603050405020304" pitchFamily="18" charset="0"/>
            </a:endParaRPr>
          </a:p>
          <a:p>
            <a:endParaRPr lang="el-GR" sz="1200" b="1" dirty="0">
              <a:latin typeface="Times New Roman" panose="02020603050405020304" pitchFamily="18" charset="0"/>
              <a:cs typeface="Times New Roman" panose="02020603050405020304" pitchFamily="18" charset="0"/>
            </a:endParaRPr>
          </a:p>
          <a:p>
            <a:pPr marL="171450" indent="-171450">
              <a:buFont typeface="Arial" panose="020B0604020202020204" pitchFamily="34" charset="0"/>
              <a:buChar char="•"/>
            </a:pPr>
            <a:endParaRPr lang="el-GR" sz="1200" b="1" dirty="0">
              <a:latin typeface="Times New Roman" panose="02020603050405020304" pitchFamily="18" charset="0"/>
              <a:cs typeface="Times New Roman" panose="02020603050405020304" pitchFamily="18" charset="0"/>
            </a:endParaRPr>
          </a:p>
          <a:p>
            <a:pPr marL="0" lvl="0" indent="0" algn="l" rtl="0">
              <a:lnSpc>
                <a:spcPct val="115000"/>
              </a:lnSpc>
              <a:spcBef>
                <a:spcPts val="0"/>
              </a:spcBef>
              <a:spcAft>
                <a:spcPts val="0"/>
              </a:spcAft>
              <a:buNone/>
            </a:pPr>
            <a:endParaRPr sz="2400" b="1" dirty="0">
              <a:solidFill>
                <a:schemeClr val="dk1"/>
              </a:solidFill>
              <a:latin typeface="Outfit"/>
              <a:ea typeface="Outfit"/>
              <a:cs typeface="Outfit"/>
              <a:sym typeface="Outfit"/>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946"/>
        <p:cNvGrpSpPr/>
        <p:nvPr/>
      </p:nvGrpSpPr>
      <p:grpSpPr>
        <a:xfrm>
          <a:off x="0" y="0"/>
          <a:ext cx="0" cy="0"/>
          <a:chOff x="0" y="0"/>
          <a:chExt cx="0" cy="0"/>
        </a:xfrm>
      </p:grpSpPr>
      <p:sp>
        <p:nvSpPr>
          <p:cNvPr id="15" name="Google Shape;935;p60">
            <a:extLst>
              <a:ext uri="{FF2B5EF4-FFF2-40B4-BE49-F238E27FC236}">
                <a16:creationId xmlns:a16="http://schemas.microsoft.com/office/drawing/2014/main" id="{7633E940-9C0A-01C0-9C8B-95857D1888C0}"/>
              </a:ext>
            </a:extLst>
          </p:cNvPr>
          <p:cNvSpPr txBox="1">
            <a:spLocks noGrp="1"/>
          </p:cNvSpPr>
          <p:nvPr>
            <p:ph type="title"/>
          </p:nvPr>
        </p:nvSpPr>
        <p:spPr>
          <a:xfrm>
            <a:off x="720000" y="268044"/>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l-GR" sz="2600" dirty="0">
                <a:solidFill>
                  <a:srgbClr val="000000"/>
                </a:solidFill>
                <a:latin typeface="Times New Roman" panose="02020603050405020304" pitchFamily="18" charset="0"/>
                <a:cs typeface="Times New Roman" panose="02020603050405020304" pitchFamily="18" charset="0"/>
              </a:rPr>
              <a:t>Συμπεράσματα</a:t>
            </a:r>
            <a:endParaRPr sz="2600" dirty="0">
              <a:solidFill>
                <a:srgbClr val="000000"/>
              </a:solidFill>
              <a:latin typeface="Times New Roman" panose="02020603050405020304" pitchFamily="18" charset="0"/>
              <a:cs typeface="Times New Roman" panose="02020603050405020304" pitchFamily="18" charset="0"/>
            </a:endParaRPr>
          </a:p>
        </p:txBody>
      </p:sp>
      <p:sp>
        <p:nvSpPr>
          <p:cNvPr id="17" name="TextBox 16">
            <a:extLst>
              <a:ext uri="{FF2B5EF4-FFF2-40B4-BE49-F238E27FC236}">
                <a16:creationId xmlns:a16="http://schemas.microsoft.com/office/drawing/2014/main" id="{90E5694C-F313-BC05-A549-19F286F6486B}"/>
              </a:ext>
            </a:extLst>
          </p:cNvPr>
          <p:cNvSpPr txBox="1"/>
          <p:nvPr/>
        </p:nvSpPr>
        <p:spPr>
          <a:xfrm>
            <a:off x="954958" y="1234743"/>
            <a:ext cx="7234084" cy="2862322"/>
          </a:xfrm>
          <a:prstGeom prst="rect">
            <a:avLst/>
          </a:prstGeom>
          <a:noFill/>
        </p:spPr>
        <p:txBody>
          <a:bodyPr wrap="square">
            <a:spAutoFit/>
          </a:bodyPr>
          <a:lstStyle/>
          <a:p>
            <a:pPr marL="171450" lvl="0" indent="-171450" algn="l" rtl="0">
              <a:lnSpc>
                <a:spcPct val="100000"/>
              </a:lnSpc>
              <a:spcBef>
                <a:spcPts val="0"/>
              </a:spcBef>
              <a:spcAft>
                <a:spcPts val="0"/>
              </a:spcAft>
              <a:buFont typeface="Arial" panose="020B0604020202020204" pitchFamily="34" charset="0"/>
              <a:buChar char="•"/>
            </a:pPr>
            <a:r>
              <a:rPr lang="el-GR" sz="1200" b="1" dirty="0">
                <a:latin typeface="Times New Roman" panose="02020603050405020304" pitchFamily="18" charset="0"/>
                <a:ea typeface="DM Sans"/>
                <a:cs typeface="Times New Roman" panose="02020603050405020304" pitchFamily="18" charset="0"/>
                <a:sym typeface="DM Sans"/>
              </a:rPr>
              <a:t>Αριθμός κόμβων που εξερευνήθηκαν:</a:t>
            </a:r>
          </a:p>
          <a:p>
            <a:endParaRPr lang="el-GR" sz="1200" dirty="0">
              <a:latin typeface="Times New Roman" panose="02020603050405020304" pitchFamily="18" charset="0"/>
              <a:cs typeface="Times New Roman" panose="02020603050405020304" pitchFamily="18" charset="0"/>
            </a:endParaRPr>
          </a:p>
          <a:p>
            <a:r>
              <a:rPr lang="el-GR" sz="1200" dirty="0">
                <a:latin typeface="Times New Roman" panose="02020603050405020304" pitchFamily="18" charset="0"/>
                <a:cs typeface="Times New Roman" panose="02020603050405020304" pitchFamily="18" charset="0"/>
              </a:rPr>
              <a:t>Όσον αφορά τον αριθμό κόμβων που εξερευνήθηκαν, ο Branch and Bound with Improvements, λόγω της εφαρμογής των </a:t>
            </a:r>
            <a:r>
              <a:rPr lang="en-US" sz="1200" dirty="0">
                <a:latin typeface="Times New Roman" panose="02020603050405020304" pitchFamily="18" charset="0"/>
                <a:cs typeface="Times New Roman" panose="02020603050405020304" pitchFamily="18" charset="0"/>
              </a:rPr>
              <a:t>Gomory Cuts</a:t>
            </a:r>
            <a:r>
              <a:rPr lang="el-GR" sz="1200" dirty="0">
                <a:latin typeface="Times New Roman" panose="02020603050405020304" pitchFamily="18" charset="0"/>
                <a:cs typeface="Times New Roman" panose="02020603050405020304" pitchFamily="18" charset="0"/>
              </a:rPr>
              <a:t>, </a:t>
            </a:r>
            <a:r>
              <a:rPr lang="el-GR" sz="1200">
                <a:latin typeface="Times New Roman" panose="02020603050405020304" pitchFamily="18" charset="0"/>
                <a:cs typeface="Times New Roman" panose="02020603050405020304" pitchFamily="18" charset="0"/>
              </a:rPr>
              <a:t>προσθέτει περιορισμούς </a:t>
            </a:r>
            <a:r>
              <a:rPr lang="el-GR" sz="1200" dirty="0">
                <a:latin typeface="Times New Roman" panose="02020603050405020304" pitchFamily="18" charset="0"/>
                <a:cs typeface="Times New Roman" panose="02020603050405020304" pitchFamily="18" charset="0"/>
              </a:rPr>
              <a:t>που αποτρέπουν συγκεκριμένες διακλαδώσεις, μη ακέραιες λύσεις, με αποτέλεσμα το μοντέλο να μπορεί να βρει πιο γρήγορα την ακέραια λύση, χωρίς να χρειαστεί να εξετάσει πολλούς κόμβους</a:t>
            </a:r>
          </a:p>
          <a:p>
            <a:endParaRPr lang="en-US" sz="1200" dirty="0">
              <a:latin typeface="Times New Roman" panose="02020603050405020304" pitchFamily="18" charset="0"/>
              <a:cs typeface="Times New Roman" panose="02020603050405020304" pitchFamily="18" charset="0"/>
            </a:endParaRPr>
          </a:p>
          <a:p>
            <a:endParaRPr lang="en-US" sz="1200" dirty="0">
              <a:latin typeface="Times New Roman" panose="02020603050405020304" pitchFamily="18" charset="0"/>
              <a:cs typeface="Times New Roman" panose="02020603050405020304" pitchFamily="18" charset="0"/>
            </a:endParaRPr>
          </a:p>
          <a:p>
            <a:endParaRPr lang="el-GR" sz="1200" dirty="0">
              <a:latin typeface="Times New Roman" panose="02020603050405020304" pitchFamily="18" charset="0"/>
              <a:cs typeface="Times New Roman" panose="02020603050405020304" pitchFamily="18" charset="0"/>
            </a:endParaRPr>
          </a:p>
          <a:p>
            <a:r>
              <a:rPr lang="el-GR" sz="1200" dirty="0">
                <a:latin typeface="Times New Roman" panose="02020603050405020304" pitchFamily="18" charset="0"/>
                <a:cs typeface="Times New Roman" panose="02020603050405020304" pitchFamily="18" charset="0"/>
              </a:rPr>
              <a:t>Συμπερασματικά, το μοντέλο στο Pyomo αποδεικνύεται η πιο αποδοτική επιλογή από υπολογιστική άποψη, καθώς διατηρεί σταθερούς χρόνους εκτέλεσης ανεξάρτητα από την αύξηση του αριθμού των μεταβλητών. Σε αντίθεση, οι μέθοδοι Branch and Bound και Branch and Bound </a:t>
            </a:r>
            <a:r>
              <a:rPr lang="en-US" sz="1200" dirty="0">
                <a:latin typeface="Times New Roman" panose="02020603050405020304" pitchFamily="18" charset="0"/>
                <a:cs typeface="Times New Roman" panose="02020603050405020304" pitchFamily="18" charset="0"/>
              </a:rPr>
              <a:t>with Improvements</a:t>
            </a:r>
            <a:r>
              <a:rPr lang="el-GR" sz="1200" dirty="0">
                <a:latin typeface="Times New Roman" panose="02020603050405020304" pitchFamily="18" charset="0"/>
                <a:cs typeface="Times New Roman" panose="02020603050405020304" pitchFamily="18" charset="0"/>
              </a:rPr>
              <a:t> παρουσιάζουν αυξημένη υπολογιστική πολυπλοκότητα, ιδιαίτερα καθώς το μέγεθος του προβλήματος μεγαλώνει. Επιπλέον, το Pyomo εξασφαλίζει την εύρεση της βέλτιστης τιμής της αντικειμενικής συνάρτησης, γεγονός που το καθιστά μια αξιόπιστη και αποδοτική προσέγγιση για την επίλυση προβλημάτων βελτιστοποίησης</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86"/>
        <p:cNvGrpSpPr/>
        <p:nvPr/>
      </p:nvGrpSpPr>
      <p:grpSpPr>
        <a:xfrm>
          <a:off x="0" y="0"/>
          <a:ext cx="0" cy="0"/>
          <a:chOff x="0" y="0"/>
          <a:chExt cx="0" cy="0"/>
        </a:xfrm>
      </p:grpSpPr>
      <p:sp>
        <p:nvSpPr>
          <p:cNvPr id="487" name="Google Shape;487;p4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l-GR" sz="2600" dirty="0">
                <a:solidFill>
                  <a:srgbClr val="000000"/>
                </a:solidFill>
                <a:latin typeface="Times New Roman" panose="02020603050405020304" pitchFamily="18" charset="0"/>
                <a:cs typeface="Times New Roman" panose="02020603050405020304" pitchFamily="18" charset="0"/>
              </a:rPr>
              <a:t>Περιγραφή Μαθηματικού Μοντέλου</a:t>
            </a:r>
            <a:br>
              <a:rPr lang="en-US" sz="2600" dirty="0">
                <a:solidFill>
                  <a:schemeClr val="tx1">
                    <a:lumMod val="50000"/>
                  </a:schemeClr>
                </a:solidFill>
                <a:latin typeface="Times New Roman" panose="02020603050405020304" pitchFamily="18" charset="0"/>
                <a:cs typeface="Times New Roman" panose="02020603050405020304" pitchFamily="18" charset="0"/>
              </a:rPr>
            </a:br>
            <a:endParaRPr sz="2600" dirty="0">
              <a:solidFill>
                <a:schemeClr val="tx1">
                  <a:lumMod val="50000"/>
                </a:schemeClr>
              </a:solidFill>
              <a:latin typeface="Times New Roman" panose="02020603050405020304" pitchFamily="18" charset="0"/>
              <a:cs typeface="Times New Roman" panose="02020603050405020304" pitchFamily="18" charset="0"/>
            </a:endParaRPr>
          </a:p>
        </p:txBody>
      </p:sp>
      <p:sp>
        <p:nvSpPr>
          <p:cNvPr id="488" name="Google Shape;488;p43"/>
          <p:cNvSpPr txBox="1">
            <a:spLocks noGrp="1"/>
          </p:cNvSpPr>
          <p:nvPr>
            <p:ph type="subTitle" idx="1"/>
          </p:nvPr>
        </p:nvSpPr>
        <p:spPr>
          <a:xfrm>
            <a:off x="4348976" y="2100405"/>
            <a:ext cx="3880405" cy="1668707"/>
          </a:xfrm>
          <a:prstGeom prst="rect">
            <a:avLst/>
          </a:prstGeom>
        </p:spPr>
        <p:txBody>
          <a:bodyPr spcFirstLastPara="1" wrap="square" lIns="91425" tIns="91425" rIns="91425" bIns="91425" anchor="t" anchorCtr="0">
            <a:noAutofit/>
          </a:bodyPr>
          <a:lstStyle/>
          <a:p>
            <a:pPr marL="429768" marR="0" indent="-283464" algn="l" rtl="0">
              <a:lnSpc>
                <a:spcPct val="115000"/>
              </a:lnSpc>
              <a:buClr>
                <a:schemeClr val="dk1"/>
              </a:buClr>
              <a:buSzPts val="1400"/>
              <a:buFont typeface="Arial" panose="020B0604020202020204" pitchFamily="34" charset="0"/>
              <a:buChar char="•"/>
            </a:pPr>
            <a:r>
              <a:rPr lang="el-GR" b="1" i="0" dirty="0">
                <a:solidFill>
                  <a:srgbClr val="1C232A"/>
                </a:solidFill>
                <a:effectLst/>
                <a:latin typeface="Times New Roman" panose="02020603050405020304" pitchFamily="18" charset="0"/>
                <a:ea typeface="DM Sans" pitchFamily="2" charset="0"/>
                <a:cs typeface="Times New Roman" panose="02020603050405020304" pitchFamily="18" charset="0"/>
              </a:rPr>
              <a:t>N:</a:t>
            </a:r>
            <a:r>
              <a:rPr lang="el-GR" b="0" i="0" dirty="0">
                <a:solidFill>
                  <a:srgbClr val="1C232A"/>
                </a:solidFill>
                <a:effectLst/>
                <a:latin typeface="Times New Roman" panose="02020603050405020304" pitchFamily="18" charset="0"/>
                <a:ea typeface="DM Sans" pitchFamily="2" charset="0"/>
                <a:cs typeface="Times New Roman" panose="02020603050405020304" pitchFamily="18" charset="0"/>
              </a:rPr>
              <a:t> Αριθμός των έργων (Αριθμός των μεταβλητών)</a:t>
            </a:r>
            <a:endParaRPr lang="en-US" dirty="0">
              <a:effectLst/>
              <a:latin typeface="Times New Roman" panose="02020603050405020304" pitchFamily="18" charset="0"/>
              <a:cs typeface="Times New Roman" panose="02020603050405020304" pitchFamily="18" charset="0"/>
            </a:endParaRPr>
          </a:p>
          <a:p>
            <a:pPr marL="432054" marR="0" indent="-285750" algn="l" rtl="0">
              <a:lnSpc>
                <a:spcPct val="115000"/>
              </a:lnSpc>
              <a:buFont typeface="Arial" panose="020B0604020202020204" pitchFamily="34" charset="0"/>
              <a:buChar char="•"/>
            </a:pPr>
            <a:r>
              <a:rPr lang="el-GR" b="1" i="0" dirty="0">
                <a:solidFill>
                  <a:srgbClr val="1C232A"/>
                </a:solidFill>
                <a:effectLst/>
                <a:latin typeface="Times New Roman" panose="02020603050405020304" pitchFamily="18" charset="0"/>
                <a:ea typeface="DM Sans" pitchFamily="2" charset="0"/>
                <a:cs typeface="Times New Roman" panose="02020603050405020304" pitchFamily="18" charset="0"/>
              </a:rPr>
              <a:t>F:</a:t>
            </a:r>
            <a:r>
              <a:rPr lang="el-GR" b="0" i="0" dirty="0">
                <a:solidFill>
                  <a:srgbClr val="1C232A"/>
                </a:solidFill>
                <a:effectLst/>
                <a:latin typeface="Times New Roman" panose="02020603050405020304" pitchFamily="18" charset="0"/>
                <a:ea typeface="DM Sans" pitchFamily="2" charset="0"/>
                <a:cs typeface="Times New Roman" panose="02020603050405020304" pitchFamily="18" charset="0"/>
              </a:rPr>
              <a:t> Συνολικό διαθέσιμο κεφάλαιο </a:t>
            </a:r>
            <a:endParaRPr lang="en-US" dirty="0">
              <a:effectLst/>
              <a:latin typeface="Times New Roman" panose="02020603050405020304" pitchFamily="18" charset="0"/>
              <a:cs typeface="Times New Roman" panose="02020603050405020304" pitchFamily="18" charset="0"/>
            </a:endParaRPr>
          </a:p>
          <a:p>
            <a:pPr marL="432054" marR="0" indent="-285750" algn="l" rtl="0">
              <a:lnSpc>
                <a:spcPct val="115000"/>
              </a:lnSpc>
              <a:buFont typeface="Arial" panose="020B0604020202020204" pitchFamily="34" charset="0"/>
              <a:buChar char="•"/>
            </a:pPr>
            <a:r>
              <a:rPr lang="el-GR" b="1" i="0" dirty="0">
                <a:solidFill>
                  <a:srgbClr val="1C232A"/>
                </a:solidFill>
                <a:effectLst/>
                <a:latin typeface="Times New Roman" panose="02020603050405020304" pitchFamily="18" charset="0"/>
                <a:ea typeface="DM Sans" pitchFamily="2" charset="0"/>
                <a:cs typeface="Times New Roman" panose="02020603050405020304" pitchFamily="18" charset="0"/>
              </a:rPr>
              <a:t>S:</a:t>
            </a:r>
            <a:r>
              <a:rPr lang="el-GR" b="0" i="0" dirty="0">
                <a:solidFill>
                  <a:srgbClr val="1C232A"/>
                </a:solidFill>
                <a:effectLst/>
                <a:latin typeface="Times New Roman" panose="02020603050405020304" pitchFamily="18" charset="0"/>
                <a:ea typeface="DM Sans" pitchFamily="2" charset="0"/>
                <a:cs typeface="Times New Roman" panose="02020603050405020304" pitchFamily="18" charset="0"/>
              </a:rPr>
              <a:t> Συνολικό διαθέσιμο προσωπικό </a:t>
            </a:r>
            <a:endParaRPr lang="en-US" dirty="0">
              <a:effectLst/>
              <a:latin typeface="Times New Roman" panose="02020603050405020304" pitchFamily="18" charset="0"/>
              <a:cs typeface="Times New Roman" panose="02020603050405020304" pitchFamily="18" charset="0"/>
            </a:endParaRPr>
          </a:p>
          <a:p>
            <a:pPr marL="432054" marR="0" indent="-285750" algn="l" rtl="0">
              <a:lnSpc>
                <a:spcPct val="115000"/>
              </a:lnSpc>
              <a:buFont typeface="Arial" panose="020B0604020202020204" pitchFamily="34" charset="0"/>
              <a:buChar char="•"/>
            </a:pPr>
            <a:r>
              <a:rPr lang="el-GR" b="1" i="0" dirty="0">
                <a:solidFill>
                  <a:srgbClr val="1C232A"/>
                </a:solidFill>
                <a:effectLst/>
                <a:latin typeface="Times New Roman" panose="02020603050405020304" pitchFamily="18" charset="0"/>
                <a:ea typeface="DM Sans" pitchFamily="2" charset="0"/>
                <a:cs typeface="Times New Roman" panose="02020603050405020304" pitchFamily="18" charset="0"/>
              </a:rPr>
              <a:t>P:</a:t>
            </a:r>
            <a:r>
              <a:rPr lang="el-GR" b="0" i="0" dirty="0">
                <a:solidFill>
                  <a:srgbClr val="1C232A"/>
                </a:solidFill>
                <a:effectLst/>
                <a:latin typeface="Times New Roman" panose="02020603050405020304" pitchFamily="18" charset="0"/>
                <a:ea typeface="DM Sans" pitchFamily="2" charset="0"/>
                <a:cs typeface="Times New Roman" panose="02020603050405020304" pitchFamily="18" charset="0"/>
              </a:rPr>
              <a:t> Μέγιστος αριθμός έργων που μπορούν να υλοποιηθούν </a:t>
            </a:r>
            <a:endParaRPr lang="en-US" dirty="0">
              <a:effectLst/>
              <a:latin typeface="Times New Roman" panose="02020603050405020304" pitchFamily="18" charset="0"/>
              <a:cs typeface="Times New Roman" panose="02020603050405020304" pitchFamily="18" charset="0"/>
            </a:endParaRPr>
          </a:p>
          <a:p>
            <a:pPr algn="l"/>
            <a:endParaRPr lang="el-GR" dirty="0">
              <a:solidFill>
                <a:schemeClr val="tx1">
                  <a:lumMod val="50000"/>
                </a:schemeClr>
              </a:solidFill>
              <a:latin typeface="Times New Roman" panose="02020603050405020304" pitchFamily="18" charset="0"/>
              <a:cs typeface="Times New Roman" panose="02020603050405020304" pitchFamily="18" charset="0"/>
            </a:endParaRPr>
          </a:p>
        </p:txBody>
      </p:sp>
      <p:sp>
        <p:nvSpPr>
          <p:cNvPr id="489" name="Google Shape;489;p43"/>
          <p:cNvSpPr txBox="1">
            <a:spLocks noGrp="1"/>
          </p:cNvSpPr>
          <p:nvPr>
            <p:ph type="subTitle" idx="2"/>
          </p:nvPr>
        </p:nvSpPr>
        <p:spPr>
          <a:xfrm>
            <a:off x="252979" y="2100405"/>
            <a:ext cx="3687119" cy="1161300"/>
          </a:xfrm>
          <a:prstGeom prst="rect">
            <a:avLst/>
          </a:prstGeom>
        </p:spPr>
        <p:txBody>
          <a:bodyPr spcFirstLastPara="1" wrap="square" lIns="91425" tIns="91425" rIns="91425" bIns="91425" anchor="t" anchorCtr="0">
            <a:noAutofit/>
          </a:bodyPr>
          <a:lstStyle/>
          <a:p>
            <a:pPr algn="l"/>
            <a:r>
              <a:rPr lang="el-GR" b="1" dirty="0">
                <a:solidFill>
                  <a:schemeClr val="tx1">
                    <a:lumMod val="50000"/>
                  </a:schemeClr>
                </a:solidFill>
                <a:latin typeface="Times New Roman" panose="02020603050405020304" pitchFamily="18" charset="0"/>
                <a:cs typeface="Times New Roman" panose="02020603050405020304" pitchFamily="18" charset="0"/>
              </a:rPr>
              <a:t>       Δυαδικές Μεταβλητές x[i]</a:t>
            </a:r>
            <a:br>
              <a:rPr lang="el-GR" dirty="0">
                <a:solidFill>
                  <a:schemeClr val="tx1">
                    <a:lumMod val="50000"/>
                  </a:schemeClr>
                </a:solidFill>
                <a:latin typeface="Times New Roman" panose="02020603050405020304" pitchFamily="18" charset="0"/>
                <a:cs typeface="Times New Roman" panose="02020603050405020304" pitchFamily="18" charset="0"/>
              </a:rPr>
            </a:br>
            <a:r>
              <a:rPr lang="en-US" dirty="0">
                <a:solidFill>
                  <a:schemeClr val="tx1">
                    <a:lumMod val="50000"/>
                  </a:schemeClr>
                </a:solidFill>
                <a:latin typeface="Times New Roman" panose="02020603050405020304" pitchFamily="18" charset="0"/>
                <a:cs typeface="Times New Roman" panose="02020603050405020304" pitchFamily="18" charset="0"/>
              </a:rPr>
              <a:t>H </a:t>
            </a:r>
            <a:r>
              <a:rPr lang="el-GR" dirty="0">
                <a:solidFill>
                  <a:schemeClr val="tx1">
                    <a:lumMod val="50000"/>
                  </a:schemeClr>
                </a:solidFill>
                <a:latin typeface="Times New Roman" panose="02020603050405020304" pitchFamily="18" charset="0"/>
                <a:cs typeface="Times New Roman" panose="02020603050405020304" pitchFamily="18" charset="0"/>
              </a:rPr>
              <a:t>μεταβλητή x[i]</a:t>
            </a:r>
            <a:r>
              <a:rPr lang="en-US" dirty="0">
                <a:solidFill>
                  <a:schemeClr val="tx1">
                    <a:lumMod val="50000"/>
                  </a:schemeClr>
                </a:solidFill>
                <a:latin typeface="Times New Roman" panose="02020603050405020304" pitchFamily="18" charset="0"/>
                <a:cs typeface="Times New Roman" panose="02020603050405020304" pitchFamily="18" charset="0"/>
              </a:rPr>
              <a:t>,</a:t>
            </a:r>
            <a:r>
              <a:rPr lang="el-GR" dirty="0">
                <a:solidFill>
                  <a:schemeClr val="tx1">
                    <a:lumMod val="50000"/>
                  </a:schemeClr>
                </a:solidFill>
                <a:latin typeface="Times New Roman" panose="02020603050405020304" pitchFamily="18" charset="0"/>
                <a:cs typeface="Times New Roman" panose="02020603050405020304" pitchFamily="18" charset="0"/>
              </a:rPr>
              <a:t> όπου </a:t>
            </a:r>
            <a:r>
              <a:rPr lang="en-US" dirty="0">
                <a:solidFill>
                  <a:schemeClr val="tx1">
                    <a:lumMod val="50000"/>
                  </a:schemeClr>
                </a:solidFill>
                <a:latin typeface="Times New Roman" panose="02020603050405020304" pitchFamily="18" charset="0"/>
                <a:cs typeface="Times New Roman" panose="02020603050405020304" pitchFamily="18" charset="0"/>
              </a:rPr>
              <a:t>1 </a:t>
            </a:r>
            <a:r>
              <a:rPr lang="el-GR" dirty="0">
                <a:solidFill>
                  <a:schemeClr val="tx1">
                    <a:lumMod val="50000"/>
                  </a:schemeClr>
                </a:solidFill>
                <a:latin typeface="Times New Roman" panose="02020603050405020304" pitchFamily="18" charset="0"/>
                <a:cs typeface="Times New Roman" panose="02020603050405020304" pitchFamily="18" charset="0"/>
              </a:rPr>
              <a:t>≤</a:t>
            </a:r>
            <a:r>
              <a:rPr lang="en-US" dirty="0">
                <a:solidFill>
                  <a:schemeClr val="tx1">
                    <a:lumMod val="50000"/>
                  </a:schemeClr>
                </a:solidFill>
                <a:latin typeface="Times New Roman" panose="02020603050405020304" pitchFamily="18" charset="0"/>
                <a:cs typeface="Times New Roman" panose="02020603050405020304" pitchFamily="18" charset="0"/>
              </a:rPr>
              <a:t> i </a:t>
            </a:r>
            <a:r>
              <a:rPr lang="el-GR" dirty="0">
                <a:solidFill>
                  <a:schemeClr val="tx1">
                    <a:lumMod val="50000"/>
                  </a:schemeClr>
                </a:solidFill>
                <a:latin typeface="Times New Roman" panose="02020603050405020304" pitchFamily="18" charset="0"/>
                <a:cs typeface="Times New Roman" panose="02020603050405020304" pitchFamily="18" charset="0"/>
              </a:rPr>
              <a:t>≤</a:t>
            </a:r>
            <a:r>
              <a:rPr lang="en-US" dirty="0">
                <a:solidFill>
                  <a:schemeClr val="tx1">
                    <a:lumMod val="50000"/>
                  </a:schemeClr>
                </a:solidFill>
                <a:latin typeface="Times New Roman" panose="02020603050405020304" pitchFamily="18" charset="0"/>
                <a:cs typeface="Times New Roman" panose="02020603050405020304" pitchFamily="18" charset="0"/>
              </a:rPr>
              <a:t> N</a:t>
            </a:r>
            <a:r>
              <a:rPr lang="el-GR" dirty="0">
                <a:solidFill>
                  <a:schemeClr val="tx1">
                    <a:lumMod val="50000"/>
                  </a:schemeClr>
                </a:solidFill>
                <a:latin typeface="Times New Roman" panose="02020603050405020304" pitchFamily="18" charset="0"/>
                <a:cs typeface="Times New Roman" panose="02020603050405020304" pitchFamily="18" charset="0"/>
              </a:rPr>
              <a:t>, μπορεί να πάρει τις εξής τιμές:</a:t>
            </a:r>
          </a:p>
          <a:p>
            <a:pPr marL="742950" lvl="1" indent="-285750" algn="l">
              <a:buFont typeface="Arial" panose="020B0604020202020204" pitchFamily="34" charset="0"/>
              <a:buChar char="•"/>
            </a:pPr>
            <a:r>
              <a:rPr lang="el-GR" dirty="0">
                <a:solidFill>
                  <a:schemeClr val="tx1">
                    <a:lumMod val="50000"/>
                  </a:schemeClr>
                </a:solidFill>
                <a:latin typeface="Times New Roman" panose="02020603050405020304" pitchFamily="18" charset="0"/>
                <a:cs typeface="Times New Roman" panose="02020603050405020304" pitchFamily="18" charset="0"/>
              </a:rPr>
              <a:t>x[i] = 1</a:t>
            </a:r>
            <a:r>
              <a:rPr lang="en-US" dirty="0">
                <a:solidFill>
                  <a:schemeClr val="tx1">
                    <a:lumMod val="50000"/>
                  </a:schemeClr>
                </a:solidFill>
                <a:latin typeface="Times New Roman" panose="02020603050405020304" pitchFamily="18" charset="0"/>
                <a:cs typeface="Times New Roman" panose="02020603050405020304" pitchFamily="18" charset="0"/>
              </a:rPr>
              <a:t>, </a:t>
            </a:r>
            <a:r>
              <a:rPr lang="el-GR" dirty="0">
                <a:solidFill>
                  <a:schemeClr val="tx1">
                    <a:lumMod val="50000"/>
                  </a:schemeClr>
                </a:solidFill>
                <a:latin typeface="Times New Roman" panose="02020603050405020304" pitchFamily="18" charset="0"/>
                <a:cs typeface="Times New Roman" panose="02020603050405020304" pitchFamily="18" charset="0"/>
              </a:rPr>
              <a:t>αν το έργο i επιλεγεί </a:t>
            </a:r>
          </a:p>
          <a:p>
            <a:pPr marL="742950" lvl="1" indent="-285750" algn="l">
              <a:buFont typeface="Arial" panose="020B0604020202020204" pitchFamily="34" charset="0"/>
              <a:buChar char="•"/>
            </a:pPr>
            <a:r>
              <a:rPr lang="el-GR" dirty="0">
                <a:solidFill>
                  <a:schemeClr val="tx1">
                    <a:lumMod val="50000"/>
                  </a:schemeClr>
                </a:solidFill>
                <a:latin typeface="Times New Roman" panose="02020603050405020304" pitchFamily="18" charset="0"/>
                <a:cs typeface="Times New Roman" panose="02020603050405020304" pitchFamily="18" charset="0"/>
              </a:rPr>
              <a:t>x[i] = 0, αν το έργο i δεν επιλεγεί</a:t>
            </a:r>
          </a:p>
          <a:p>
            <a:pPr marL="425450" indent="-285750" algn="l">
              <a:buFont typeface="Arial" panose="020B0604020202020204" pitchFamily="34" charset="0"/>
              <a:buChar char="•"/>
            </a:pPr>
            <a:endParaRPr lang="el-GR" dirty="0">
              <a:solidFill>
                <a:schemeClr val="tx1">
                  <a:lumMod val="50000"/>
                </a:schemeClr>
              </a:solidFill>
              <a:latin typeface="Times New Roman" panose="02020603050405020304" pitchFamily="18" charset="0"/>
              <a:cs typeface="Times New Roman" panose="02020603050405020304" pitchFamily="18" charset="0"/>
            </a:endParaRPr>
          </a:p>
        </p:txBody>
      </p:sp>
      <p:sp>
        <p:nvSpPr>
          <p:cNvPr id="490" name="Google Shape;490;p43"/>
          <p:cNvSpPr txBox="1">
            <a:spLocks noGrp="1"/>
          </p:cNvSpPr>
          <p:nvPr>
            <p:ph type="subTitle" idx="3"/>
          </p:nvPr>
        </p:nvSpPr>
        <p:spPr>
          <a:xfrm>
            <a:off x="-260309" y="1541505"/>
            <a:ext cx="4713694" cy="558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l-GR" sz="1800" dirty="0">
                <a:solidFill>
                  <a:schemeClr val="tx1">
                    <a:lumMod val="50000"/>
                  </a:schemeClr>
                </a:solidFill>
                <a:latin typeface="Times New Roman" panose="02020603050405020304" pitchFamily="18" charset="0"/>
                <a:cs typeface="Times New Roman" panose="02020603050405020304" pitchFamily="18" charset="0"/>
              </a:rPr>
              <a:t>Μεταβλητές Απόφασης</a:t>
            </a:r>
            <a:endParaRPr lang="en-US" sz="1800" dirty="0">
              <a:solidFill>
                <a:schemeClr val="tx1">
                  <a:lumMod val="50000"/>
                </a:schemeClr>
              </a:solidFill>
              <a:latin typeface="Times New Roman" panose="02020603050405020304" pitchFamily="18" charset="0"/>
              <a:cs typeface="Times New Roman" panose="02020603050405020304" pitchFamily="18" charset="0"/>
            </a:endParaRPr>
          </a:p>
        </p:txBody>
      </p:sp>
      <p:sp>
        <p:nvSpPr>
          <p:cNvPr id="491" name="Google Shape;491;p43"/>
          <p:cNvSpPr txBox="1">
            <a:spLocks noGrp="1"/>
          </p:cNvSpPr>
          <p:nvPr>
            <p:ph type="subTitle" idx="4"/>
          </p:nvPr>
        </p:nvSpPr>
        <p:spPr>
          <a:xfrm>
            <a:off x="4811194" y="1678546"/>
            <a:ext cx="2844000" cy="421859"/>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l-GR" sz="1800" dirty="0">
                <a:solidFill>
                  <a:schemeClr val="tx1">
                    <a:lumMod val="50000"/>
                  </a:schemeClr>
                </a:solidFill>
                <a:latin typeface="Times New Roman" panose="02020603050405020304" pitchFamily="18" charset="0"/>
                <a:cs typeface="Times New Roman" panose="02020603050405020304" pitchFamily="18" charset="0"/>
              </a:rPr>
              <a:t>Παράμετροι του μοντέλου</a:t>
            </a:r>
            <a:endParaRPr lang="en-US" sz="1800" dirty="0">
              <a:solidFill>
                <a:schemeClr val="tx1">
                  <a:lumMod val="50000"/>
                </a:schemeClr>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86">
          <a:extLst>
            <a:ext uri="{FF2B5EF4-FFF2-40B4-BE49-F238E27FC236}">
              <a16:creationId xmlns:a16="http://schemas.microsoft.com/office/drawing/2014/main" id="{6A0B0E79-8C72-87CD-3040-50C6FB117D41}"/>
            </a:ext>
          </a:extLst>
        </p:cNvPr>
        <p:cNvGrpSpPr/>
        <p:nvPr/>
      </p:nvGrpSpPr>
      <p:grpSpPr>
        <a:xfrm>
          <a:off x="0" y="0"/>
          <a:ext cx="0" cy="0"/>
          <a:chOff x="0" y="0"/>
          <a:chExt cx="0" cy="0"/>
        </a:xfrm>
      </p:grpSpPr>
      <p:sp>
        <p:nvSpPr>
          <p:cNvPr id="487" name="Google Shape;487;p43">
            <a:extLst>
              <a:ext uri="{FF2B5EF4-FFF2-40B4-BE49-F238E27FC236}">
                <a16:creationId xmlns:a16="http://schemas.microsoft.com/office/drawing/2014/main" id="{C5CDCF93-DEC8-8EDD-E7F3-E9D88F1E1595}"/>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l-GR" sz="2600" dirty="0">
                <a:solidFill>
                  <a:srgbClr val="000000"/>
                </a:solidFill>
                <a:latin typeface="Times New Roman" panose="02020603050405020304" pitchFamily="18" charset="0"/>
                <a:cs typeface="Times New Roman" panose="02020603050405020304" pitchFamily="18" charset="0"/>
              </a:rPr>
              <a:t>Αντικειμενική Συνάρτηση</a:t>
            </a:r>
            <a:endParaRPr sz="2600" dirty="0">
              <a:solidFill>
                <a:srgbClr val="000000"/>
              </a:solidFill>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489" name="Google Shape;489;p43">
                <a:extLst>
                  <a:ext uri="{FF2B5EF4-FFF2-40B4-BE49-F238E27FC236}">
                    <a16:creationId xmlns:a16="http://schemas.microsoft.com/office/drawing/2014/main" id="{08A00F9E-69DE-994B-1592-0B7A9DCA5D77}"/>
                  </a:ext>
                </a:extLst>
              </p:cNvPr>
              <p:cNvSpPr txBox="1">
                <a:spLocks noGrp="1"/>
              </p:cNvSpPr>
              <p:nvPr>
                <p:ph type="subTitle" idx="2"/>
              </p:nvPr>
            </p:nvSpPr>
            <p:spPr>
              <a:xfrm>
                <a:off x="821582" y="2211917"/>
                <a:ext cx="7500836" cy="1161300"/>
              </a:xfrm>
              <a:prstGeom prst="rect">
                <a:avLst/>
              </a:prstGeom>
            </p:spPr>
            <p:txBody>
              <a:bodyPr spcFirstLastPara="1" wrap="square" lIns="91425" tIns="91425" rIns="91425" bIns="91425" anchor="t" anchorCtr="0">
                <a:noAutofit/>
              </a:bodyPr>
              <a:lstStyle/>
              <a:p>
                <a:pPr marL="139700" indent="0"/>
                <a:r>
                  <a:rPr lang="en-US" sz="1800" b="1" dirty="0">
                    <a:solidFill>
                      <a:schemeClr val="tx1">
                        <a:lumMod val="50000"/>
                      </a:schemeClr>
                    </a:solidFill>
                    <a:latin typeface="Times New Roman" panose="02020603050405020304" pitchFamily="18" charset="0"/>
                    <a:cs typeface="Times New Roman" panose="02020603050405020304" pitchFamily="18" charset="0"/>
                  </a:rPr>
                  <a:t>maximize  </a:t>
                </a:r>
                <a14:m>
                  <m:oMath xmlns:m="http://schemas.openxmlformats.org/officeDocument/2006/math">
                    <m:nary>
                      <m:naryPr>
                        <m:chr m:val="∑"/>
                        <m:ctrlPr>
                          <a:rPr lang="en-US" sz="1800" b="1" i="1">
                            <a:solidFill>
                              <a:schemeClr val="tx1">
                                <a:lumMod val="50000"/>
                              </a:schemeClr>
                            </a:solidFill>
                            <a:latin typeface="Cambria Math" panose="02040503050406030204" pitchFamily="18" charset="0"/>
                            <a:cs typeface="Times New Roman" panose="02020603050405020304" pitchFamily="18" charset="0"/>
                          </a:rPr>
                        </m:ctrlPr>
                      </m:naryPr>
                      <m:sub>
                        <m:r>
                          <m:rPr>
                            <m:brk m:alnAt="23"/>
                          </m:rPr>
                          <a:rPr lang="en-US" sz="1800" b="1" i="1">
                            <a:solidFill>
                              <a:schemeClr val="tx1">
                                <a:lumMod val="50000"/>
                              </a:schemeClr>
                            </a:solidFill>
                            <a:latin typeface="Cambria Math" panose="02040503050406030204" pitchFamily="18" charset="0"/>
                            <a:cs typeface="Times New Roman" panose="02020603050405020304" pitchFamily="18" charset="0"/>
                          </a:rPr>
                          <m:t>𝒊</m:t>
                        </m:r>
                        <m:r>
                          <a:rPr lang="en-US" sz="1800" b="1" i="1">
                            <a:solidFill>
                              <a:schemeClr val="tx1">
                                <a:lumMod val="50000"/>
                              </a:schemeClr>
                            </a:solidFill>
                            <a:latin typeface="Cambria Math" panose="02040503050406030204" pitchFamily="18" charset="0"/>
                            <a:cs typeface="Times New Roman" panose="02020603050405020304" pitchFamily="18" charset="0"/>
                          </a:rPr>
                          <m:t>=</m:t>
                        </m:r>
                        <m:r>
                          <a:rPr lang="en-US" sz="1800" b="1" i="1">
                            <a:solidFill>
                              <a:schemeClr val="tx1">
                                <a:lumMod val="50000"/>
                              </a:schemeClr>
                            </a:solidFill>
                            <a:latin typeface="Cambria Math" panose="02040503050406030204" pitchFamily="18" charset="0"/>
                            <a:cs typeface="Times New Roman" panose="02020603050405020304" pitchFamily="18" charset="0"/>
                          </a:rPr>
                          <m:t>𝟏</m:t>
                        </m:r>
                      </m:sub>
                      <m:sup>
                        <m:r>
                          <a:rPr lang="en-US" sz="1800" b="1" i="1">
                            <a:solidFill>
                              <a:schemeClr val="tx1">
                                <a:lumMod val="50000"/>
                              </a:schemeClr>
                            </a:solidFill>
                            <a:latin typeface="Cambria Math" panose="02040503050406030204" pitchFamily="18" charset="0"/>
                            <a:cs typeface="Times New Roman" panose="02020603050405020304" pitchFamily="18" charset="0"/>
                          </a:rPr>
                          <m:t>𝑵</m:t>
                        </m:r>
                      </m:sup>
                      <m:e>
                        <m:r>
                          <a:rPr lang="en-US" sz="1800" b="1" i="1">
                            <a:solidFill>
                              <a:schemeClr val="tx1">
                                <a:lumMod val="50000"/>
                              </a:schemeClr>
                            </a:solidFill>
                            <a:latin typeface="Cambria Math" panose="02040503050406030204" pitchFamily="18" charset="0"/>
                            <a:cs typeface="Times New Roman" panose="02020603050405020304" pitchFamily="18" charset="0"/>
                          </a:rPr>
                          <m:t>𝒑𝒆𝒓𝒇𝒐𝒓𝒎𝒂𝒏𝒄𝒆</m:t>
                        </m:r>
                        <m:r>
                          <a:rPr lang="en-US" sz="1800" b="1" i="1" baseline="-25000">
                            <a:solidFill>
                              <a:schemeClr val="tx1">
                                <a:lumMod val="50000"/>
                              </a:schemeClr>
                            </a:solidFill>
                            <a:latin typeface="Cambria Math" panose="02040503050406030204" pitchFamily="18" charset="0"/>
                            <a:cs typeface="Times New Roman" panose="02020603050405020304" pitchFamily="18" charset="0"/>
                          </a:rPr>
                          <m:t>𝒊</m:t>
                        </m:r>
                        <m:r>
                          <a:rPr lang="en-US" sz="1800" b="1" i="1">
                            <a:solidFill>
                              <a:schemeClr val="tx1">
                                <a:lumMod val="50000"/>
                              </a:schemeClr>
                            </a:solidFill>
                            <a:latin typeface="Cambria Math" panose="02040503050406030204" pitchFamily="18" charset="0"/>
                            <a:cs typeface="Times New Roman" panose="02020603050405020304" pitchFamily="18" charset="0"/>
                          </a:rPr>
                          <m:t> × </m:t>
                        </m:r>
                        <m:r>
                          <a:rPr lang="en-US" sz="1800" b="1" i="1">
                            <a:solidFill>
                              <a:schemeClr val="tx1">
                                <a:lumMod val="50000"/>
                              </a:schemeClr>
                            </a:solidFill>
                            <a:latin typeface="Cambria Math" panose="02040503050406030204" pitchFamily="18" charset="0"/>
                            <a:cs typeface="Times New Roman" panose="02020603050405020304" pitchFamily="18" charset="0"/>
                          </a:rPr>
                          <m:t>𝒙</m:t>
                        </m:r>
                        <m:r>
                          <a:rPr lang="en-US" sz="1800" b="1" i="1">
                            <a:solidFill>
                              <a:schemeClr val="tx1">
                                <a:lumMod val="50000"/>
                              </a:schemeClr>
                            </a:solidFill>
                            <a:latin typeface="Cambria Math" panose="02040503050406030204" pitchFamily="18" charset="0"/>
                            <a:cs typeface="Times New Roman" panose="02020603050405020304" pitchFamily="18" charset="0"/>
                          </a:rPr>
                          <m:t>[</m:t>
                        </m:r>
                        <m:r>
                          <a:rPr lang="en-US" sz="1800" b="1" i="1">
                            <a:solidFill>
                              <a:schemeClr val="tx1">
                                <a:lumMod val="50000"/>
                              </a:schemeClr>
                            </a:solidFill>
                            <a:latin typeface="Cambria Math" panose="02040503050406030204" pitchFamily="18" charset="0"/>
                            <a:cs typeface="Times New Roman" panose="02020603050405020304" pitchFamily="18" charset="0"/>
                          </a:rPr>
                          <m:t>𝒊</m:t>
                        </m:r>
                        <m:r>
                          <a:rPr lang="en-US" sz="1800" b="1" i="1">
                            <a:solidFill>
                              <a:schemeClr val="tx1">
                                <a:lumMod val="50000"/>
                              </a:schemeClr>
                            </a:solidFill>
                            <a:latin typeface="Cambria Math" panose="02040503050406030204" pitchFamily="18" charset="0"/>
                            <a:cs typeface="Times New Roman" panose="02020603050405020304" pitchFamily="18" charset="0"/>
                          </a:rPr>
                          <m:t>]</m:t>
                        </m:r>
                      </m:e>
                    </m:nary>
                  </m:oMath>
                </a14:m>
                <a:endParaRPr lang="en-US" sz="1800" b="1" i="1" dirty="0">
                  <a:solidFill>
                    <a:schemeClr val="tx1">
                      <a:lumMod val="50000"/>
                    </a:schemeClr>
                  </a:solidFill>
                  <a:latin typeface="Times New Roman" panose="02020603050405020304" pitchFamily="18" charset="0"/>
                  <a:cs typeface="Times New Roman" panose="02020603050405020304" pitchFamily="18" charset="0"/>
                </a:endParaRPr>
              </a:p>
              <a:p>
                <a:pPr marL="139700" indent="0"/>
                <a:endParaRPr lang="en-US" b="1" i="1" dirty="0">
                  <a:solidFill>
                    <a:schemeClr val="tx1">
                      <a:lumMod val="50000"/>
                    </a:schemeClr>
                  </a:solidFill>
                  <a:latin typeface="Cambria Math" panose="02040503050406030204" pitchFamily="18" charset="0"/>
                  <a:cs typeface="Times New Roman" panose="02020603050405020304" pitchFamily="18" charset="0"/>
                </a:endParaRPr>
              </a:p>
              <a:p>
                <a:pPr marL="139700" indent="0"/>
                <a:endParaRPr lang="en-US" b="1" i="1" dirty="0">
                  <a:solidFill>
                    <a:schemeClr val="tx1">
                      <a:lumMod val="50000"/>
                    </a:schemeClr>
                  </a:solidFill>
                  <a:latin typeface="Cambria Math" panose="02040503050406030204" pitchFamily="18" charset="0"/>
                  <a:cs typeface="Times New Roman" panose="02020603050405020304" pitchFamily="18" charset="0"/>
                </a:endParaRPr>
              </a:p>
              <a:p>
                <a:pPr marL="139700" indent="0" algn="l"/>
                <a:r>
                  <a:rPr lang="en-US" b="1" dirty="0">
                    <a:solidFill>
                      <a:schemeClr val="tx1">
                        <a:lumMod val="50000"/>
                      </a:schemeClr>
                    </a:solidFill>
                    <a:latin typeface="Times New Roman" panose="02020603050405020304" pitchFamily="18" charset="0"/>
                    <a:cs typeface="Times New Roman" panose="02020603050405020304" pitchFamily="18" charset="0"/>
                  </a:rPr>
                  <a:t>               </a:t>
                </a:r>
                <a:r>
                  <a:rPr lang="el-GR" b="1" dirty="0">
                    <a:solidFill>
                      <a:schemeClr val="tx1">
                        <a:lumMod val="50000"/>
                      </a:schemeClr>
                    </a:solidFill>
                    <a:latin typeface="Times New Roman" panose="02020603050405020304" pitchFamily="18" charset="0"/>
                    <a:cs typeface="Times New Roman" panose="02020603050405020304" pitchFamily="18" charset="0"/>
                  </a:rPr>
                  <a:t>                        </a:t>
                </a:r>
                <a:r>
                  <a:rPr lang="en-US" b="1" dirty="0">
                    <a:solidFill>
                      <a:schemeClr val="tx1">
                        <a:lumMod val="50000"/>
                      </a:schemeClr>
                    </a:solidFill>
                    <a:latin typeface="Times New Roman" panose="02020603050405020304" pitchFamily="18" charset="0"/>
                    <a:cs typeface="Times New Roman" panose="02020603050405020304" pitchFamily="18" charset="0"/>
                  </a:rPr>
                  <a:t>performance</a:t>
                </a:r>
                <a:r>
                  <a:rPr lang="el-GR" b="1" dirty="0">
                    <a:solidFill>
                      <a:schemeClr val="tx1">
                        <a:lumMod val="50000"/>
                      </a:schemeClr>
                    </a:solidFill>
                    <a:latin typeface="Times New Roman" panose="02020603050405020304" pitchFamily="18" charset="0"/>
                    <a:cs typeface="Times New Roman" panose="02020603050405020304" pitchFamily="18" charset="0"/>
                  </a:rPr>
                  <a:t>:</a:t>
                </a:r>
                <a:r>
                  <a:rPr lang="el-GR" dirty="0">
                    <a:solidFill>
                      <a:schemeClr val="tx1">
                        <a:lumMod val="50000"/>
                      </a:schemeClr>
                    </a:solidFill>
                    <a:latin typeface="Times New Roman" panose="02020603050405020304" pitchFamily="18" charset="0"/>
                    <a:cs typeface="Times New Roman" panose="02020603050405020304" pitchFamily="18" charset="0"/>
                  </a:rPr>
                  <a:t> η απόδοση του κάθε έργου</a:t>
                </a:r>
                <a:endParaRPr lang="en-US" dirty="0">
                  <a:solidFill>
                    <a:schemeClr val="tx1">
                      <a:lumMod val="50000"/>
                    </a:schemeClr>
                  </a:solidFill>
                  <a:latin typeface="Times New Roman" panose="02020603050405020304" pitchFamily="18" charset="0"/>
                  <a:cs typeface="Times New Roman" panose="02020603050405020304" pitchFamily="18" charset="0"/>
                </a:endParaRPr>
              </a:p>
              <a:p>
                <a:pPr marL="139700" indent="0" algn="l"/>
                <a:r>
                  <a:rPr lang="en-US" b="1" dirty="0">
                    <a:solidFill>
                      <a:schemeClr val="tx1">
                        <a:lumMod val="50000"/>
                      </a:schemeClr>
                    </a:solidFill>
                    <a:latin typeface="Times New Roman" panose="02020603050405020304" pitchFamily="18" charset="0"/>
                    <a:cs typeface="Times New Roman" panose="02020603050405020304" pitchFamily="18" charset="0"/>
                  </a:rPr>
                  <a:t>               </a:t>
                </a:r>
                <a:r>
                  <a:rPr lang="el-GR" b="1" dirty="0">
                    <a:solidFill>
                      <a:schemeClr val="tx1">
                        <a:lumMod val="50000"/>
                      </a:schemeClr>
                    </a:solidFill>
                    <a:latin typeface="Times New Roman" panose="02020603050405020304" pitchFamily="18" charset="0"/>
                    <a:cs typeface="Times New Roman" panose="02020603050405020304" pitchFamily="18" charset="0"/>
                  </a:rPr>
                  <a:t>                       </a:t>
                </a:r>
                <a:r>
                  <a:rPr lang="en-US" b="1" dirty="0">
                    <a:solidFill>
                      <a:schemeClr val="tx1">
                        <a:lumMod val="50000"/>
                      </a:schemeClr>
                    </a:solidFill>
                    <a:latin typeface="Times New Roman" panose="02020603050405020304" pitchFamily="18" charset="0"/>
                    <a:cs typeface="Times New Roman" panose="02020603050405020304" pitchFamily="18" charset="0"/>
                  </a:rPr>
                  <a:t>x[i]:</a:t>
                </a:r>
                <a:r>
                  <a:rPr lang="en-US" dirty="0">
                    <a:solidFill>
                      <a:schemeClr val="tx1">
                        <a:lumMod val="50000"/>
                      </a:schemeClr>
                    </a:solidFill>
                    <a:latin typeface="Times New Roman" panose="02020603050405020304" pitchFamily="18" charset="0"/>
                    <a:cs typeface="Times New Roman" panose="02020603050405020304" pitchFamily="18" charset="0"/>
                  </a:rPr>
                  <a:t> </a:t>
                </a:r>
                <a:r>
                  <a:rPr lang="el-GR" dirty="0">
                    <a:solidFill>
                      <a:schemeClr val="tx1">
                        <a:lumMod val="50000"/>
                      </a:schemeClr>
                    </a:solidFill>
                    <a:latin typeface="Times New Roman" panose="02020603050405020304" pitchFamily="18" charset="0"/>
                    <a:cs typeface="Times New Roman" panose="02020603050405020304" pitchFamily="18" charset="0"/>
                  </a:rPr>
                  <a:t>δυαδική μεταβλητή απόφασης, </a:t>
                </a:r>
                <a:r>
                  <a:rPr lang="en-US" dirty="0">
                    <a:solidFill>
                      <a:schemeClr val="tx1">
                        <a:lumMod val="50000"/>
                      </a:schemeClr>
                    </a:solidFill>
                    <a:latin typeface="Times New Roman" panose="02020603050405020304" pitchFamily="18" charset="0"/>
                    <a:cs typeface="Times New Roman" panose="02020603050405020304" pitchFamily="18" charset="0"/>
                  </a:rPr>
                  <a:t>x={0,1}</a:t>
                </a:r>
                <a:endParaRPr lang="el-GR" dirty="0">
                  <a:solidFill>
                    <a:schemeClr val="tx1">
                      <a:lumMod val="50000"/>
                    </a:schemeClr>
                  </a:solidFill>
                  <a:latin typeface="Times New Roman" panose="02020603050405020304" pitchFamily="18" charset="0"/>
                  <a:cs typeface="Times New Roman" panose="02020603050405020304" pitchFamily="18" charset="0"/>
                </a:endParaRPr>
              </a:p>
            </p:txBody>
          </p:sp>
        </mc:Choice>
        <mc:Fallback xmlns="">
          <p:sp>
            <p:nvSpPr>
              <p:cNvPr id="489" name="Google Shape;489;p43">
                <a:extLst>
                  <a:ext uri="{FF2B5EF4-FFF2-40B4-BE49-F238E27FC236}">
                    <a16:creationId xmlns:a16="http://schemas.microsoft.com/office/drawing/2014/main" id="{08A00F9E-69DE-994B-1592-0B7A9DCA5D77}"/>
                  </a:ext>
                </a:extLst>
              </p:cNvPr>
              <p:cNvSpPr txBox="1">
                <a:spLocks noGrp="1" noRot="1" noChangeAspect="1" noMove="1" noResize="1" noEditPoints="1" noAdjustHandles="1" noChangeArrowheads="1" noChangeShapeType="1" noTextEdit="1"/>
              </p:cNvSpPr>
              <p:nvPr>
                <p:ph type="subTitle" idx="2"/>
              </p:nvPr>
            </p:nvSpPr>
            <p:spPr>
              <a:xfrm>
                <a:off x="821582" y="2211917"/>
                <a:ext cx="7500836" cy="1161300"/>
              </a:xfrm>
              <a:prstGeom prst="rect">
                <a:avLst/>
              </a:prstGeom>
              <a:blipFill>
                <a:blip r:embed="rId3"/>
                <a:stretch>
                  <a:fillRect t="-31579" b="-29474"/>
                </a:stretch>
              </a:blipFill>
            </p:spPr>
            <p:txBody>
              <a:bodyPr/>
              <a:lstStyle/>
              <a:p>
                <a:r>
                  <a:rPr lang="en-US">
                    <a:noFill/>
                  </a:rPr>
                  <a:t> </a:t>
                </a:r>
              </a:p>
            </p:txBody>
          </p:sp>
        </mc:Fallback>
      </mc:AlternateContent>
      <p:sp>
        <p:nvSpPr>
          <p:cNvPr id="490" name="Google Shape;490;p43">
            <a:extLst>
              <a:ext uri="{FF2B5EF4-FFF2-40B4-BE49-F238E27FC236}">
                <a16:creationId xmlns:a16="http://schemas.microsoft.com/office/drawing/2014/main" id="{A902F7D4-3DAE-F6FF-4A86-E429C1EB1EA9}"/>
              </a:ext>
            </a:extLst>
          </p:cNvPr>
          <p:cNvSpPr txBox="1">
            <a:spLocks noGrp="1"/>
          </p:cNvSpPr>
          <p:nvPr>
            <p:ph type="subTitle" idx="3"/>
          </p:nvPr>
        </p:nvSpPr>
        <p:spPr>
          <a:xfrm>
            <a:off x="311788" y="1279615"/>
            <a:ext cx="7895509" cy="5589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l-GR" sz="1800" b="1" dirty="0">
                <a:solidFill>
                  <a:schemeClr val="tx1">
                    <a:lumMod val="50000"/>
                  </a:schemeClr>
                </a:solidFill>
                <a:latin typeface="Times New Roman" panose="02020603050405020304" pitchFamily="18" charset="0"/>
                <a:cs typeface="Times New Roman" panose="02020603050405020304" pitchFamily="18" charset="0"/>
              </a:rPr>
              <a:t>Στόχος</a:t>
            </a:r>
            <a:r>
              <a:rPr lang="en-US" sz="1800" dirty="0">
                <a:solidFill>
                  <a:schemeClr val="tx1">
                    <a:lumMod val="50000"/>
                  </a:schemeClr>
                </a:solidFill>
                <a:latin typeface="Times New Roman" panose="02020603050405020304" pitchFamily="18" charset="0"/>
                <a:cs typeface="Times New Roman" panose="02020603050405020304" pitchFamily="18" charset="0"/>
              </a:rPr>
              <a:t>: </a:t>
            </a:r>
            <a:r>
              <a:rPr lang="el-GR" sz="1400" b="0" dirty="0">
                <a:solidFill>
                  <a:schemeClr val="tx1">
                    <a:lumMod val="50000"/>
                  </a:schemeClr>
                </a:solidFill>
                <a:latin typeface="Times New Roman" panose="02020603050405020304" pitchFamily="18" charset="0"/>
                <a:cs typeface="Times New Roman" panose="02020603050405020304" pitchFamily="18" charset="0"/>
              </a:rPr>
              <a:t>μεγιστοποίηση της συνολικής απόδοσης των επιλεγμένων έργων</a:t>
            </a:r>
            <a:endParaRPr sz="1400" b="0" dirty="0">
              <a:solidFill>
                <a:schemeClr val="tx1">
                  <a:lumMod val="5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256016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02"/>
        <p:cNvGrpSpPr/>
        <p:nvPr/>
      </p:nvGrpSpPr>
      <p:grpSpPr>
        <a:xfrm>
          <a:off x="0" y="0"/>
          <a:ext cx="0" cy="0"/>
          <a:chOff x="0" y="0"/>
          <a:chExt cx="0" cy="0"/>
        </a:xfrm>
      </p:grpSpPr>
      <p:sp>
        <p:nvSpPr>
          <p:cNvPr id="503" name="Google Shape;503;p4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l-GR" sz="2600" dirty="0">
                <a:solidFill>
                  <a:srgbClr val="000000"/>
                </a:solidFill>
                <a:latin typeface="Times New Roman" panose="02020603050405020304" pitchFamily="18" charset="0"/>
                <a:cs typeface="Times New Roman" panose="02020603050405020304" pitchFamily="18" charset="0"/>
              </a:rPr>
              <a:t>Περιορισμοί Μοντέλου Βελτιστοποίησης</a:t>
            </a:r>
            <a:endParaRPr sz="2600" dirty="0">
              <a:solidFill>
                <a:srgbClr val="000000"/>
              </a:solidFill>
            </a:endParaRPr>
          </a:p>
        </p:txBody>
      </p:sp>
      <mc:AlternateContent xmlns:mc="http://schemas.openxmlformats.org/markup-compatibility/2006" xmlns:a14="http://schemas.microsoft.com/office/drawing/2010/main">
        <mc:Choice Requires="a14">
          <p:sp>
            <p:nvSpPr>
              <p:cNvPr id="504" name="Google Shape;504;p44"/>
              <p:cNvSpPr txBox="1">
                <a:spLocks noGrp="1"/>
              </p:cNvSpPr>
              <p:nvPr>
                <p:ph type="subTitle" idx="1"/>
              </p:nvPr>
            </p:nvSpPr>
            <p:spPr>
              <a:xfrm>
                <a:off x="578992" y="2196408"/>
                <a:ext cx="2345195" cy="1929724"/>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14:m>
                  <m:oMath xmlns:m="http://schemas.openxmlformats.org/officeDocument/2006/math">
                    <m:nary>
                      <m:naryPr>
                        <m:chr m:val="∑"/>
                        <m:ctrlPr>
                          <a:rPr lang="en-US" sz="1600" b="1" i="1" smtClean="0">
                            <a:solidFill>
                              <a:schemeClr val="tx1">
                                <a:lumMod val="50000"/>
                              </a:schemeClr>
                            </a:solidFill>
                            <a:latin typeface="Cambria Math" panose="02040503050406030204" pitchFamily="18" charset="0"/>
                            <a:cs typeface="Times New Roman" panose="02020603050405020304" pitchFamily="18" charset="0"/>
                          </a:rPr>
                        </m:ctrlPr>
                      </m:naryPr>
                      <m:sub>
                        <m:r>
                          <m:rPr>
                            <m:brk m:alnAt="23"/>
                          </m:rPr>
                          <a:rPr lang="en-US" sz="1600" b="1" i="1">
                            <a:solidFill>
                              <a:schemeClr val="tx1">
                                <a:lumMod val="50000"/>
                              </a:schemeClr>
                            </a:solidFill>
                            <a:latin typeface="Cambria Math" panose="02040503050406030204" pitchFamily="18" charset="0"/>
                            <a:cs typeface="Times New Roman" panose="02020603050405020304" pitchFamily="18" charset="0"/>
                          </a:rPr>
                          <m:t>𝒊</m:t>
                        </m:r>
                        <m:r>
                          <a:rPr lang="en-US" sz="1600" b="1" i="1">
                            <a:solidFill>
                              <a:schemeClr val="tx1">
                                <a:lumMod val="50000"/>
                              </a:schemeClr>
                            </a:solidFill>
                            <a:latin typeface="Cambria Math" panose="02040503050406030204" pitchFamily="18" charset="0"/>
                            <a:cs typeface="Times New Roman" panose="02020603050405020304" pitchFamily="18" charset="0"/>
                          </a:rPr>
                          <m:t>=</m:t>
                        </m:r>
                        <m:r>
                          <a:rPr lang="en-US" sz="1600" b="1" i="1">
                            <a:solidFill>
                              <a:schemeClr val="tx1">
                                <a:lumMod val="50000"/>
                              </a:schemeClr>
                            </a:solidFill>
                            <a:latin typeface="Cambria Math" panose="02040503050406030204" pitchFamily="18" charset="0"/>
                            <a:cs typeface="Times New Roman" panose="02020603050405020304" pitchFamily="18" charset="0"/>
                          </a:rPr>
                          <m:t>𝟏</m:t>
                        </m:r>
                      </m:sub>
                      <m:sup>
                        <m:r>
                          <a:rPr lang="en-US" sz="1600" b="1" i="1">
                            <a:solidFill>
                              <a:schemeClr val="tx1">
                                <a:lumMod val="50000"/>
                              </a:schemeClr>
                            </a:solidFill>
                            <a:latin typeface="Cambria Math" panose="02040503050406030204" pitchFamily="18" charset="0"/>
                            <a:cs typeface="Times New Roman" panose="02020603050405020304" pitchFamily="18" charset="0"/>
                          </a:rPr>
                          <m:t>𝑵</m:t>
                        </m:r>
                      </m:sup>
                      <m:e>
                        <m:r>
                          <a:rPr lang="en-US" sz="1600" b="1" i="1" smtClean="0">
                            <a:solidFill>
                              <a:schemeClr val="tx1">
                                <a:lumMod val="50000"/>
                              </a:schemeClr>
                            </a:solidFill>
                            <a:latin typeface="Cambria Math" panose="02040503050406030204" pitchFamily="18" charset="0"/>
                            <a:cs typeface="Times New Roman" panose="02020603050405020304" pitchFamily="18" charset="0"/>
                          </a:rPr>
                          <m:t>𝒄𝒐𝒔𝒕</m:t>
                        </m:r>
                        <m:r>
                          <a:rPr lang="en-US" sz="1600" b="1" i="1" baseline="-25000" smtClean="0">
                            <a:solidFill>
                              <a:schemeClr val="tx1">
                                <a:lumMod val="50000"/>
                              </a:schemeClr>
                            </a:solidFill>
                            <a:latin typeface="Cambria Math" panose="02040503050406030204" pitchFamily="18" charset="0"/>
                            <a:cs typeface="Times New Roman" panose="02020603050405020304" pitchFamily="18" charset="0"/>
                          </a:rPr>
                          <m:t>𝒊</m:t>
                        </m:r>
                        <m:r>
                          <a:rPr lang="en-US" sz="1600" b="1" i="1">
                            <a:solidFill>
                              <a:schemeClr val="tx1">
                                <a:lumMod val="50000"/>
                              </a:schemeClr>
                            </a:solidFill>
                            <a:latin typeface="Cambria Math" panose="02040503050406030204" pitchFamily="18" charset="0"/>
                            <a:cs typeface="Times New Roman" panose="02020603050405020304" pitchFamily="18" charset="0"/>
                          </a:rPr>
                          <m:t> × </m:t>
                        </m:r>
                        <m:r>
                          <a:rPr lang="en-US" sz="1600" b="1" i="1">
                            <a:solidFill>
                              <a:schemeClr val="tx1">
                                <a:lumMod val="50000"/>
                              </a:schemeClr>
                            </a:solidFill>
                            <a:latin typeface="Cambria Math" panose="02040503050406030204" pitchFamily="18" charset="0"/>
                            <a:cs typeface="Times New Roman" panose="02020603050405020304" pitchFamily="18" charset="0"/>
                          </a:rPr>
                          <m:t>𝒙</m:t>
                        </m:r>
                        <m:r>
                          <a:rPr lang="en-US" sz="1600" b="1" i="1">
                            <a:solidFill>
                              <a:schemeClr val="tx1">
                                <a:lumMod val="50000"/>
                              </a:schemeClr>
                            </a:solidFill>
                            <a:latin typeface="Cambria Math" panose="02040503050406030204" pitchFamily="18" charset="0"/>
                            <a:cs typeface="Times New Roman" panose="02020603050405020304" pitchFamily="18" charset="0"/>
                          </a:rPr>
                          <m:t>[</m:t>
                        </m:r>
                        <m:r>
                          <a:rPr lang="en-US" sz="1600" b="1" i="1">
                            <a:solidFill>
                              <a:schemeClr val="tx1">
                                <a:lumMod val="50000"/>
                              </a:schemeClr>
                            </a:solidFill>
                            <a:latin typeface="Cambria Math" panose="02040503050406030204" pitchFamily="18" charset="0"/>
                            <a:cs typeface="Times New Roman" panose="02020603050405020304" pitchFamily="18" charset="0"/>
                          </a:rPr>
                          <m:t>𝒊</m:t>
                        </m:r>
                        <m:r>
                          <a:rPr lang="en-US" sz="1600" b="1" i="1">
                            <a:solidFill>
                              <a:schemeClr val="tx1">
                                <a:lumMod val="50000"/>
                              </a:schemeClr>
                            </a:solidFill>
                            <a:latin typeface="Cambria Math" panose="02040503050406030204" pitchFamily="18" charset="0"/>
                            <a:cs typeface="Times New Roman" panose="02020603050405020304" pitchFamily="18" charset="0"/>
                          </a:rPr>
                          <m:t>]</m:t>
                        </m:r>
                      </m:e>
                    </m:nary>
                  </m:oMath>
                </a14:m>
                <a:r>
                  <a:rPr lang="en-US" sz="1600" b="1" dirty="0">
                    <a:solidFill>
                      <a:schemeClr val="tx1">
                        <a:lumMod val="50000"/>
                      </a:schemeClr>
                    </a:solidFill>
                    <a:latin typeface="Times New Roman" panose="02020603050405020304" pitchFamily="18" charset="0"/>
                    <a:cs typeface="Times New Roman" panose="02020603050405020304" pitchFamily="18" charset="0"/>
                  </a:rPr>
                  <a:t> ≤ F</a:t>
                </a:r>
              </a:p>
              <a:p>
                <a:pPr marL="0" lvl="0" indent="0" algn="l" rtl="0">
                  <a:spcBef>
                    <a:spcPts val="0"/>
                  </a:spcBef>
                  <a:spcAft>
                    <a:spcPts val="0"/>
                  </a:spcAft>
                  <a:buNone/>
                </a:pPr>
                <a:endParaRPr lang="en-US" sz="1600" b="1" dirty="0">
                  <a:solidFill>
                    <a:schemeClr val="tx1">
                      <a:lumMod val="50000"/>
                    </a:schemeClr>
                  </a:solidFill>
                  <a:latin typeface="Times New Roman" panose="02020603050405020304" pitchFamily="18" charset="0"/>
                  <a:cs typeface="Times New Roman" panose="02020603050405020304" pitchFamily="18" charset="0"/>
                </a:endParaRPr>
              </a:p>
              <a:p>
                <a:pPr marL="0" lvl="0" indent="0" algn="l" rtl="0">
                  <a:spcBef>
                    <a:spcPts val="0"/>
                  </a:spcBef>
                  <a:spcAft>
                    <a:spcPts val="0"/>
                  </a:spcAft>
                  <a:buNone/>
                </a:pPr>
                <a:r>
                  <a:rPr lang="el-GR" dirty="0">
                    <a:solidFill>
                      <a:schemeClr val="tx1">
                        <a:lumMod val="50000"/>
                      </a:schemeClr>
                    </a:solidFill>
                    <a:latin typeface="Times New Roman" panose="02020603050405020304" pitchFamily="18" charset="0"/>
                    <a:cs typeface="Times New Roman" panose="02020603050405020304" pitchFamily="18" charset="0"/>
                  </a:rPr>
                  <a:t>Η συνολική δαπάνη των επιλεγμένων έργων δεν πρέπει να ξεπερνά το διαθέσιμο κεφάλαιο 𝐹</a:t>
                </a:r>
                <a:endParaRPr lang="en-US" dirty="0">
                  <a:solidFill>
                    <a:schemeClr val="tx1">
                      <a:lumMod val="50000"/>
                    </a:schemeClr>
                  </a:solidFill>
                  <a:latin typeface="Times New Roman" panose="02020603050405020304" pitchFamily="18" charset="0"/>
                  <a:cs typeface="Times New Roman" panose="02020603050405020304" pitchFamily="18" charset="0"/>
                </a:endParaRPr>
              </a:p>
              <a:p>
                <a:pPr marL="0" lvl="0" indent="0" algn="l" rtl="0">
                  <a:spcBef>
                    <a:spcPts val="0"/>
                  </a:spcBef>
                  <a:spcAft>
                    <a:spcPts val="0"/>
                  </a:spcAft>
                  <a:buNone/>
                </a:pPr>
                <a:r>
                  <a:rPr lang="en-US" b="1" dirty="0">
                    <a:solidFill>
                      <a:schemeClr val="tx1">
                        <a:lumMod val="50000"/>
                      </a:schemeClr>
                    </a:solidFill>
                    <a:latin typeface="Times New Roman" panose="02020603050405020304" pitchFamily="18" charset="0"/>
                    <a:cs typeface="Times New Roman" panose="02020603050405020304" pitchFamily="18" charset="0"/>
                  </a:rPr>
                  <a:t>cost</a:t>
                </a:r>
                <a:r>
                  <a:rPr lang="el-GR" b="1" dirty="0">
                    <a:solidFill>
                      <a:schemeClr val="tx1">
                        <a:lumMod val="50000"/>
                      </a:schemeClr>
                    </a:solidFill>
                    <a:latin typeface="Times New Roman" panose="02020603050405020304" pitchFamily="18" charset="0"/>
                    <a:cs typeface="Times New Roman" panose="02020603050405020304" pitchFamily="18" charset="0"/>
                  </a:rPr>
                  <a:t>: </a:t>
                </a:r>
                <a:r>
                  <a:rPr lang="el-GR" dirty="0">
                    <a:solidFill>
                      <a:schemeClr val="tx1">
                        <a:lumMod val="50000"/>
                      </a:schemeClr>
                    </a:solidFill>
                    <a:latin typeface="Times New Roman" panose="02020603050405020304" pitchFamily="18" charset="0"/>
                    <a:cs typeface="Times New Roman" panose="02020603050405020304" pitchFamily="18" charset="0"/>
                  </a:rPr>
                  <a:t>το κόστος επιλογής του κάθε έργου </a:t>
                </a:r>
                <a:endParaRPr dirty="0">
                  <a:solidFill>
                    <a:schemeClr val="tx1">
                      <a:lumMod val="50000"/>
                    </a:schemeClr>
                  </a:solidFill>
                  <a:latin typeface="Times New Roman" panose="02020603050405020304" pitchFamily="18" charset="0"/>
                  <a:cs typeface="Times New Roman" panose="02020603050405020304" pitchFamily="18" charset="0"/>
                </a:endParaRPr>
              </a:p>
            </p:txBody>
          </p:sp>
        </mc:Choice>
        <mc:Fallback xmlns="">
          <p:sp>
            <p:nvSpPr>
              <p:cNvPr id="504" name="Google Shape;504;p44"/>
              <p:cNvSpPr txBox="1">
                <a:spLocks noGrp="1" noRot="1" noChangeAspect="1" noMove="1" noResize="1" noEditPoints="1" noAdjustHandles="1" noChangeArrowheads="1" noChangeShapeType="1" noTextEdit="1"/>
              </p:cNvSpPr>
              <p:nvPr>
                <p:ph type="subTitle" idx="1"/>
              </p:nvPr>
            </p:nvSpPr>
            <p:spPr>
              <a:xfrm>
                <a:off x="578992" y="2196408"/>
                <a:ext cx="2345195" cy="1929724"/>
              </a:xfrm>
              <a:prstGeom prst="rect">
                <a:avLst/>
              </a:prstGeom>
              <a:blipFill>
                <a:blip r:embed="rId3"/>
                <a:stretch>
                  <a:fillRect l="-5974" t="-14826" b="-1577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06" name="Google Shape;506;p44"/>
              <p:cNvSpPr txBox="1">
                <a:spLocks noGrp="1"/>
              </p:cNvSpPr>
              <p:nvPr>
                <p:ph type="subTitle" idx="3"/>
              </p:nvPr>
            </p:nvSpPr>
            <p:spPr>
              <a:xfrm>
                <a:off x="6083648" y="2201988"/>
                <a:ext cx="2288100" cy="1929724"/>
              </a:xfrm>
              <a:prstGeom prst="rect">
                <a:avLst/>
              </a:prstGeom>
            </p:spPr>
            <p:txBody>
              <a:bodyPr spcFirstLastPara="1" wrap="square" lIns="91425" tIns="91425" rIns="91425" bIns="91425" anchor="t" anchorCtr="0">
                <a:noAutofit/>
              </a:bodyPr>
              <a:lstStyle/>
              <a:p>
                <a:pPr marL="0" indent="0"/>
                <a14:m>
                  <m:oMath xmlns:m="http://schemas.openxmlformats.org/officeDocument/2006/math">
                    <m:nary>
                      <m:naryPr>
                        <m:chr m:val="∑"/>
                        <m:ctrlPr>
                          <a:rPr lang="en-US" sz="1600" b="1" i="1" smtClean="0">
                            <a:solidFill>
                              <a:schemeClr val="tx1">
                                <a:lumMod val="50000"/>
                              </a:schemeClr>
                            </a:solidFill>
                            <a:latin typeface="Cambria Math" panose="02040503050406030204" pitchFamily="18" charset="0"/>
                            <a:cs typeface="Times New Roman" panose="02020603050405020304" pitchFamily="18" charset="0"/>
                          </a:rPr>
                        </m:ctrlPr>
                      </m:naryPr>
                      <m:sub>
                        <m:r>
                          <m:rPr>
                            <m:brk m:alnAt="23"/>
                          </m:rPr>
                          <a:rPr lang="en-US" sz="1600" b="1" i="1">
                            <a:solidFill>
                              <a:schemeClr val="tx1">
                                <a:lumMod val="50000"/>
                              </a:schemeClr>
                            </a:solidFill>
                            <a:latin typeface="Cambria Math" panose="02040503050406030204" pitchFamily="18" charset="0"/>
                            <a:cs typeface="Times New Roman" panose="02020603050405020304" pitchFamily="18" charset="0"/>
                          </a:rPr>
                          <m:t>𝒊</m:t>
                        </m:r>
                        <m:r>
                          <a:rPr lang="en-US" sz="1600" b="1" i="1">
                            <a:solidFill>
                              <a:schemeClr val="tx1">
                                <a:lumMod val="50000"/>
                              </a:schemeClr>
                            </a:solidFill>
                            <a:latin typeface="Cambria Math" panose="02040503050406030204" pitchFamily="18" charset="0"/>
                            <a:cs typeface="Times New Roman" panose="02020603050405020304" pitchFamily="18" charset="0"/>
                          </a:rPr>
                          <m:t>=</m:t>
                        </m:r>
                        <m:r>
                          <a:rPr lang="en-US" sz="1600" b="1" i="1">
                            <a:solidFill>
                              <a:schemeClr val="tx1">
                                <a:lumMod val="50000"/>
                              </a:schemeClr>
                            </a:solidFill>
                            <a:latin typeface="Cambria Math" panose="02040503050406030204" pitchFamily="18" charset="0"/>
                            <a:cs typeface="Times New Roman" panose="02020603050405020304" pitchFamily="18" charset="0"/>
                          </a:rPr>
                          <m:t>𝟏</m:t>
                        </m:r>
                      </m:sub>
                      <m:sup>
                        <m:r>
                          <a:rPr lang="en-US" sz="1600" b="1" i="1">
                            <a:solidFill>
                              <a:schemeClr val="tx1">
                                <a:lumMod val="50000"/>
                              </a:schemeClr>
                            </a:solidFill>
                            <a:latin typeface="Cambria Math" panose="02040503050406030204" pitchFamily="18" charset="0"/>
                            <a:cs typeface="Times New Roman" panose="02020603050405020304" pitchFamily="18" charset="0"/>
                          </a:rPr>
                          <m:t>𝑵</m:t>
                        </m:r>
                      </m:sup>
                      <m:e>
                        <m:r>
                          <a:rPr lang="en-US" sz="1600" b="1" i="1">
                            <a:solidFill>
                              <a:schemeClr val="tx1">
                                <a:lumMod val="50000"/>
                              </a:schemeClr>
                            </a:solidFill>
                            <a:latin typeface="Cambria Math" panose="02040503050406030204" pitchFamily="18" charset="0"/>
                            <a:cs typeface="Times New Roman" panose="02020603050405020304" pitchFamily="18" charset="0"/>
                          </a:rPr>
                          <m:t> </m:t>
                        </m:r>
                        <m:r>
                          <a:rPr lang="en-US" sz="1600" b="1" i="1">
                            <a:solidFill>
                              <a:schemeClr val="tx1">
                                <a:lumMod val="50000"/>
                              </a:schemeClr>
                            </a:solidFill>
                            <a:latin typeface="Cambria Math" panose="02040503050406030204" pitchFamily="18" charset="0"/>
                            <a:cs typeface="Times New Roman" panose="02020603050405020304" pitchFamily="18" charset="0"/>
                          </a:rPr>
                          <m:t>𝒙</m:t>
                        </m:r>
                        <m:r>
                          <a:rPr lang="en-US" sz="1600" b="1" i="1">
                            <a:solidFill>
                              <a:schemeClr val="tx1">
                                <a:lumMod val="50000"/>
                              </a:schemeClr>
                            </a:solidFill>
                            <a:latin typeface="Cambria Math" panose="02040503050406030204" pitchFamily="18" charset="0"/>
                            <a:cs typeface="Times New Roman" panose="02020603050405020304" pitchFamily="18" charset="0"/>
                          </a:rPr>
                          <m:t>[</m:t>
                        </m:r>
                        <m:r>
                          <a:rPr lang="en-US" sz="1600" b="1" i="1">
                            <a:solidFill>
                              <a:schemeClr val="tx1">
                                <a:lumMod val="50000"/>
                              </a:schemeClr>
                            </a:solidFill>
                            <a:latin typeface="Cambria Math" panose="02040503050406030204" pitchFamily="18" charset="0"/>
                            <a:cs typeface="Times New Roman" panose="02020603050405020304" pitchFamily="18" charset="0"/>
                          </a:rPr>
                          <m:t>𝒊</m:t>
                        </m:r>
                        <m:r>
                          <a:rPr lang="en-US" sz="1600" b="1" i="1">
                            <a:solidFill>
                              <a:schemeClr val="tx1">
                                <a:lumMod val="50000"/>
                              </a:schemeClr>
                            </a:solidFill>
                            <a:latin typeface="Cambria Math" panose="02040503050406030204" pitchFamily="18" charset="0"/>
                            <a:cs typeface="Times New Roman" panose="02020603050405020304" pitchFamily="18" charset="0"/>
                          </a:rPr>
                          <m:t>]</m:t>
                        </m:r>
                      </m:e>
                    </m:nary>
                  </m:oMath>
                </a14:m>
                <a:r>
                  <a:rPr lang="en-US" sz="1600" b="1" dirty="0">
                    <a:solidFill>
                      <a:schemeClr val="tx1">
                        <a:lumMod val="50000"/>
                      </a:schemeClr>
                    </a:solidFill>
                    <a:latin typeface="Times New Roman" panose="02020603050405020304" pitchFamily="18" charset="0"/>
                    <a:cs typeface="Times New Roman" panose="02020603050405020304" pitchFamily="18" charset="0"/>
                  </a:rPr>
                  <a:t> ≤ P</a:t>
                </a:r>
              </a:p>
              <a:p>
                <a:pPr marL="0" lvl="0" indent="0" algn="l" rtl="0">
                  <a:spcBef>
                    <a:spcPts val="0"/>
                  </a:spcBef>
                  <a:spcAft>
                    <a:spcPts val="0"/>
                  </a:spcAft>
                  <a:buNone/>
                </a:pPr>
                <a:endParaRPr lang="en-US" dirty="0">
                  <a:solidFill>
                    <a:schemeClr val="tx1">
                      <a:lumMod val="50000"/>
                    </a:schemeClr>
                  </a:solidFill>
                  <a:latin typeface="Times New Roman" panose="02020603050405020304" pitchFamily="18" charset="0"/>
                  <a:cs typeface="Times New Roman" panose="02020603050405020304" pitchFamily="18" charset="0"/>
                </a:endParaRPr>
              </a:p>
              <a:p>
                <a:pPr marL="0" lvl="0" indent="0" algn="l" rtl="0">
                  <a:spcBef>
                    <a:spcPts val="0"/>
                  </a:spcBef>
                  <a:spcAft>
                    <a:spcPts val="0"/>
                  </a:spcAft>
                  <a:buNone/>
                </a:pPr>
                <a:r>
                  <a:rPr lang="el-GR" dirty="0">
                    <a:solidFill>
                      <a:schemeClr val="tx1">
                        <a:lumMod val="50000"/>
                      </a:schemeClr>
                    </a:solidFill>
                    <a:latin typeface="Times New Roman" panose="02020603050405020304" pitchFamily="18" charset="0"/>
                    <a:cs typeface="Times New Roman" panose="02020603050405020304" pitchFamily="18" charset="0"/>
                  </a:rPr>
                  <a:t>Ο αριθμός των έργων που     επιλέγονται για υλοποίηση δεν πρέπει να ξεπερνά τον μέγιστο επιτρεπόμενο αριθμό έργων P</a:t>
                </a:r>
                <a:endParaRPr dirty="0">
                  <a:solidFill>
                    <a:schemeClr val="tx1">
                      <a:lumMod val="50000"/>
                    </a:schemeClr>
                  </a:solidFill>
                  <a:latin typeface="Times New Roman" panose="02020603050405020304" pitchFamily="18" charset="0"/>
                  <a:cs typeface="Times New Roman" panose="02020603050405020304" pitchFamily="18" charset="0"/>
                </a:endParaRPr>
              </a:p>
            </p:txBody>
          </p:sp>
        </mc:Choice>
        <mc:Fallback xmlns="">
          <p:sp>
            <p:nvSpPr>
              <p:cNvPr id="506" name="Google Shape;506;p44"/>
              <p:cNvSpPr txBox="1">
                <a:spLocks noGrp="1" noRot="1" noChangeAspect="1" noMove="1" noResize="1" noEditPoints="1" noAdjustHandles="1" noChangeArrowheads="1" noChangeShapeType="1" noTextEdit="1"/>
              </p:cNvSpPr>
              <p:nvPr>
                <p:ph type="subTitle" idx="3"/>
              </p:nvPr>
            </p:nvSpPr>
            <p:spPr>
              <a:xfrm>
                <a:off x="6083648" y="2201988"/>
                <a:ext cx="2288100" cy="1929724"/>
              </a:xfrm>
              <a:prstGeom prst="rect">
                <a:avLst/>
              </a:prstGeom>
              <a:blipFill>
                <a:blip r:embed="rId4"/>
                <a:stretch>
                  <a:fillRect l="-800" t="-14826" b="-1262"/>
                </a:stretch>
              </a:blipFill>
            </p:spPr>
            <p:txBody>
              <a:bodyPr/>
              <a:lstStyle/>
              <a:p>
                <a:r>
                  <a:rPr lang="en-US">
                    <a:noFill/>
                  </a:rPr>
                  <a:t> </a:t>
                </a:r>
              </a:p>
            </p:txBody>
          </p:sp>
        </mc:Fallback>
      </mc:AlternateContent>
      <p:sp>
        <p:nvSpPr>
          <p:cNvPr id="507" name="Google Shape;507;p44"/>
          <p:cNvSpPr txBox="1">
            <a:spLocks noGrp="1"/>
          </p:cNvSpPr>
          <p:nvPr>
            <p:ph type="subTitle" idx="4"/>
          </p:nvPr>
        </p:nvSpPr>
        <p:spPr>
          <a:xfrm>
            <a:off x="720000" y="1380480"/>
            <a:ext cx="2288100" cy="660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l-GR" sz="1800" dirty="0">
                <a:solidFill>
                  <a:schemeClr val="tx1">
                    <a:lumMod val="50000"/>
                  </a:schemeClr>
                </a:solidFill>
                <a:latin typeface="Times New Roman" panose="02020603050405020304" pitchFamily="18" charset="0"/>
                <a:cs typeface="Times New Roman" panose="02020603050405020304" pitchFamily="18" charset="0"/>
              </a:rPr>
              <a:t>Κεφάλαιο </a:t>
            </a:r>
            <a:endParaRPr lang="en-US" sz="1800" dirty="0">
              <a:solidFill>
                <a:schemeClr val="tx1">
                  <a:lumMod val="50000"/>
                </a:schemeClr>
              </a:solidFill>
              <a:latin typeface="Times New Roman" panose="02020603050405020304" pitchFamily="18" charset="0"/>
              <a:cs typeface="Times New Roman" panose="02020603050405020304" pitchFamily="18" charset="0"/>
            </a:endParaRPr>
          </a:p>
          <a:p>
            <a:pPr marL="0" lvl="0" indent="0" algn="ctr" rtl="0">
              <a:spcBef>
                <a:spcPts val="0"/>
              </a:spcBef>
              <a:spcAft>
                <a:spcPts val="0"/>
              </a:spcAft>
              <a:buNone/>
            </a:pPr>
            <a:r>
              <a:rPr lang="el-GR" sz="1800" dirty="0">
                <a:solidFill>
                  <a:schemeClr val="tx1">
                    <a:lumMod val="50000"/>
                  </a:schemeClr>
                </a:solidFill>
                <a:latin typeface="Times New Roman" panose="02020603050405020304" pitchFamily="18" charset="0"/>
                <a:cs typeface="Times New Roman" panose="02020603050405020304" pitchFamily="18" charset="0"/>
              </a:rPr>
              <a:t>(</a:t>
            </a:r>
            <a:r>
              <a:rPr lang="en-US" sz="1800" dirty="0">
                <a:solidFill>
                  <a:schemeClr val="tx1">
                    <a:lumMod val="50000"/>
                  </a:schemeClr>
                </a:solidFill>
                <a:latin typeface="Times New Roman" panose="02020603050405020304" pitchFamily="18" charset="0"/>
                <a:cs typeface="Times New Roman" panose="02020603050405020304" pitchFamily="18" charset="0"/>
              </a:rPr>
              <a:t>Budget Constraint)</a:t>
            </a:r>
            <a:endParaRPr sz="1800" dirty="0">
              <a:solidFill>
                <a:schemeClr val="tx1">
                  <a:lumMod val="50000"/>
                </a:schemeClr>
              </a:solidFill>
              <a:latin typeface="Times New Roman" panose="02020603050405020304" pitchFamily="18" charset="0"/>
              <a:cs typeface="Times New Roman" panose="02020603050405020304" pitchFamily="18" charset="0"/>
            </a:endParaRPr>
          </a:p>
        </p:txBody>
      </p:sp>
      <p:sp>
        <p:nvSpPr>
          <p:cNvPr id="508" name="Google Shape;508;p44"/>
          <p:cNvSpPr txBox="1">
            <a:spLocks noGrp="1"/>
          </p:cNvSpPr>
          <p:nvPr>
            <p:ph type="subTitle" idx="5"/>
          </p:nvPr>
        </p:nvSpPr>
        <p:spPr>
          <a:xfrm>
            <a:off x="3274603" y="1403283"/>
            <a:ext cx="2288100" cy="660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l-GR" sz="1800" dirty="0">
                <a:solidFill>
                  <a:schemeClr val="tx1">
                    <a:lumMod val="50000"/>
                  </a:schemeClr>
                </a:solidFill>
                <a:latin typeface="Times New Roman" panose="02020603050405020304" pitchFamily="18" charset="0"/>
                <a:cs typeface="Times New Roman" panose="02020603050405020304" pitchFamily="18" charset="0"/>
              </a:rPr>
              <a:t>Προσωπικό </a:t>
            </a:r>
            <a:endParaRPr lang="en-US" sz="1800" dirty="0">
              <a:solidFill>
                <a:schemeClr val="tx1">
                  <a:lumMod val="50000"/>
                </a:schemeClr>
              </a:solidFill>
              <a:latin typeface="Times New Roman" panose="02020603050405020304" pitchFamily="18" charset="0"/>
              <a:cs typeface="Times New Roman" panose="02020603050405020304" pitchFamily="18" charset="0"/>
            </a:endParaRPr>
          </a:p>
          <a:p>
            <a:pPr marL="0" lvl="0" indent="0" algn="ctr" rtl="0">
              <a:spcBef>
                <a:spcPts val="0"/>
              </a:spcBef>
              <a:spcAft>
                <a:spcPts val="0"/>
              </a:spcAft>
              <a:buNone/>
            </a:pPr>
            <a:r>
              <a:rPr lang="el-GR" sz="1800" dirty="0">
                <a:solidFill>
                  <a:schemeClr val="tx1">
                    <a:lumMod val="50000"/>
                  </a:schemeClr>
                </a:solidFill>
                <a:latin typeface="Times New Roman" panose="02020603050405020304" pitchFamily="18" charset="0"/>
                <a:cs typeface="Times New Roman" panose="02020603050405020304" pitchFamily="18" charset="0"/>
              </a:rPr>
              <a:t>(</a:t>
            </a:r>
            <a:r>
              <a:rPr lang="en-US" sz="1800" dirty="0">
                <a:solidFill>
                  <a:schemeClr val="tx1">
                    <a:lumMod val="50000"/>
                  </a:schemeClr>
                </a:solidFill>
                <a:latin typeface="Times New Roman" panose="02020603050405020304" pitchFamily="18" charset="0"/>
                <a:cs typeface="Times New Roman" panose="02020603050405020304" pitchFamily="18" charset="0"/>
              </a:rPr>
              <a:t>Staff Constraint)</a:t>
            </a:r>
            <a:endParaRPr sz="1800" dirty="0">
              <a:solidFill>
                <a:schemeClr val="tx1">
                  <a:lumMod val="50000"/>
                </a:schemeClr>
              </a:solidFill>
              <a:latin typeface="Times New Roman" panose="02020603050405020304" pitchFamily="18" charset="0"/>
              <a:cs typeface="Times New Roman" panose="02020603050405020304" pitchFamily="18" charset="0"/>
            </a:endParaRPr>
          </a:p>
        </p:txBody>
      </p:sp>
      <p:sp>
        <p:nvSpPr>
          <p:cNvPr id="509" name="Google Shape;509;p44"/>
          <p:cNvSpPr txBox="1">
            <a:spLocks noGrp="1"/>
          </p:cNvSpPr>
          <p:nvPr>
            <p:ph type="subTitle" idx="6"/>
          </p:nvPr>
        </p:nvSpPr>
        <p:spPr>
          <a:xfrm>
            <a:off x="5829206" y="1403283"/>
            <a:ext cx="2938841" cy="660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l-GR" sz="1800" dirty="0">
                <a:solidFill>
                  <a:schemeClr val="tx1">
                    <a:lumMod val="50000"/>
                  </a:schemeClr>
                </a:solidFill>
                <a:latin typeface="Times New Roman" panose="02020603050405020304" pitchFamily="18" charset="0"/>
                <a:cs typeface="Times New Roman" panose="02020603050405020304" pitchFamily="18" charset="0"/>
              </a:rPr>
              <a:t>Μέγιστος αριθμός έργων (Project Limit Constraint)</a:t>
            </a:r>
            <a:endParaRPr sz="1800" dirty="0">
              <a:solidFill>
                <a:schemeClr val="tx1">
                  <a:lumMod val="50000"/>
                </a:schemeClr>
              </a:solidFill>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5" name="Rectangle 4">
                <a:extLst>
                  <a:ext uri="{FF2B5EF4-FFF2-40B4-BE49-F238E27FC236}">
                    <a16:creationId xmlns:a16="http://schemas.microsoft.com/office/drawing/2014/main" id="{CB294F7D-42C5-9773-E251-45DC53C936D3}"/>
                  </a:ext>
                </a:extLst>
              </p:cNvPr>
              <p:cNvSpPr>
                <a:spLocks noGrp="1" noChangeArrowheads="1"/>
              </p:cNvSpPr>
              <p:nvPr>
                <p:ph type="subTitle" idx="2"/>
              </p:nvPr>
            </p:nvSpPr>
            <p:spPr bwMode="auto">
              <a:xfrm>
                <a:off x="3058340" y="2269653"/>
                <a:ext cx="2720625" cy="2078774"/>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eaLnBrk="0" fontAlgn="base" hangingPunct="0">
                  <a:lnSpc>
                    <a:spcPct val="100000"/>
                  </a:lnSpc>
                  <a:spcBef>
                    <a:spcPct val="0"/>
                  </a:spcBef>
                  <a:spcAft>
                    <a:spcPct val="0"/>
                  </a:spcAft>
                  <a:buClrTx/>
                  <a:buSzTx/>
                </a:pPr>
                <a14:m>
                  <m:oMath xmlns:m="http://schemas.openxmlformats.org/officeDocument/2006/math">
                    <m:nary>
                      <m:naryPr>
                        <m:chr m:val="∑"/>
                        <m:ctrlPr>
                          <a:rPr lang="en-US" sz="1600" b="1" i="1" smtClean="0">
                            <a:solidFill>
                              <a:schemeClr val="tx1">
                                <a:lumMod val="50000"/>
                              </a:schemeClr>
                            </a:solidFill>
                            <a:latin typeface="Cambria Math" panose="02040503050406030204" pitchFamily="18" charset="0"/>
                            <a:cs typeface="Times New Roman" panose="02020603050405020304" pitchFamily="18" charset="0"/>
                          </a:rPr>
                        </m:ctrlPr>
                      </m:naryPr>
                      <m:sub>
                        <m:r>
                          <m:rPr>
                            <m:brk m:alnAt="23"/>
                          </m:rPr>
                          <a:rPr lang="en-US" sz="1600" b="1" i="1">
                            <a:solidFill>
                              <a:schemeClr val="tx1">
                                <a:lumMod val="50000"/>
                              </a:schemeClr>
                            </a:solidFill>
                            <a:latin typeface="Cambria Math" panose="02040503050406030204" pitchFamily="18" charset="0"/>
                            <a:cs typeface="Times New Roman" panose="02020603050405020304" pitchFamily="18" charset="0"/>
                          </a:rPr>
                          <m:t>𝒊</m:t>
                        </m:r>
                        <m:r>
                          <a:rPr lang="en-US" sz="1600" b="1" i="1">
                            <a:solidFill>
                              <a:schemeClr val="tx1">
                                <a:lumMod val="50000"/>
                              </a:schemeClr>
                            </a:solidFill>
                            <a:latin typeface="Cambria Math" panose="02040503050406030204" pitchFamily="18" charset="0"/>
                            <a:cs typeface="Times New Roman" panose="02020603050405020304" pitchFamily="18" charset="0"/>
                          </a:rPr>
                          <m:t>=</m:t>
                        </m:r>
                        <m:r>
                          <a:rPr lang="en-US" sz="1600" b="1" i="1">
                            <a:solidFill>
                              <a:schemeClr val="tx1">
                                <a:lumMod val="50000"/>
                              </a:schemeClr>
                            </a:solidFill>
                            <a:latin typeface="Cambria Math" panose="02040503050406030204" pitchFamily="18" charset="0"/>
                            <a:cs typeface="Times New Roman" panose="02020603050405020304" pitchFamily="18" charset="0"/>
                          </a:rPr>
                          <m:t>𝟏</m:t>
                        </m:r>
                      </m:sub>
                      <m:sup>
                        <m:r>
                          <a:rPr lang="en-US" sz="1600" b="1" i="1">
                            <a:solidFill>
                              <a:schemeClr val="tx1">
                                <a:lumMod val="50000"/>
                              </a:schemeClr>
                            </a:solidFill>
                            <a:latin typeface="Cambria Math" panose="02040503050406030204" pitchFamily="18" charset="0"/>
                            <a:cs typeface="Times New Roman" panose="02020603050405020304" pitchFamily="18" charset="0"/>
                          </a:rPr>
                          <m:t>𝑵</m:t>
                        </m:r>
                      </m:sup>
                      <m:e>
                        <m:r>
                          <a:rPr lang="en-US" sz="1600" b="1" i="1" smtClean="0">
                            <a:solidFill>
                              <a:schemeClr val="tx1">
                                <a:lumMod val="50000"/>
                              </a:schemeClr>
                            </a:solidFill>
                            <a:latin typeface="Cambria Math" panose="02040503050406030204" pitchFamily="18" charset="0"/>
                            <a:cs typeface="Times New Roman" panose="02020603050405020304" pitchFamily="18" charset="0"/>
                          </a:rPr>
                          <m:t>𝒔𝒕𝒂𝒇𝒇</m:t>
                        </m:r>
                        <m:r>
                          <a:rPr lang="en-US" sz="1600" b="1" i="1" baseline="-25000" smtClean="0">
                            <a:solidFill>
                              <a:schemeClr val="tx1">
                                <a:lumMod val="50000"/>
                              </a:schemeClr>
                            </a:solidFill>
                            <a:latin typeface="Cambria Math" panose="02040503050406030204" pitchFamily="18" charset="0"/>
                            <a:cs typeface="Times New Roman" panose="02020603050405020304" pitchFamily="18" charset="0"/>
                          </a:rPr>
                          <m:t>𝒊</m:t>
                        </m:r>
                        <m:r>
                          <a:rPr lang="en-US" sz="1600" b="1" i="1">
                            <a:solidFill>
                              <a:schemeClr val="tx1">
                                <a:lumMod val="50000"/>
                              </a:schemeClr>
                            </a:solidFill>
                            <a:latin typeface="Cambria Math" panose="02040503050406030204" pitchFamily="18" charset="0"/>
                            <a:cs typeface="Times New Roman" panose="02020603050405020304" pitchFamily="18" charset="0"/>
                          </a:rPr>
                          <m:t> × </m:t>
                        </m:r>
                        <m:r>
                          <a:rPr lang="en-US" sz="1600" b="1" i="1">
                            <a:solidFill>
                              <a:schemeClr val="tx1">
                                <a:lumMod val="50000"/>
                              </a:schemeClr>
                            </a:solidFill>
                            <a:latin typeface="Cambria Math" panose="02040503050406030204" pitchFamily="18" charset="0"/>
                            <a:cs typeface="Times New Roman" panose="02020603050405020304" pitchFamily="18" charset="0"/>
                          </a:rPr>
                          <m:t>𝒙</m:t>
                        </m:r>
                        <m:r>
                          <a:rPr lang="en-US" sz="1600" b="1" i="1">
                            <a:solidFill>
                              <a:schemeClr val="tx1">
                                <a:lumMod val="50000"/>
                              </a:schemeClr>
                            </a:solidFill>
                            <a:latin typeface="Cambria Math" panose="02040503050406030204" pitchFamily="18" charset="0"/>
                            <a:cs typeface="Times New Roman" panose="02020603050405020304" pitchFamily="18" charset="0"/>
                          </a:rPr>
                          <m:t>[</m:t>
                        </m:r>
                        <m:r>
                          <a:rPr lang="en-US" sz="1600" b="1" i="1">
                            <a:solidFill>
                              <a:schemeClr val="tx1">
                                <a:lumMod val="50000"/>
                              </a:schemeClr>
                            </a:solidFill>
                            <a:latin typeface="Cambria Math" panose="02040503050406030204" pitchFamily="18" charset="0"/>
                            <a:cs typeface="Times New Roman" panose="02020603050405020304" pitchFamily="18" charset="0"/>
                          </a:rPr>
                          <m:t>𝒊</m:t>
                        </m:r>
                        <m:r>
                          <a:rPr lang="en-US" sz="1600" b="1" i="1">
                            <a:solidFill>
                              <a:schemeClr val="tx1">
                                <a:lumMod val="50000"/>
                              </a:schemeClr>
                            </a:solidFill>
                            <a:latin typeface="Cambria Math" panose="02040503050406030204" pitchFamily="18" charset="0"/>
                            <a:cs typeface="Times New Roman" panose="02020603050405020304" pitchFamily="18" charset="0"/>
                          </a:rPr>
                          <m:t>]</m:t>
                        </m:r>
                      </m:e>
                    </m:nary>
                  </m:oMath>
                </a14:m>
                <a:r>
                  <a:rPr lang="en-US" sz="1600" b="1" dirty="0">
                    <a:solidFill>
                      <a:schemeClr val="tx1">
                        <a:lumMod val="50000"/>
                      </a:schemeClr>
                    </a:solidFill>
                    <a:latin typeface="Times New Roman" panose="02020603050405020304" pitchFamily="18" charset="0"/>
                    <a:cs typeface="Times New Roman" panose="02020603050405020304" pitchFamily="18" charset="0"/>
                  </a:rPr>
                  <a:t> ≤ 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l-GR"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tabLst/>
                </a:pPr>
                <a:r>
                  <a:rPr kumimoji="0" lang="el-GR" altLang="el-GR" b="0" i="0" u="none" strike="noStrike" cap="none" normalizeH="0" baseline="0" dirty="0">
                    <a:ln>
                      <a:noFill/>
                    </a:ln>
                    <a:solidFill>
                      <a:schemeClr val="tx1">
                        <a:lumMod val="50000"/>
                      </a:schemeClr>
                    </a:solidFill>
                    <a:effectLst/>
                    <a:latin typeface="Times New Roman" panose="02020603050405020304" pitchFamily="18" charset="0"/>
                    <a:cs typeface="Times New Roman" panose="02020603050405020304" pitchFamily="18" charset="0"/>
                  </a:rPr>
                  <a:t>Το συνολικό προσωπικό που απαιτείται για την υλοποίηση των επιλεγμένων έργων δεν πρέπει να ξεπερνά το διαθέσιμο προσωπικό S</a:t>
                </a:r>
              </a:p>
              <a:p>
                <a:pPr marL="0" marR="0" lvl="0" indent="0" algn="l" defTabSz="914400" rtl="0" eaLnBrk="0" fontAlgn="base" latinLnBrk="0" hangingPunct="0">
                  <a:lnSpc>
                    <a:spcPct val="100000"/>
                  </a:lnSpc>
                  <a:spcBef>
                    <a:spcPct val="0"/>
                  </a:spcBef>
                  <a:spcAft>
                    <a:spcPct val="0"/>
                  </a:spcAft>
                  <a:buClrTx/>
                  <a:buSzTx/>
                  <a:tabLst/>
                </a:pPr>
                <a:endParaRPr kumimoji="0" lang="el-GR" altLang="el-GR" b="0" i="0" u="none" strike="noStrike" cap="none" normalizeH="0" baseline="0" dirty="0">
                  <a:ln>
                    <a:noFill/>
                  </a:ln>
                  <a:solidFill>
                    <a:schemeClr val="tx1">
                      <a:lumMod val="50000"/>
                    </a:schemeClr>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tabLst/>
                </a:pPr>
                <a:r>
                  <a:rPr lang="en-US" altLang="el-GR" b="1" dirty="0">
                    <a:solidFill>
                      <a:schemeClr val="tx1">
                        <a:lumMod val="50000"/>
                      </a:schemeClr>
                    </a:solidFill>
                    <a:latin typeface="Times New Roman" panose="02020603050405020304" pitchFamily="18" charset="0"/>
                    <a:cs typeface="Times New Roman" panose="02020603050405020304" pitchFamily="18" charset="0"/>
                  </a:rPr>
                  <a:t>staff</a:t>
                </a:r>
                <a:r>
                  <a:rPr kumimoji="0" lang="el-GR" altLang="el-GR" b="1" i="0" u="none" strike="noStrike" cap="none" normalizeH="0" baseline="0" dirty="0">
                    <a:ln>
                      <a:noFill/>
                    </a:ln>
                    <a:solidFill>
                      <a:schemeClr val="tx1">
                        <a:lumMod val="50000"/>
                      </a:schemeClr>
                    </a:solidFill>
                    <a:effectLst/>
                    <a:latin typeface="Times New Roman" panose="02020603050405020304" pitchFamily="18" charset="0"/>
                    <a:cs typeface="Times New Roman" panose="02020603050405020304" pitchFamily="18" charset="0"/>
                  </a:rPr>
                  <a:t>: </a:t>
                </a:r>
                <a:r>
                  <a:rPr lang="el-GR" altLang="el-GR" dirty="0">
                    <a:solidFill>
                      <a:schemeClr val="tx1">
                        <a:lumMod val="50000"/>
                      </a:schemeClr>
                    </a:solidFill>
                    <a:latin typeface="Times New Roman" panose="02020603050405020304" pitchFamily="18" charset="0"/>
                    <a:cs typeface="Times New Roman" panose="02020603050405020304" pitchFamily="18" charset="0"/>
                  </a:rPr>
                  <a:t>ο</a:t>
                </a:r>
                <a:r>
                  <a:rPr kumimoji="0" lang="el-GR" altLang="el-GR" b="0" i="0" u="none" strike="noStrike" cap="none" normalizeH="0" baseline="0" dirty="0">
                    <a:ln>
                      <a:noFill/>
                    </a:ln>
                    <a:solidFill>
                      <a:schemeClr val="tx1">
                        <a:lumMod val="50000"/>
                      </a:schemeClr>
                    </a:solidFill>
                    <a:effectLst/>
                    <a:latin typeface="Times New Roman" panose="02020603050405020304" pitchFamily="18" charset="0"/>
                    <a:cs typeface="Times New Roman" panose="02020603050405020304" pitchFamily="18" charset="0"/>
                  </a:rPr>
                  <a:t> αριθμός του προσωπικού που απαιτείται για το κάθε έργο </a:t>
                </a:r>
              </a:p>
            </p:txBody>
          </p:sp>
        </mc:Choice>
        <mc:Fallback>
          <p:sp>
            <p:nvSpPr>
              <p:cNvPr id="5" name="Rectangle 4">
                <a:extLst>
                  <a:ext uri="{FF2B5EF4-FFF2-40B4-BE49-F238E27FC236}">
                    <a16:creationId xmlns:a16="http://schemas.microsoft.com/office/drawing/2014/main" id="{CB294F7D-42C5-9773-E251-45DC53C936D3}"/>
                  </a:ext>
                </a:extLst>
              </p:cNvPr>
              <p:cNvSpPr>
                <a:spLocks noGrp="1" noRot="1" noChangeAspect="1" noMove="1" noResize="1" noEditPoints="1" noAdjustHandles="1" noChangeArrowheads="1" noChangeShapeType="1" noTextEdit="1"/>
              </p:cNvSpPr>
              <p:nvPr>
                <p:ph type="subTitle" idx="2"/>
              </p:nvPr>
            </p:nvSpPr>
            <p:spPr bwMode="auto">
              <a:xfrm>
                <a:off x="3058340" y="2269653"/>
                <a:ext cx="2720625" cy="2078774"/>
              </a:xfrm>
              <a:prstGeom prst="rect">
                <a:avLst/>
              </a:prstGeom>
              <a:blipFill>
                <a:blip r:embed="rId5"/>
                <a:stretch>
                  <a:fillRect l="-673" t="-16129" r="-448" b="-2639"/>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25"/>
        <p:cNvGrpSpPr/>
        <p:nvPr/>
      </p:nvGrpSpPr>
      <p:grpSpPr>
        <a:xfrm>
          <a:off x="0" y="0"/>
          <a:ext cx="0" cy="0"/>
          <a:chOff x="0" y="0"/>
          <a:chExt cx="0" cy="0"/>
        </a:xfrm>
      </p:grpSpPr>
      <p:sp>
        <p:nvSpPr>
          <p:cNvPr id="526" name="Google Shape;526;p45"/>
          <p:cNvSpPr txBox="1">
            <a:spLocks noGrp="1"/>
          </p:cNvSpPr>
          <p:nvPr>
            <p:ph type="title"/>
          </p:nvPr>
        </p:nvSpPr>
        <p:spPr>
          <a:xfrm>
            <a:off x="540853" y="437561"/>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l-GR" sz="2600" dirty="0">
                <a:solidFill>
                  <a:srgbClr val="000000"/>
                </a:solidFill>
                <a:latin typeface="Times New Roman" panose="02020603050405020304" pitchFamily="18" charset="0"/>
                <a:cs typeface="Times New Roman" panose="02020603050405020304" pitchFamily="18" charset="0"/>
              </a:rPr>
              <a:t>Παράδειγμα Προβλήματος </a:t>
            </a:r>
            <a:r>
              <a:rPr lang="en-US" sz="2600" dirty="0">
                <a:solidFill>
                  <a:srgbClr val="000000"/>
                </a:solidFill>
                <a:latin typeface="Times New Roman" panose="02020603050405020304" pitchFamily="18" charset="0"/>
                <a:cs typeface="Times New Roman" panose="02020603050405020304" pitchFamily="18" charset="0"/>
              </a:rPr>
              <a:t>Capital Budgeting</a:t>
            </a:r>
          </a:p>
        </p:txBody>
      </p:sp>
      <p:graphicFrame>
        <p:nvGraphicFramePr>
          <p:cNvPr id="10" name="Πίνακας 9">
            <a:extLst>
              <a:ext uri="{FF2B5EF4-FFF2-40B4-BE49-F238E27FC236}">
                <a16:creationId xmlns:a16="http://schemas.microsoft.com/office/drawing/2014/main" id="{DEE4A549-ADBB-086E-AC2E-FC91AA3F1ED1}"/>
              </a:ext>
            </a:extLst>
          </p:cNvPr>
          <p:cNvGraphicFramePr>
            <a:graphicFrameLocks noGrp="1"/>
          </p:cNvGraphicFramePr>
          <p:nvPr>
            <p:extLst>
              <p:ext uri="{D42A27DB-BD31-4B8C-83A1-F6EECF244321}">
                <p14:modId xmlns:p14="http://schemas.microsoft.com/office/powerpoint/2010/main" val="186418834"/>
              </p:ext>
            </p:extLst>
          </p:nvPr>
        </p:nvGraphicFramePr>
        <p:xfrm>
          <a:off x="1469947" y="1454451"/>
          <a:ext cx="5480050" cy="1201547"/>
        </p:xfrm>
        <a:graphic>
          <a:graphicData uri="http://schemas.openxmlformats.org/drawingml/2006/table">
            <a:tbl>
              <a:tblPr firstRow="1" firstCol="1" bandRow="1">
                <a:tableStyleId>{1D0E41EF-2170-4260-860E-EEFF959D3900}</a:tableStyleId>
              </a:tblPr>
              <a:tblGrid>
                <a:gridCol w="1303111">
                  <a:extLst>
                    <a:ext uri="{9D8B030D-6E8A-4147-A177-3AD203B41FA5}">
                      <a16:colId xmlns:a16="http://schemas.microsoft.com/office/drawing/2014/main" val="3740848378"/>
                    </a:ext>
                  </a:extLst>
                </a:gridCol>
                <a:gridCol w="462189">
                  <a:extLst>
                    <a:ext uri="{9D8B030D-6E8A-4147-A177-3AD203B41FA5}">
                      <a16:colId xmlns:a16="http://schemas.microsoft.com/office/drawing/2014/main" val="3067259226"/>
                    </a:ext>
                  </a:extLst>
                </a:gridCol>
                <a:gridCol w="619125">
                  <a:extLst>
                    <a:ext uri="{9D8B030D-6E8A-4147-A177-3AD203B41FA5}">
                      <a16:colId xmlns:a16="http://schemas.microsoft.com/office/drawing/2014/main" val="3615619342"/>
                    </a:ext>
                  </a:extLst>
                </a:gridCol>
                <a:gridCol w="619125">
                  <a:extLst>
                    <a:ext uri="{9D8B030D-6E8A-4147-A177-3AD203B41FA5}">
                      <a16:colId xmlns:a16="http://schemas.microsoft.com/office/drawing/2014/main" val="632661965"/>
                    </a:ext>
                  </a:extLst>
                </a:gridCol>
                <a:gridCol w="619125">
                  <a:extLst>
                    <a:ext uri="{9D8B030D-6E8A-4147-A177-3AD203B41FA5}">
                      <a16:colId xmlns:a16="http://schemas.microsoft.com/office/drawing/2014/main" val="3806075382"/>
                    </a:ext>
                  </a:extLst>
                </a:gridCol>
                <a:gridCol w="619125">
                  <a:extLst>
                    <a:ext uri="{9D8B030D-6E8A-4147-A177-3AD203B41FA5}">
                      <a16:colId xmlns:a16="http://schemas.microsoft.com/office/drawing/2014/main" val="1205342663"/>
                    </a:ext>
                  </a:extLst>
                </a:gridCol>
                <a:gridCol w="619125">
                  <a:extLst>
                    <a:ext uri="{9D8B030D-6E8A-4147-A177-3AD203B41FA5}">
                      <a16:colId xmlns:a16="http://schemas.microsoft.com/office/drawing/2014/main" val="1557391145"/>
                    </a:ext>
                  </a:extLst>
                </a:gridCol>
                <a:gridCol w="619125">
                  <a:extLst>
                    <a:ext uri="{9D8B030D-6E8A-4147-A177-3AD203B41FA5}">
                      <a16:colId xmlns:a16="http://schemas.microsoft.com/office/drawing/2014/main" val="904920464"/>
                    </a:ext>
                  </a:extLst>
                </a:gridCol>
              </a:tblGrid>
              <a:tr h="0">
                <a:tc>
                  <a:txBody>
                    <a:bodyPr/>
                    <a:lstStyle/>
                    <a:p>
                      <a:pPr marL="0" marR="0">
                        <a:lnSpc>
                          <a:spcPct val="115000"/>
                        </a:lnSpc>
                        <a:spcAft>
                          <a:spcPts val="800"/>
                        </a:spcAft>
                      </a:pPr>
                      <a:r>
                        <a:rPr lang="el-GR" sz="1200" kern="100">
                          <a:effectLst/>
                        </a:rPr>
                        <a:t> </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gridSpan="7">
                  <a:txBody>
                    <a:bodyPr/>
                    <a:lstStyle/>
                    <a:p>
                      <a:pPr marL="0" marR="0" algn="ctr">
                        <a:lnSpc>
                          <a:spcPct val="115000"/>
                        </a:lnSpc>
                        <a:spcAft>
                          <a:spcPts val="800"/>
                        </a:spcAft>
                      </a:pPr>
                      <a:r>
                        <a:rPr lang="el-GR" sz="1200" kern="100" dirty="0">
                          <a:effectLst/>
                        </a:rPr>
                        <a:t>Έργα</a:t>
                      </a: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404520543"/>
                  </a:ext>
                </a:extLst>
              </a:tr>
              <a:tr h="0">
                <a:tc>
                  <a:txBody>
                    <a:bodyPr/>
                    <a:lstStyle/>
                    <a:p>
                      <a:pPr marL="0" marR="0">
                        <a:lnSpc>
                          <a:spcPct val="115000"/>
                        </a:lnSpc>
                        <a:spcAft>
                          <a:spcPts val="800"/>
                        </a:spcAft>
                      </a:pPr>
                      <a:r>
                        <a:rPr lang="el-GR" sz="1200" kern="100">
                          <a:effectLst/>
                        </a:rPr>
                        <a:t> </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15000"/>
                        </a:lnSpc>
                        <a:spcAft>
                          <a:spcPts val="800"/>
                        </a:spcAft>
                      </a:pPr>
                      <a:r>
                        <a:rPr lang="el-GR" sz="1200" kern="100" dirty="0">
                          <a:effectLst/>
                        </a:rPr>
                        <a:t>1</a:t>
                      </a: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15000"/>
                        </a:lnSpc>
                        <a:spcAft>
                          <a:spcPts val="800"/>
                        </a:spcAft>
                      </a:pPr>
                      <a:r>
                        <a:rPr lang="el-GR" sz="1200" kern="100" dirty="0">
                          <a:effectLst/>
                        </a:rPr>
                        <a:t>2</a:t>
                      </a: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15000"/>
                        </a:lnSpc>
                        <a:spcAft>
                          <a:spcPts val="800"/>
                        </a:spcAft>
                      </a:pPr>
                      <a:r>
                        <a:rPr lang="el-GR" sz="1200" kern="100">
                          <a:effectLst/>
                        </a:rPr>
                        <a:t>3</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15000"/>
                        </a:lnSpc>
                        <a:spcAft>
                          <a:spcPts val="800"/>
                        </a:spcAft>
                      </a:pPr>
                      <a:r>
                        <a:rPr lang="el-GR" sz="1200" kern="100">
                          <a:effectLst/>
                        </a:rPr>
                        <a:t>4</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15000"/>
                        </a:lnSpc>
                        <a:spcAft>
                          <a:spcPts val="800"/>
                        </a:spcAft>
                      </a:pPr>
                      <a:r>
                        <a:rPr lang="el-GR" sz="1200" kern="100">
                          <a:effectLst/>
                        </a:rPr>
                        <a:t>5</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15000"/>
                        </a:lnSpc>
                        <a:spcAft>
                          <a:spcPts val="800"/>
                        </a:spcAft>
                      </a:pPr>
                      <a:r>
                        <a:rPr lang="el-GR" sz="1200" kern="100">
                          <a:effectLst/>
                        </a:rPr>
                        <a:t>6</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15000"/>
                        </a:lnSpc>
                        <a:spcAft>
                          <a:spcPts val="800"/>
                        </a:spcAft>
                      </a:pPr>
                      <a:r>
                        <a:rPr lang="el-GR" sz="1200" kern="100">
                          <a:effectLst/>
                        </a:rPr>
                        <a:t>7</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88467021"/>
                  </a:ext>
                </a:extLst>
              </a:tr>
              <a:tr h="0">
                <a:tc>
                  <a:txBody>
                    <a:bodyPr/>
                    <a:lstStyle/>
                    <a:p>
                      <a:pPr marL="0" marR="0">
                        <a:lnSpc>
                          <a:spcPct val="115000"/>
                        </a:lnSpc>
                        <a:spcAft>
                          <a:spcPts val="800"/>
                        </a:spcAft>
                      </a:pPr>
                      <a:r>
                        <a:rPr lang="el-GR" sz="1200" kern="100">
                          <a:effectLst/>
                        </a:rPr>
                        <a:t>Απόδοση</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15000"/>
                        </a:lnSpc>
                        <a:spcAft>
                          <a:spcPts val="800"/>
                        </a:spcAft>
                      </a:pPr>
                      <a:r>
                        <a:rPr lang="el-GR" sz="1200" kern="100">
                          <a:effectLst/>
                        </a:rPr>
                        <a:t>13</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15000"/>
                        </a:lnSpc>
                        <a:spcAft>
                          <a:spcPts val="800"/>
                        </a:spcAft>
                      </a:pPr>
                      <a:r>
                        <a:rPr lang="el-GR" sz="1200" kern="100" dirty="0">
                          <a:effectLst/>
                        </a:rPr>
                        <a:t>9</a:t>
                      </a: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15000"/>
                        </a:lnSpc>
                        <a:spcAft>
                          <a:spcPts val="800"/>
                        </a:spcAft>
                      </a:pPr>
                      <a:r>
                        <a:rPr lang="el-GR" sz="1200" kern="100">
                          <a:effectLst/>
                        </a:rPr>
                        <a:t>17</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15000"/>
                        </a:lnSpc>
                        <a:spcAft>
                          <a:spcPts val="800"/>
                        </a:spcAft>
                      </a:pPr>
                      <a:r>
                        <a:rPr lang="el-GR" sz="1200" kern="100">
                          <a:effectLst/>
                        </a:rPr>
                        <a:t>11</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15000"/>
                        </a:lnSpc>
                        <a:spcAft>
                          <a:spcPts val="800"/>
                        </a:spcAft>
                      </a:pPr>
                      <a:r>
                        <a:rPr lang="el-GR" sz="1200" kern="100">
                          <a:effectLst/>
                        </a:rPr>
                        <a:t>7</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15000"/>
                        </a:lnSpc>
                        <a:spcAft>
                          <a:spcPts val="800"/>
                        </a:spcAft>
                      </a:pPr>
                      <a:r>
                        <a:rPr lang="el-GR" sz="1200" kern="100">
                          <a:effectLst/>
                        </a:rPr>
                        <a:t>12</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15000"/>
                        </a:lnSpc>
                        <a:spcAft>
                          <a:spcPts val="800"/>
                        </a:spcAft>
                      </a:pPr>
                      <a:r>
                        <a:rPr lang="el-GR" sz="1200" kern="100">
                          <a:effectLst/>
                        </a:rPr>
                        <a:t>8</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438927512"/>
                  </a:ext>
                </a:extLst>
              </a:tr>
              <a:tr h="0">
                <a:tc>
                  <a:txBody>
                    <a:bodyPr/>
                    <a:lstStyle/>
                    <a:p>
                      <a:pPr marL="0" marR="0">
                        <a:lnSpc>
                          <a:spcPct val="115000"/>
                        </a:lnSpc>
                        <a:spcAft>
                          <a:spcPts val="800"/>
                        </a:spcAft>
                      </a:pPr>
                      <a:r>
                        <a:rPr lang="el-GR" sz="1200" kern="100" dirty="0">
                          <a:effectLst/>
                        </a:rPr>
                        <a:t>Χρηματοδότηση (εκατομμύρια €)</a:t>
                      </a: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15000"/>
                        </a:lnSpc>
                        <a:spcAft>
                          <a:spcPts val="800"/>
                        </a:spcAft>
                      </a:pPr>
                      <a:r>
                        <a:rPr lang="el-GR" sz="1200" kern="100">
                          <a:effectLst/>
                        </a:rPr>
                        <a:t>32</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15000"/>
                        </a:lnSpc>
                        <a:spcAft>
                          <a:spcPts val="800"/>
                        </a:spcAft>
                      </a:pPr>
                      <a:r>
                        <a:rPr lang="el-GR" sz="1200" kern="100">
                          <a:effectLst/>
                        </a:rPr>
                        <a:t>27</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15000"/>
                        </a:lnSpc>
                        <a:spcAft>
                          <a:spcPts val="800"/>
                        </a:spcAft>
                      </a:pPr>
                      <a:r>
                        <a:rPr lang="el-GR" sz="1200" kern="100">
                          <a:effectLst/>
                        </a:rPr>
                        <a:t>44</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15000"/>
                        </a:lnSpc>
                        <a:spcAft>
                          <a:spcPts val="800"/>
                        </a:spcAft>
                      </a:pPr>
                      <a:r>
                        <a:rPr lang="el-GR" sz="1200" kern="100">
                          <a:effectLst/>
                        </a:rPr>
                        <a:t>36</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15000"/>
                        </a:lnSpc>
                        <a:spcAft>
                          <a:spcPts val="800"/>
                        </a:spcAft>
                      </a:pPr>
                      <a:r>
                        <a:rPr lang="el-GR" sz="1200" kern="100">
                          <a:effectLst/>
                        </a:rPr>
                        <a:t>23</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15000"/>
                        </a:lnSpc>
                        <a:spcAft>
                          <a:spcPts val="800"/>
                        </a:spcAft>
                      </a:pPr>
                      <a:r>
                        <a:rPr lang="el-GR" sz="1200" kern="100">
                          <a:effectLst/>
                        </a:rPr>
                        <a:t>39</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15000"/>
                        </a:lnSpc>
                        <a:spcAft>
                          <a:spcPts val="800"/>
                        </a:spcAft>
                      </a:pPr>
                      <a:r>
                        <a:rPr lang="el-GR" sz="1200" kern="100">
                          <a:effectLst/>
                        </a:rPr>
                        <a:t>47</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50214379"/>
                  </a:ext>
                </a:extLst>
              </a:tr>
              <a:tr h="0">
                <a:tc>
                  <a:txBody>
                    <a:bodyPr/>
                    <a:lstStyle/>
                    <a:p>
                      <a:pPr marL="0" marR="0">
                        <a:lnSpc>
                          <a:spcPct val="115000"/>
                        </a:lnSpc>
                        <a:spcAft>
                          <a:spcPts val="800"/>
                        </a:spcAft>
                      </a:pPr>
                      <a:r>
                        <a:rPr lang="el-GR" sz="1200" kern="100">
                          <a:effectLst/>
                        </a:rPr>
                        <a:t>Προσωπικό</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15000"/>
                        </a:lnSpc>
                        <a:spcAft>
                          <a:spcPts val="800"/>
                        </a:spcAft>
                      </a:pPr>
                      <a:r>
                        <a:rPr lang="el-GR" sz="1200" kern="100">
                          <a:effectLst/>
                        </a:rPr>
                        <a:t>7</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15000"/>
                        </a:lnSpc>
                        <a:spcAft>
                          <a:spcPts val="800"/>
                        </a:spcAft>
                      </a:pPr>
                      <a:r>
                        <a:rPr lang="el-GR" sz="1200" kern="100" dirty="0">
                          <a:effectLst/>
                        </a:rPr>
                        <a:t>11</a:t>
                      </a: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15000"/>
                        </a:lnSpc>
                        <a:spcAft>
                          <a:spcPts val="800"/>
                        </a:spcAft>
                      </a:pPr>
                      <a:r>
                        <a:rPr lang="el-GR" sz="1200" kern="100">
                          <a:effectLst/>
                        </a:rPr>
                        <a:t>9</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15000"/>
                        </a:lnSpc>
                        <a:spcAft>
                          <a:spcPts val="800"/>
                        </a:spcAft>
                      </a:pPr>
                      <a:r>
                        <a:rPr lang="el-GR" sz="1200" kern="100">
                          <a:effectLst/>
                        </a:rPr>
                        <a:t>13</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15000"/>
                        </a:lnSpc>
                        <a:spcAft>
                          <a:spcPts val="800"/>
                        </a:spcAft>
                      </a:pPr>
                      <a:r>
                        <a:rPr lang="el-GR" sz="1200" kern="100">
                          <a:effectLst/>
                        </a:rPr>
                        <a:t>5</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15000"/>
                        </a:lnSpc>
                        <a:spcAft>
                          <a:spcPts val="800"/>
                        </a:spcAft>
                      </a:pPr>
                      <a:r>
                        <a:rPr lang="el-GR" sz="1200" kern="100">
                          <a:effectLst/>
                        </a:rPr>
                        <a:t>15</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15000"/>
                        </a:lnSpc>
                        <a:spcAft>
                          <a:spcPts val="800"/>
                        </a:spcAft>
                      </a:pPr>
                      <a:r>
                        <a:rPr lang="el-GR" sz="1200" kern="100" dirty="0">
                          <a:effectLst/>
                        </a:rPr>
                        <a:t>8</a:t>
                      </a: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26233400"/>
                  </a:ext>
                </a:extLst>
              </a:tr>
            </a:tbl>
          </a:graphicData>
        </a:graphic>
      </p:graphicFrame>
      <p:sp>
        <p:nvSpPr>
          <p:cNvPr id="11" name="TextBox 10">
            <a:extLst>
              <a:ext uri="{FF2B5EF4-FFF2-40B4-BE49-F238E27FC236}">
                <a16:creationId xmlns:a16="http://schemas.microsoft.com/office/drawing/2014/main" id="{126D799A-10B4-2090-F4BC-A4DB4BB44C9C}"/>
              </a:ext>
            </a:extLst>
          </p:cNvPr>
          <p:cNvSpPr txBox="1"/>
          <p:nvPr/>
        </p:nvSpPr>
        <p:spPr>
          <a:xfrm>
            <a:off x="856936" y="2876254"/>
            <a:ext cx="7763407" cy="2728632"/>
          </a:xfrm>
          <a:prstGeom prst="rect">
            <a:avLst/>
          </a:prstGeom>
          <a:noFill/>
        </p:spPr>
        <p:txBody>
          <a:bodyPr wrap="none" rtlCol="0">
            <a:spAutoFit/>
          </a:bodyPr>
          <a:lstStyle/>
          <a:p>
            <a:r>
              <a:rPr lang="el-GR" b="1" dirty="0">
                <a:latin typeface="Times New Roman" panose="02020603050405020304" pitchFamily="18" charset="0"/>
                <a:cs typeface="Times New Roman" panose="02020603050405020304" pitchFamily="18" charset="0"/>
              </a:rPr>
              <a:t>Στόχος</a:t>
            </a:r>
            <a:r>
              <a:rPr lang="en-US" b="1"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a:t>
            </a:r>
            <a:r>
              <a:rPr lang="el-GR" dirty="0">
                <a:latin typeface="Times New Roman" panose="02020603050405020304" pitchFamily="18" charset="0"/>
                <a:cs typeface="Times New Roman" panose="02020603050405020304" pitchFamily="18" charset="0"/>
              </a:rPr>
              <a:t>μεγιστοποίηση της απόδοσης              </a:t>
            </a:r>
            <a:r>
              <a:rPr lang="en-US" sz="1400" b="1" kern="100" dirty="0">
                <a:effectLst/>
                <a:latin typeface="Times New Roman" panose="02020603050405020304" pitchFamily="18" charset="0"/>
                <a:ea typeface="Aptos" panose="020B0004020202020204" pitchFamily="34" charset="0"/>
                <a:cs typeface="Times New Roman" panose="02020603050405020304" pitchFamily="18" charset="0"/>
              </a:rPr>
              <a:t>Maximize Z</a:t>
            </a:r>
            <a:r>
              <a:rPr lang="el-GR" sz="1400" b="1"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400" kern="100" dirty="0">
                <a:effectLst/>
                <a:latin typeface="Times New Roman" panose="02020603050405020304" pitchFamily="18" charset="0"/>
                <a:ea typeface="Aptos" panose="020B0004020202020204" pitchFamily="34" charset="0"/>
                <a:cs typeface="Times New Roman" panose="02020603050405020304" pitchFamily="18" charset="0"/>
              </a:rPr>
              <a:t>=</a:t>
            </a:r>
            <a:r>
              <a:rPr lang="el-GR" sz="14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400" kern="100" dirty="0">
                <a:effectLst/>
                <a:latin typeface="Times New Roman" panose="02020603050405020304" pitchFamily="18" charset="0"/>
                <a:ea typeface="Aptos" panose="020B0004020202020204" pitchFamily="34" charset="0"/>
                <a:cs typeface="Times New Roman" panose="02020603050405020304" pitchFamily="18" charset="0"/>
              </a:rPr>
              <a:t>13X1+9X2+17X3+11X4+7X5+12X6+8X7</a:t>
            </a:r>
            <a:endParaRPr lang="en-US" dirty="0">
              <a:latin typeface="Times New Roman" panose="02020603050405020304" pitchFamily="18" charset="0"/>
              <a:cs typeface="Times New Roman" panose="02020603050405020304" pitchFamily="18" charset="0"/>
            </a:endParaRPr>
          </a:p>
          <a:p>
            <a:endParaRPr lang="el-GR" dirty="0">
              <a:latin typeface="Times New Roman" panose="02020603050405020304" pitchFamily="18" charset="0"/>
              <a:cs typeface="Times New Roman" panose="02020603050405020304" pitchFamily="18" charset="0"/>
            </a:endParaRPr>
          </a:p>
          <a:p>
            <a:r>
              <a:rPr lang="el-GR" dirty="0">
                <a:latin typeface="Times New Roman" panose="02020603050405020304" pitchFamily="18" charset="0"/>
                <a:cs typeface="Times New Roman" panose="02020603050405020304" pitchFamily="18" charset="0"/>
              </a:rPr>
              <a:t>Υπό τους εξής περιορισμούς</a:t>
            </a:r>
            <a:r>
              <a:rPr lang="en-US" dirty="0">
                <a:latin typeface="Times New Roman" panose="02020603050405020304" pitchFamily="18" charset="0"/>
                <a:cs typeface="Times New Roman" panose="02020603050405020304" pitchFamily="18" charset="0"/>
              </a:rPr>
              <a:t>:</a:t>
            </a:r>
          </a:p>
          <a:p>
            <a:endParaRPr lang="el-GR" dirty="0">
              <a:latin typeface="Times New Roman" panose="02020603050405020304" pitchFamily="18" charset="0"/>
              <a:cs typeface="Times New Roman" panose="02020603050405020304" pitchFamily="18" charset="0"/>
            </a:endParaRPr>
          </a:p>
          <a:p>
            <a:pPr marL="285750" marR="0" lvl="0" indent="-285750">
              <a:lnSpc>
                <a:spcPct val="115000"/>
              </a:lnSpc>
              <a:buFont typeface="Arial" panose="020B0604020202020204" pitchFamily="34" charset="0"/>
              <a:buChar char="•"/>
            </a:pPr>
            <a:r>
              <a:rPr lang="el-GR" kern="100" dirty="0">
                <a:latin typeface="Times New Roman" panose="02020603050405020304" pitchFamily="18" charset="0"/>
                <a:ea typeface="Aptos" panose="020B0004020202020204" pitchFamily="34" charset="0"/>
                <a:cs typeface="Times New Roman" panose="02020603050405020304" pitchFamily="18" charset="0"/>
              </a:rPr>
              <a:t>Διαθέσιμο</a:t>
            </a:r>
            <a:r>
              <a:rPr lang="el-GR" kern="100" dirty="0">
                <a:effectLst/>
                <a:latin typeface="Times New Roman" panose="02020603050405020304" pitchFamily="18" charset="0"/>
                <a:ea typeface="Aptos" panose="020B0004020202020204" pitchFamily="34" charset="0"/>
                <a:cs typeface="Times New Roman" panose="02020603050405020304" pitchFamily="18" charset="0"/>
              </a:rPr>
              <a:t> κεφάλαιο 100 εκατομμύρια </a:t>
            </a:r>
            <a:r>
              <a:rPr lang="en-US" kern="100" dirty="0">
                <a:effectLst/>
                <a:latin typeface="Times New Roman" panose="02020603050405020304" pitchFamily="18" charset="0"/>
                <a:ea typeface="Aptos" panose="020B0004020202020204" pitchFamily="34" charset="0"/>
                <a:cs typeface="Times New Roman" panose="02020603050405020304" pitchFamily="18" charset="0"/>
              </a:rPr>
              <a:t>€</a:t>
            </a:r>
            <a:r>
              <a:rPr lang="el-GR"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l-GR" sz="1400" kern="100" dirty="0">
                <a:effectLst/>
                <a:latin typeface="Times New Roman" panose="02020603050405020304" pitchFamily="18" charset="0"/>
                <a:ea typeface="Aptos" panose="020B0004020202020204" pitchFamily="34" charset="0"/>
                <a:cs typeface="Times New Roman" panose="02020603050405020304" pitchFamily="18" charset="0"/>
              </a:rPr>
              <a:t>32</a:t>
            </a:r>
            <a:r>
              <a:rPr lang="en-US" sz="1400" kern="100" dirty="0">
                <a:effectLst/>
                <a:latin typeface="Times New Roman" panose="02020603050405020304" pitchFamily="18" charset="0"/>
                <a:ea typeface="Aptos" panose="020B0004020202020204" pitchFamily="34" charset="0"/>
                <a:cs typeface="Times New Roman" panose="02020603050405020304" pitchFamily="18" charset="0"/>
              </a:rPr>
              <a:t>X</a:t>
            </a:r>
            <a:r>
              <a:rPr lang="el-GR" sz="1400" kern="100" dirty="0">
                <a:effectLst/>
                <a:latin typeface="Times New Roman" panose="02020603050405020304" pitchFamily="18" charset="0"/>
                <a:ea typeface="Aptos" panose="020B0004020202020204" pitchFamily="34" charset="0"/>
                <a:cs typeface="Times New Roman" panose="02020603050405020304" pitchFamily="18" charset="0"/>
              </a:rPr>
              <a:t>1+27</a:t>
            </a:r>
            <a:r>
              <a:rPr lang="en-US" sz="1400" kern="100" dirty="0">
                <a:effectLst/>
                <a:latin typeface="Times New Roman" panose="02020603050405020304" pitchFamily="18" charset="0"/>
                <a:ea typeface="Aptos" panose="020B0004020202020204" pitchFamily="34" charset="0"/>
                <a:cs typeface="Times New Roman" panose="02020603050405020304" pitchFamily="18" charset="0"/>
              </a:rPr>
              <a:t>X</a:t>
            </a:r>
            <a:r>
              <a:rPr lang="el-GR" sz="1400" kern="100" dirty="0">
                <a:effectLst/>
                <a:latin typeface="Times New Roman" panose="02020603050405020304" pitchFamily="18" charset="0"/>
                <a:ea typeface="Aptos" panose="020B0004020202020204" pitchFamily="34" charset="0"/>
                <a:cs typeface="Times New Roman" panose="02020603050405020304" pitchFamily="18" charset="0"/>
              </a:rPr>
              <a:t>2+44</a:t>
            </a:r>
            <a:r>
              <a:rPr lang="en-US" sz="1400" kern="100" dirty="0">
                <a:effectLst/>
                <a:latin typeface="Times New Roman" panose="02020603050405020304" pitchFamily="18" charset="0"/>
                <a:ea typeface="Aptos" panose="020B0004020202020204" pitchFamily="34" charset="0"/>
                <a:cs typeface="Times New Roman" panose="02020603050405020304" pitchFamily="18" charset="0"/>
              </a:rPr>
              <a:t>X</a:t>
            </a:r>
            <a:r>
              <a:rPr lang="el-GR" sz="1400" kern="100" dirty="0">
                <a:effectLst/>
                <a:latin typeface="Times New Roman" panose="02020603050405020304" pitchFamily="18" charset="0"/>
                <a:ea typeface="Aptos" panose="020B0004020202020204" pitchFamily="34" charset="0"/>
                <a:cs typeface="Times New Roman" panose="02020603050405020304" pitchFamily="18" charset="0"/>
              </a:rPr>
              <a:t>3+36</a:t>
            </a:r>
            <a:r>
              <a:rPr lang="en-US" sz="1400" kern="100" dirty="0">
                <a:effectLst/>
                <a:latin typeface="Times New Roman" panose="02020603050405020304" pitchFamily="18" charset="0"/>
                <a:ea typeface="Aptos" panose="020B0004020202020204" pitchFamily="34" charset="0"/>
                <a:cs typeface="Times New Roman" panose="02020603050405020304" pitchFamily="18" charset="0"/>
              </a:rPr>
              <a:t>X</a:t>
            </a:r>
            <a:r>
              <a:rPr lang="el-GR" sz="1400" kern="100" dirty="0">
                <a:effectLst/>
                <a:latin typeface="Times New Roman" panose="02020603050405020304" pitchFamily="18" charset="0"/>
                <a:ea typeface="Aptos" panose="020B0004020202020204" pitchFamily="34" charset="0"/>
                <a:cs typeface="Times New Roman" panose="02020603050405020304" pitchFamily="18" charset="0"/>
              </a:rPr>
              <a:t>4+23</a:t>
            </a:r>
            <a:r>
              <a:rPr lang="en-US" sz="1400" kern="100" dirty="0">
                <a:effectLst/>
                <a:latin typeface="Times New Roman" panose="02020603050405020304" pitchFamily="18" charset="0"/>
                <a:ea typeface="Aptos" panose="020B0004020202020204" pitchFamily="34" charset="0"/>
                <a:cs typeface="Times New Roman" panose="02020603050405020304" pitchFamily="18" charset="0"/>
              </a:rPr>
              <a:t>X</a:t>
            </a:r>
            <a:r>
              <a:rPr lang="el-GR" sz="1400" kern="100" dirty="0">
                <a:effectLst/>
                <a:latin typeface="Times New Roman" panose="02020603050405020304" pitchFamily="18" charset="0"/>
                <a:ea typeface="Aptos" panose="020B0004020202020204" pitchFamily="34" charset="0"/>
                <a:cs typeface="Times New Roman" panose="02020603050405020304" pitchFamily="18" charset="0"/>
              </a:rPr>
              <a:t>5+39</a:t>
            </a:r>
            <a:r>
              <a:rPr lang="en-US" sz="1400" kern="100" dirty="0">
                <a:effectLst/>
                <a:latin typeface="Times New Roman" panose="02020603050405020304" pitchFamily="18" charset="0"/>
                <a:ea typeface="Aptos" panose="020B0004020202020204" pitchFamily="34" charset="0"/>
                <a:cs typeface="Times New Roman" panose="02020603050405020304" pitchFamily="18" charset="0"/>
              </a:rPr>
              <a:t>X</a:t>
            </a:r>
            <a:r>
              <a:rPr lang="el-GR" sz="1400" kern="100" dirty="0">
                <a:effectLst/>
                <a:latin typeface="Times New Roman" panose="02020603050405020304" pitchFamily="18" charset="0"/>
                <a:ea typeface="Aptos" panose="020B0004020202020204" pitchFamily="34" charset="0"/>
                <a:cs typeface="Times New Roman" panose="02020603050405020304" pitchFamily="18" charset="0"/>
              </a:rPr>
              <a:t>6+47</a:t>
            </a:r>
            <a:r>
              <a:rPr lang="en-US" sz="1400" kern="100" dirty="0">
                <a:effectLst/>
                <a:latin typeface="Times New Roman" panose="02020603050405020304" pitchFamily="18" charset="0"/>
                <a:ea typeface="Aptos" panose="020B0004020202020204" pitchFamily="34" charset="0"/>
                <a:cs typeface="Times New Roman" panose="02020603050405020304" pitchFamily="18" charset="0"/>
              </a:rPr>
              <a:t>X</a:t>
            </a:r>
            <a:r>
              <a:rPr lang="el-GR" sz="1400" kern="100" dirty="0">
                <a:effectLst/>
                <a:latin typeface="Times New Roman" panose="02020603050405020304" pitchFamily="18" charset="0"/>
                <a:ea typeface="Aptos" panose="020B0004020202020204" pitchFamily="34" charset="0"/>
                <a:cs typeface="Times New Roman" panose="02020603050405020304" pitchFamily="18" charset="0"/>
              </a:rPr>
              <a:t>7 ≤ 100</a:t>
            </a:r>
            <a:endParaRPr lang="el-GR" kern="100" dirty="0">
              <a:latin typeface="Times New Roman" panose="02020603050405020304" pitchFamily="18" charset="0"/>
              <a:ea typeface="Aptos" panose="020B0004020202020204" pitchFamily="34" charset="0"/>
              <a:cs typeface="Times New Roman" panose="02020603050405020304" pitchFamily="18" charset="0"/>
            </a:endParaRPr>
          </a:p>
          <a:p>
            <a:pPr marL="285750" indent="-285750">
              <a:lnSpc>
                <a:spcPct val="115000"/>
              </a:lnSpc>
              <a:buFont typeface="Arial" panose="020B0604020202020204" pitchFamily="34" charset="0"/>
              <a:buChar char="•"/>
            </a:pPr>
            <a:r>
              <a:rPr lang="el-GR" kern="100" dirty="0">
                <a:effectLst/>
                <a:latin typeface="Times New Roman" panose="02020603050405020304" pitchFamily="18" charset="0"/>
                <a:ea typeface="Aptos" panose="020B0004020202020204" pitchFamily="34" charset="0"/>
                <a:cs typeface="Times New Roman" panose="02020603050405020304" pitchFamily="18" charset="0"/>
              </a:rPr>
              <a:t>Διαθέσιμο προσωπικό 23 άτομα                      </a:t>
            </a:r>
            <a:r>
              <a:rPr lang="el-GR" sz="1400" kern="100" dirty="0">
                <a:effectLst/>
                <a:latin typeface="Times New Roman" panose="02020603050405020304" pitchFamily="18" charset="0"/>
                <a:ea typeface="Aptos" panose="020B0004020202020204" pitchFamily="34" charset="0"/>
                <a:cs typeface="Times New Roman" panose="02020603050405020304" pitchFamily="18" charset="0"/>
              </a:rPr>
              <a:t>7</a:t>
            </a:r>
            <a:r>
              <a:rPr lang="en-US" sz="1400" kern="100" dirty="0">
                <a:effectLst/>
                <a:latin typeface="Times New Roman" panose="02020603050405020304" pitchFamily="18" charset="0"/>
                <a:ea typeface="Aptos" panose="020B0004020202020204" pitchFamily="34" charset="0"/>
                <a:cs typeface="Times New Roman" panose="02020603050405020304" pitchFamily="18" charset="0"/>
              </a:rPr>
              <a:t>X</a:t>
            </a:r>
            <a:r>
              <a:rPr lang="el-GR" sz="1400" kern="100" dirty="0">
                <a:effectLst/>
                <a:latin typeface="Times New Roman" panose="02020603050405020304" pitchFamily="18" charset="0"/>
                <a:ea typeface="Aptos" panose="020B0004020202020204" pitchFamily="34" charset="0"/>
                <a:cs typeface="Times New Roman" panose="02020603050405020304" pitchFamily="18" charset="0"/>
              </a:rPr>
              <a:t>1+11</a:t>
            </a:r>
            <a:r>
              <a:rPr lang="en-US" sz="1400" kern="100" dirty="0">
                <a:effectLst/>
                <a:latin typeface="Times New Roman" panose="02020603050405020304" pitchFamily="18" charset="0"/>
                <a:ea typeface="Aptos" panose="020B0004020202020204" pitchFamily="34" charset="0"/>
                <a:cs typeface="Times New Roman" panose="02020603050405020304" pitchFamily="18" charset="0"/>
              </a:rPr>
              <a:t>X</a:t>
            </a:r>
            <a:r>
              <a:rPr lang="el-GR" sz="1400" kern="100" dirty="0">
                <a:effectLst/>
                <a:latin typeface="Times New Roman" panose="02020603050405020304" pitchFamily="18" charset="0"/>
                <a:ea typeface="Aptos" panose="020B0004020202020204" pitchFamily="34" charset="0"/>
                <a:cs typeface="Times New Roman" panose="02020603050405020304" pitchFamily="18" charset="0"/>
              </a:rPr>
              <a:t>2+9</a:t>
            </a:r>
            <a:r>
              <a:rPr lang="en-US" sz="1400" kern="100" dirty="0">
                <a:effectLst/>
                <a:latin typeface="Times New Roman" panose="02020603050405020304" pitchFamily="18" charset="0"/>
                <a:ea typeface="Aptos" panose="020B0004020202020204" pitchFamily="34" charset="0"/>
                <a:cs typeface="Times New Roman" panose="02020603050405020304" pitchFamily="18" charset="0"/>
              </a:rPr>
              <a:t>X</a:t>
            </a:r>
            <a:r>
              <a:rPr lang="el-GR" sz="1400" kern="100" dirty="0">
                <a:effectLst/>
                <a:latin typeface="Times New Roman" panose="02020603050405020304" pitchFamily="18" charset="0"/>
                <a:ea typeface="Aptos" panose="020B0004020202020204" pitchFamily="34" charset="0"/>
                <a:cs typeface="Times New Roman" panose="02020603050405020304" pitchFamily="18" charset="0"/>
              </a:rPr>
              <a:t>3+13</a:t>
            </a:r>
            <a:r>
              <a:rPr lang="en-US" sz="1400" kern="100" dirty="0">
                <a:effectLst/>
                <a:latin typeface="Times New Roman" panose="02020603050405020304" pitchFamily="18" charset="0"/>
                <a:ea typeface="Aptos" panose="020B0004020202020204" pitchFamily="34" charset="0"/>
                <a:cs typeface="Times New Roman" panose="02020603050405020304" pitchFamily="18" charset="0"/>
              </a:rPr>
              <a:t>X</a:t>
            </a:r>
            <a:r>
              <a:rPr lang="el-GR" sz="1400" kern="100" dirty="0">
                <a:effectLst/>
                <a:latin typeface="Times New Roman" panose="02020603050405020304" pitchFamily="18" charset="0"/>
                <a:ea typeface="Aptos" panose="020B0004020202020204" pitchFamily="34" charset="0"/>
                <a:cs typeface="Times New Roman" panose="02020603050405020304" pitchFamily="18" charset="0"/>
              </a:rPr>
              <a:t>4+5</a:t>
            </a:r>
            <a:r>
              <a:rPr lang="en-US" sz="1400" kern="100" dirty="0">
                <a:effectLst/>
                <a:latin typeface="Times New Roman" panose="02020603050405020304" pitchFamily="18" charset="0"/>
                <a:ea typeface="Aptos" panose="020B0004020202020204" pitchFamily="34" charset="0"/>
                <a:cs typeface="Times New Roman" panose="02020603050405020304" pitchFamily="18" charset="0"/>
              </a:rPr>
              <a:t>X</a:t>
            </a:r>
            <a:r>
              <a:rPr lang="el-GR" sz="1400" kern="100" dirty="0">
                <a:effectLst/>
                <a:latin typeface="Times New Roman" panose="02020603050405020304" pitchFamily="18" charset="0"/>
                <a:ea typeface="Aptos" panose="020B0004020202020204" pitchFamily="34" charset="0"/>
                <a:cs typeface="Times New Roman" panose="02020603050405020304" pitchFamily="18" charset="0"/>
              </a:rPr>
              <a:t>5+15</a:t>
            </a:r>
            <a:r>
              <a:rPr lang="en-US" sz="1400" kern="100" dirty="0">
                <a:effectLst/>
                <a:latin typeface="Times New Roman" panose="02020603050405020304" pitchFamily="18" charset="0"/>
                <a:ea typeface="Aptos" panose="020B0004020202020204" pitchFamily="34" charset="0"/>
                <a:cs typeface="Times New Roman" panose="02020603050405020304" pitchFamily="18" charset="0"/>
              </a:rPr>
              <a:t>X</a:t>
            </a:r>
            <a:r>
              <a:rPr lang="el-GR" sz="1400" kern="100" dirty="0">
                <a:effectLst/>
                <a:latin typeface="Times New Roman" panose="02020603050405020304" pitchFamily="18" charset="0"/>
                <a:ea typeface="Aptos" panose="020B0004020202020204" pitchFamily="34" charset="0"/>
                <a:cs typeface="Times New Roman" panose="02020603050405020304" pitchFamily="18" charset="0"/>
              </a:rPr>
              <a:t>6+8</a:t>
            </a:r>
            <a:r>
              <a:rPr lang="en-US" sz="1400" kern="100" dirty="0">
                <a:effectLst/>
                <a:latin typeface="Times New Roman" panose="02020603050405020304" pitchFamily="18" charset="0"/>
                <a:ea typeface="Aptos" panose="020B0004020202020204" pitchFamily="34" charset="0"/>
                <a:cs typeface="Times New Roman" panose="02020603050405020304" pitchFamily="18" charset="0"/>
              </a:rPr>
              <a:t>X</a:t>
            </a:r>
            <a:r>
              <a:rPr lang="el-GR" sz="1400" kern="100" dirty="0">
                <a:effectLst/>
                <a:latin typeface="Times New Roman" panose="02020603050405020304" pitchFamily="18" charset="0"/>
                <a:ea typeface="Aptos" panose="020B0004020202020204" pitchFamily="34" charset="0"/>
                <a:cs typeface="Times New Roman" panose="02020603050405020304" pitchFamily="18" charset="0"/>
              </a:rPr>
              <a:t>7 ≤ 23</a:t>
            </a:r>
            <a:endParaRPr lang="el-GR" kern="100" dirty="0">
              <a:latin typeface="Times New Roman" panose="02020603050405020304" pitchFamily="18" charset="0"/>
              <a:ea typeface="Aptos" panose="020B0004020202020204" pitchFamily="34" charset="0"/>
              <a:cs typeface="Times New Roman" panose="02020603050405020304" pitchFamily="18" charset="0"/>
            </a:endParaRPr>
          </a:p>
          <a:p>
            <a:pPr marL="285750" indent="-285750">
              <a:lnSpc>
                <a:spcPct val="115000"/>
              </a:lnSpc>
              <a:spcAft>
                <a:spcPts val="800"/>
              </a:spcAft>
              <a:buFont typeface="Arial" panose="020B0604020202020204" pitchFamily="34" charset="0"/>
              <a:buChar char="•"/>
            </a:pPr>
            <a:r>
              <a:rPr lang="el-GR" dirty="0">
                <a:effectLst/>
                <a:latin typeface="Times New Roman" panose="02020603050405020304" pitchFamily="18" charset="0"/>
                <a:ea typeface="Aptos" panose="020B0004020202020204" pitchFamily="34" charset="0"/>
                <a:cs typeface="Times New Roman" panose="02020603050405020304" pitchFamily="18" charset="0"/>
              </a:rPr>
              <a:t>Εξοπλισμός για 4 το πολύ έργα                        </a:t>
            </a:r>
            <a:r>
              <a:rPr lang="en-US" sz="1400" kern="100" dirty="0">
                <a:effectLst/>
                <a:latin typeface="Times New Roman" panose="02020603050405020304" pitchFamily="18" charset="0"/>
                <a:ea typeface="Aptos" panose="020B0004020202020204" pitchFamily="34" charset="0"/>
                <a:cs typeface="Times New Roman" panose="02020603050405020304" pitchFamily="18" charset="0"/>
              </a:rPr>
              <a:t>X</a:t>
            </a:r>
            <a:r>
              <a:rPr lang="el-GR" sz="1400" kern="100" dirty="0">
                <a:effectLst/>
                <a:latin typeface="Times New Roman" panose="02020603050405020304" pitchFamily="18" charset="0"/>
                <a:ea typeface="Aptos" panose="020B0004020202020204" pitchFamily="34" charset="0"/>
                <a:cs typeface="Times New Roman" panose="02020603050405020304" pitchFamily="18" charset="0"/>
              </a:rPr>
              <a:t>1+</a:t>
            </a:r>
            <a:r>
              <a:rPr lang="en-US" sz="1400" kern="100" dirty="0">
                <a:effectLst/>
                <a:latin typeface="Times New Roman" panose="02020603050405020304" pitchFamily="18" charset="0"/>
                <a:ea typeface="Aptos" panose="020B0004020202020204" pitchFamily="34" charset="0"/>
                <a:cs typeface="Times New Roman" panose="02020603050405020304" pitchFamily="18" charset="0"/>
              </a:rPr>
              <a:t>X</a:t>
            </a:r>
            <a:r>
              <a:rPr lang="el-GR" sz="1400" kern="100" dirty="0">
                <a:effectLst/>
                <a:latin typeface="Times New Roman" panose="02020603050405020304" pitchFamily="18" charset="0"/>
                <a:ea typeface="Aptos" panose="020B0004020202020204" pitchFamily="34" charset="0"/>
                <a:cs typeface="Times New Roman" panose="02020603050405020304" pitchFamily="18" charset="0"/>
              </a:rPr>
              <a:t>2+</a:t>
            </a:r>
            <a:r>
              <a:rPr lang="en-US" sz="1400" kern="100" dirty="0">
                <a:effectLst/>
                <a:latin typeface="Times New Roman" panose="02020603050405020304" pitchFamily="18" charset="0"/>
                <a:ea typeface="Aptos" panose="020B0004020202020204" pitchFamily="34" charset="0"/>
                <a:cs typeface="Times New Roman" panose="02020603050405020304" pitchFamily="18" charset="0"/>
              </a:rPr>
              <a:t>X</a:t>
            </a:r>
            <a:r>
              <a:rPr lang="el-GR" sz="1400" kern="100" dirty="0">
                <a:effectLst/>
                <a:latin typeface="Times New Roman" panose="02020603050405020304" pitchFamily="18" charset="0"/>
                <a:ea typeface="Aptos" panose="020B0004020202020204" pitchFamily="34" charset="0"/>
                <a:cs typeface="Times New Roman" panose="02020603050405020304" pitchFamily="18" charset="0"/>
              </a:rPr>
              <a:t>3+</a:t>
            </a:r>
            <a:r>
              <a:rPr lang="en-US" sz="1400" kern="100" dirty="0">
                <a:effectLst/>
                <a:latin typeface="Times New Roman" panose="02020603050405020304" pitchFamily="18" charset="0"/>
                <a:ea typeface="Aptos" panose="020B0004020202020204" pitchFamily="34" charset="0"/>
                <a:cs typeface="Times New Roman" panose="02020603050405020304" pitchFamily="18" charset="0"/>
              </a:rPr>
              <a:t>X</a:t>
            </a:r>
            <a:r>
              <a:rPr lang="el-GR" sz="1400" kern="100" dirty="0">
                <a:effectLst/>
                <a:latin typeface="Times New Roman" panose="02020603050405020304" pitchFamily="18" charset="0"/>
                <a:ea typeface="Aptos" panose="020B0004020202020204" pitchFamily="34" charset="0"/>
                <a:cs typeface="Times New Roman" panose="02020603050405020304" pitchFamily="18" charset="0"/>
              </a:rPr>
              <a:t>4+</a:t>
            </a:r>
            <a:r>
              <a:rPr lang="en-US" sz="1400" kern="100" dirty="0">
                <a:effectLst/>
                <a:latin typeface="Times New Roman" panose="02020603050405020304" pitchFamily="18" charset="0"/>
                <a:ea typeface="Aptos" panose="020B0004020202020204" pitchFamily="34" charset="0"/>
                <a:cs typeface="Times New Roman" panose="02020603050405020304" pitchFamily="18" charset="0"/>
              </a:rPr>
              <a:t>X</a:t>
            </a:r>
            <a:r>
              <a:rPr lang="el-GR" sz="1400" kern="100" dirty="0">
                <a:effectLst/>
                <a:latin typeface="Times New Roman" panose="02020603050405020304" pitchFamily="18" charset="0"/>
                <a:ea typeface="Aptos" panose="020B0004020202020204" pitchFamily="34" charset="0"/>
                <a:cs typeface="Times New Roman" panose="02020603050405020304" pitchFamily="18" charset="0"/>
              </a:rPr>
              <a:t>5+</a:t>
            </a:r>
            <a:r>
              <a:rPr lang="en-US" sz="1400" kern="100" dirty="0">
                <a:effectLst/>
                <a:latin typeface="Times New Roman" panose="02020603050405020304" pitchFamily="18" charset="0"/>
                <a:ea typeface="Aptos" panose="020B0004020202020204" pitchFamily="34" charset="0"/>
                <a:cs typeface="Times New Roman" panose="02020603050405020304" pitchFamily="18" charset="0"/>
              </a:rPr>
              <a:t>X</a:t>
            </a:r>
            <a:r>
              <a:rPr lang="el-GR" sz="1400" kern="100" dirty="0">
                <a:effectLst/>
                <a:latin typeface="Times New Roman" panose="02020603050405020304" pitchFamily="18" charset="0"/>
                <a:ea typeface="Aptos" panose="020B0004020202020204" pitchFamily="34" charset="0"/>
                <a:cs typeface="Times New Roman" panose="02020603050405020304" pitchFamily="18" charset="0"/>
              </a:rPr>
              <a:t>6+</a:t>
            </a:r>
            <a:r>
              <a:rPr lang="en-US" sz="1400" kern="100" dirty="0">
                <a:effectLst/>
                <a:latin typeface="Times New Roman" panose="02020603050405020304" pitchFamily="18" charset="0"/>
                <a:ea typeface="Aptos" panose="020B0004020202020204" pitchFamily="34" charset="0"/>
                <a:cs typeface="Times New Roman" panose="02020603050405020304" pitchFamily="18" charset="0"/>
              </a:rPr>
              <a:t>X</a:t>
            </a:r>
            <a:r>
              <a:rPr lang="el-GR" sz="1400" kern="100" dirty="0">
                <a:effectLst/>
                <a:latin typeface="Times New Roman" panose="02020603050405020304" pitchFamily="18" charset="0"/>
                <a:ea typeface="Aptos" panose="020B0004020202020204" pitchFamily="34" charset="0"/>
                <a:cs typeface="Times New Roman" panose="02020603050405020304" pitchFamily="18" charset="0"/>
              </a:rPr>
              <a:t>7 ≤ 4</a:t>
            </a:r>
          </a:p>
          <a:p>
            <a:pPr>
              <a:lnSpc>
                <a:spcPct val="115000"/>
              </a:lnSpc>
              <a:spcAft>
                <a:spcPts val="800"/>
              </a:spcAft>
            </a:pPr>
            <a:r>
              <a:rPr lang="el-GR" kern="100" dirty="0">
                <a:latin typeface="Times New Roman" panose="02020603050405020304" pitchFamily="18" charset="0"/>
                <a:ea typeface="Aptos" panose="020B0004020202020204" pitchFamily="34" charset="0"/>
                <a:cs typeface="Times New Roman" panose="02020603050405020304" pitchFamily="18" charset="0"/>
              </a:rPr>
              <a:t>                                                                           </a:t>
            </a:r>
            <a:r>
              <a:rPr lang="el-GR" sz="1400" kern="100" dirty="0">
                <a:effectLst/>
                <a:latin typeface="Times New Roman" panose="02020603050405020304" pitchFamily="18" charset="0"/>
                <a:ea typeface="Aptos" panose="020B0004020202020204" pitchFamily="34" charset="0"/>
                <a:cs typeface="Times New Roman" panose="02020603050405020304" pitchFamily="18" charset="0"/>
              </a:rPr>
              <a:t>Χ1, Χ2, Χ3, Χ4, Χ5, Χ6, Χ7 δυαδικές μεταβλητές </a:t>
            </a:r>
            <a:endParaRPr lang="en-US" sz="1400" kern="100" dirty="0">
              <a:effectLst/>
              <a:latin typeface="Times New Roman" panose="02020603050405020304" pitchFamily="18" charset="0"/>
              <a:ea typeface="Aptos" panose="020B0004020202020204" pitchFamily="34" charset="0"/>
              <a:cs typeface="Times New Roman" panose="02020603050405020304" pitchFamily="18" charset="0"/>
            </a:endParaRPr>
          </a:p>
          <a:p>
            <a:pPr>
              <a:lnSpc>
                <a:spcPct val="115000"/>
              </a:lnSpc>
              <a:spcAft>
                <a:spcPts val="800"/>
              </a:spcAft>
            </a:pPr>
            <a:endParaRPr lang="en-US" sz="14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285750" marR="0" lvl="0" indent="-285750">
              <a:lnSpc>
                <a:spcPct val="115000"/>
              </a:lnSpc>
              <a:spcAft>
                <a:spcPts val="800"/>
              </a:spcAf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80"/>
        <p:cNvGrpSpPr/>
        <p:nvPr/>
      </p:nvGrpSpPr>
      <p:grpSpPr>
        <a:xfrm>
          <a:off x="0" y="0"/>
          <a:ext cx="0" cy="0"/>
          <a:chOff x="0" y="0"/>
          <a:chExt cx="0" cy="0"/>
        </a:xfrm>
      </p:grpSpPr>
      <p:sp>
        <p:nvSpPr>
          <p:cNvPr id="381" name="Google Shape;381;p3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l-GR" sz="2600" dirty="0">
                <a:solidFill>
                  <a:srgbClr val="000000"/>
                </a:solidFill>
                <a:latin typeface="Times New Roman" panose="02020603050405020304" pitchFamily="18" charset="0"/>
                <a:cs typeface="Times New Roman" panose="02020603050405020304" pitchFamily="18" charset="0"/>
              </a:rPr>
              <a:t>Αρχεία Κωδίκων</a:t>
            </a:r>
            <a:endParaRPr sz="2600" dirty="0">
              <a:solidFill>
                <a:srgbClr val="000000"/>
              </a:solidFill>
              <a:latin typeface="Times New Roman" panose="02020603050405020304" pitchFamily="18" charset="0"/>
              <a:cs typeface="Times New Roman" panose="02020603050405020304" pitchFamily="18" charset="0"/>
            </a:endParaRPr>
          </a:p>
        </p:txBody>
      </p:sp>
      <p:sp>
        <p:nvSpPr>
          <p:cNvPr id="382" name="Google Shape;382;p38"/>
          <p:cNvSpPr txBox="1">
            <a:spLocks noGrp="1"/>
          </p:cNvSpPr>
          <p:nvPr>
            <p:ph type="subTitle" idx="3"/>
          </p:nvPr>
        </p:nvSpPr>
        <p:spPr>
          <a:xfrm>
            <a:off x="720000" y="2176182"/>
            <a:ext cx="23055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l-GR" sz="1200" dirty="0">
                <a:solidFill>
                  <a:srgbClr val="666666"/>
                </a:solidFill>
                <a:latin typeface="Times New Roman" panose="02020603050405020304" pitchFamily="18" charset="0"/>
                <a:cs typeface="Times New Roman" panose="02020603050405020304" pitchFamily="18" charset="0"/>
              </a:rPr>
              <a:t>Γεννήτρια δεδομένων, παράγει προβλήματα για σύγκριση των κωδίκων </a:t>
            </a:r>
            <a:r>
              <a:rPr lang="en-US" sz="1200" dirty="0">
                <a:solidFill>
                  <a:srgbClr val="666666"/>
                </a:solidFill>
                <a:latin typeface="Times New Roman" panose="02020603050405020304" pitchFamily="18" charset="0"/>
                <a:cs typeface="Times New Roman" panose="02020603050405020304" pitchFamily="18" charset="0"/>
              </a:rPr>
              <a:t>Pyomo, Branch and Bound </a:t>
            </a:r>
            <a:r>
              <a:rPr lang="el-GR" sz="1200" dirty="0">
                <a:solidFill>
                  <a:srgbClr val="666666"/>
                </a:solidFill>
                <a:latin typeface="Times New Roman" panose="02020603050405020304" pitchFamily="18" charset="0"/>
                <a:cs typeface="Times New Roman" panose="02020603050405020304" pitchFamily="18" charset="0"/>
              </a:rPr>
              <a:t>και </a:t>
            </a:r>
            <a:r>
              <a:rPr lang="en-US" sz="1200" dirty="0">
                <a:solidFill>
                  <a:srgbClr val="666666"/>
                </a:solidFill>
                <a:latin typeface="Times New Roman" panose="02020603050405020304" pitchFamily="18" charset="0"/>
                <a:cs typeface="Times New Roman" panose="02020603050405020304" pitchFamily="18" charset="0"/>
              </a:rPr>
              <a:t>Branch and Bound with Improvements</a:t>
            </a:r>
            <a:endParaRPr sz="1200" dirty="0">
              <a:solidFill>
                <a:srgbClr val="666666"/>
              </a:solidFill>
              <a:latin typeface="Times New Roman" panose="02020603050405020304" pitchFamily="18" charset="0"/>
              <a:cs typeface="Times New Roman" panose="02020603050405020304" pitchFamily="18" charset="0"/>
            </a:endParaRPr>
          </a:p>
        </p:txBody>
      </p:sp>
      <p:sp>
        <p:nvSpPr>
          <p:cNvPr id="388" name="Google Shape;388;p38"/>
          <p:cNvSpPr txBox="1">
            <a:spLocks noGrp="1"/>
          </p:cNvSpPr>
          <p:nvPr>
            <p:ph type="title" idx="7"/>
          </p:nvPr>
        </p:nvSpPr>
        <p:spPr>
          <a:xfrm>
            <a:off x="1505350" y="1474286"/>
            <a:ext cx="734700" cy="572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01</a:t>
            </a:r>
            <a:endParaRPr dirty="0"/>
          </a:p>
        </p:txBody>
      </p:sp>
      <p:sp>
        <p:nvSpPr>
          <p:cNvPr id="389" name="Google Shape;389;p38"/>
          <p:cNvSpPr txBox="1">
            <a:spLocks noGrp="1"/>
          </p:cNvSpPr>
          <p:nvPr>
            <p:ph type="title" idx="8"/>
          </p:nvPr>
        </p:nvSpPr>
        <p:spPr>
          <a:xfrm>
            <a:off x="2928203" y="2979786"/>
            <a:ext cx="734700" cy="572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04</a:t>
            </a:r>
            <a:endParaRPr dirty="0"/>
          </a:p>
        </p:txBody>
      </p:sp>
      <p:sp>
        <p:nvSpPr>
          <p:cNvPr id="390" name="Google Shape;390;p38"/>
          <p:cNvSpPr txBox="1">
            <a:spLocks noGrp="1"/>
          </p:cNvSpPr>
          <p:nvPr>
            <p:ph type="title" idx="9"/>
          </p:nvPr>
        </p:nvSpPr>
        <p:spPr>
          <a:xfrm>
            <a:off x="4113979" y="1437060"/>
            <a:ext cx="734700" cy="572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02</a:t>
            </a:r>
            <a:endParaRPr dirty="0"/>
          </a:p>
        </p:txBody>
      </p:sp>
      <p:sp>
        <p:nvSpPr>
          <p:cNvPr id="391" name="Google Shape;391;p38"/>
          <p:cNvSpPr txBox="1">
            <a:spLocks noGrp="1"/>
          </p:cNvSpPr>
          <p:nvPr>
            <p:ph type="title" idx="13"/>
          </p:nvPr>
        </p:nvSpPr>
        <p:spPr>
          <a:xfrm>
            <a:off x="5169722" y="2982964"/>
            <a:ext cx="734700" cy="572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05</a:t>
            </a:r>
            <a:endParaRPr dirty="0"/>
          </a:p>
        </p:txBody>
      </p:sp>
      <p:sp>
        <p:nvSpPr>
          <p:cNvPr id="392" name="Google Shape;392;p38"/>
          <p:cNvSpPr txBox="1">
            <a:spLocks noGrp="1"/>
          </p:cNvSpPr>
          <p:nvPr>
            <p:ph type="title" idx="14"/>
          </p:nvPr>
        </p:nvSpPr>
        <p:spPr>
          <a:xfrm>
            <a:off x="6946392" y="1470228"/>
            <a:ext cx="734700" cy="572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03</a:t>
            </a:r>
            <a:endParaRPr dirty="0"/>
          </a:p>
        </p:txBody>
      </p:sp>
      <p:sp>
        <p:nvSpPr>
          <p:cNvPr id="394" name="Google Shape;394;p38"/>
          <p:cNvSpPr txBox="1">
            <a:spLocks noGrp="1"/>
          </p:cNvSpPr>
          <p:nvPr>
            <p:ph type="subTitle" idx="16"/>
          </p:nvPr>
        </p:nvSpPr>
        <p:spPr>
          <a:xfrm>
            <a:off x="720000" y="1860429"/>
            <a:ext cx="2305500" cy="484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1800" dirty="0">
                <a:latin typeface="Times New Roman" panose="02020603050405020304" pitchFamily="18" charset="0"/>
                <a:cs typeface="Times New Roman" panose="02020603050405020304" pitchFamily="18" charset="0"/>
              </a:rPr>
              <a:t>Random Generator</a:t>
            </a:r>
            <a:endParaRPr sz="1800" dirty="0">
              <a:latin typeface="Times New Roman" panose="02020603050405020304" pitchFamily="18" charset="0"/>
              <a:cs typeface="Times New Roman" panose="02020603050405020304" pitchFamily="18" charset="0"/>
            </a:endParaRPr>
          </a:p>
        </p:txBody>
      </p:sp>
      <p:sp>
        <p:nvSpPr>
          <p:cNvPr id="395" name="Google Shape;395;p38"/>
          <p:cNvSpPr txBox="1">
            <a:spLocks noGrp="1"/>
          </p:cNvSpPr>
          <p:nvPr>
            <p:ph type="subTitle" idx="17"/>
          </p:nvPr>
        </p:nvSpPr>
        <p:spPr>
          <a:xfrm>
            <a:off x="3328529" y="1784514"/>
            <a:ext cx="2305500" cy="484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1800" dirty="0">
                <a:latin typeface="Times New Roman" panose="02020603050405020304" pitchFamily="18" charset="0"/>
                <a:cs typeface="Times New Roman" panose="02020603050405020304" pitchFamily="18" charset="0"/>
              </a:rPr>
              <a:t>Pyomo</a:t>
            </a:r>
            <a:endParaRPr sz="1800" dirty="0">
              <a:latin typeface="Times New Roman" panose="02020603050405020304" pitchFamily="18" charset="0"/>
              <a:cs typeface="Times New Roman" panose="02020603050405020304" pitchFamily="18" charset="0"/>
            </a:endParaRPr>
          </a:p>
        </p:txBody>
      </p:sp>
      <p:sp>
        <p:nvSpPr>
          <p:cNvPr id="396" name="Google Shape;396;p38"/>
          <p:cNvSpPr txBox="1">
            <a:spLocks noGrp="1"/>
          </p:cNvSpPr>
          <p:nvPr>
            <p:ph type="subTitle" idx="18"/>
          </p:nvPr>
        </p:nvSpPr>
        <p:spPr>
          <a:xfrm>
            <a:off x="6257910" y="1860429"/>
            <a:ext cx="2305500" cy="484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000" dirty="0">
                <a:latin typeface="Times New Roman" panose="02020603050405020304" pitchFamily="18" charset="0"/>
                <a:cs typeface="Times New Roman" panose="02020603050405020304" pitchFamily="18" charset="0"/>
              </a:rPr>
              <a:t>Problems</a:t>
            </a:r>
            <a:endParaRPr sz="2000" dirty="0">
              <a:latin typeface="Times New Roman" panose="02020603050405020304" pitchFamily="18" charset="0"/>
              <a:cs typeface="Times New Roman" panose="02020603050405020304" pitchFamily="18" charset="0"/>
            </a:endParaRPr>
          </a:p>
        </p:txBody>
      </p:sp>
      <p:sp>
        <p:nvSpPr>
          <p:cNvPr id="397" name="Google Shape;397;p38"/>
          <p:cNvSpPr txBox="1">
            <a:spLocks noGrp="1"/>
          </p:cNvSpPr>
          <p:nvPr>
            <p:ph type="subTitle" idx="19"/>
          </p:nvPr>
        </p:nvSpPr>
        <p:spPr>
          <a:xfrm>
            <a:off x="2240050" y="3540990"/>
            <a:ext cx="2305500" cy="484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1800" dirty="0">
                <a:latin typeface="Times New Roman" panose="02020603050405020304" pitchFamily="18" charset="0"/>
                <a:cs typeface="Times New Roman" panose="02020603050405020304" pitchFamily="18" charset="0"/>
              </a:rPr>
              <a:t>Branch and Bound</a:t>
            </a:r>
            <a:endParaRPr lang="el-GR" sz="1800" dirty="0">
              <a:latin typeface="Times New Roman" panose="02020603050405020304" pitchFamily="18" charset="0"/>
              <a:cs typeface="Times New Roman" panose="02020603050405020304" pitchFamily="18" charset="0"/>
            </a:endParaRPr>
          </a:p>
        </p:txBody>
      </p:sp>
      <p:sp>
        <p:nvSpPr>
          <p:cNvPr id="398" name="Google Shape;398;p38"/>
          <p:cNvSpPr txBox="1">
            <a:spLocks noGrp="1"/>
          </p:cNvSpPr>
          <p:nvPr>
            <p:ph type="subTitle" idx="20"/>
          </p:nvPr>
        </p:nvSpPr>
        <p:spPr>
          <a:xfrm>
            <a:off x="4437310" y="3631579"/>
            <a:ext cx="2305500" cy="484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1800" dirty="0">
                <a:latin typeface="Times New Roman" panose="02020603050405020304" pitchFamily="18" charset="0"/>
                <a:cs typeface="Times New Roman" panose="02020603050405020304" pitchFamily="18" charset="0"/>
              </a:rPr>
              <a:t>Branch and Bound with Improvements</a:t>
            </a:r>
            <a:endParaRPr sz="1800" dirty="0">
              <a:latin typeface="Times New Roman" panose="02020603050405020304" pitchFamily="18" charset="0"/>
              <a:cs typeface="Times New Roman" panose="02020603050405020304" pitchFamily="18" charset="0"/>
            </a:endParaRPr>
          </a:p>
        </p:txBody>
      </p:sp>
      <p:sp>
        <p:nvSpPr>
          <p:cNvPr id="16" name="Google Shape;382;p38">
            <a:extLst>
              <a:ext uri="{FF2B5EF4-FFF2-40B4-BE49-F238E27FC236}">
                <a16:creationId xmlns:a16="http://schemas.microsoft.com/office/drawing/2014/main" id="{C406057E-1F8D-2158-5FF8-744F05612C4C}"/>
              </a:ext>
            </a:extLst>
          </p:cNvPr>
          <p:cNvSpPr txBox="1">
            <a:spLocks/>
          </p:cNvSpPr>
          <p:nvPr/>
        </p:nvSpPr>
        <p:spPr>
          <a:xfrm>
            <a:off x="3328529" y="2089252"/>
            <a:ext cx="23055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15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1pPr>
            <a:lvl2pPr marL="914400" marR="0" lvl="1" indent="-317500" algn="ctr"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2pPr>
            <a:lvl3pPr marL="1371600" marR="0" lvl="2" indent="-317500" algn="ctr"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3pPr>
            <a:lvl4pPr marL="1828800" marR="0" lvl="3" indent="-317500" algn="ctr"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4pPr>
            <a:lvl5pPr marL="2286000" marR="0" lvl="4" indent="-317500" algn="ctr"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5pPr>
            <a:lvl6pPr marL="2743200" marR="0" lvl="5" indent="-317500" algn="ctr"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6pPr>
            <a:lvl7pPr marL="3200400" marR="0" lvl="6" indent="-317500" algn="ctr"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7pPr>
            <a:lvl8pPr marL="3657600" marR="0" lvl="7" indent="-317500" algn="ctr"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8pPr>
            <a:lvl9pPr marL="4114800" marR="0" lvl="8" indent="-317500" algn="ctr"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9pPr>
          </a:lstStyle>
          <a:p>
            <a:pPr marL="0" indent="0"/>
            <a:r>
              <a:rPr lang="el-GR" sz="1200" dirty="0">
                <a:solidFill>
                  <a:srgbClr val="666666"/>
                </a:solidFill>
                <a:latin typeface="Times New Roman" panose="02020603050405020304" pitchFamily="18" charset="0"/>
                <a:cs typeface="Times New Roman" panose="02020603050405020304" pitchFamily="18" charset="0"/>
              </a:rPr>
              <a:t>Ανάπτυξη μαθηματικού μοντέλου στο </a:t>
            </a:r>
            <a:r>
              <a:rPr lang="en-US" sz="1200" dirty="0">
                <a:solidFill>
                  <a:srgbClr val="666666"/>
                </a:solidFill>
                <a:latin typeface="Times New Roman" panose="02020603050405020304" pitchFamily="18" charset="0"/>
                <a:cs typeface="Times New Roman" panose="02020603050405020304" pitchFamily="18" charset="0"/>
              </a:rPr>
              <a:t>Pyomo </a:t>
            </a:r>
            <a:r>
              <a:rPr lang="el-GR" sz="1200" dirty="0">
                <a:solidFill>
                  <a:srgbClr val="666666"/>
                </a:solidFill>
                <a:latin typeface="Times New Roman" panose="02020603050405020304" pitchFamily="18" charset="0"/>
                <a:cs typeface="Times New Roman" panose="02020603050405020304" pitchFamily="18" charset="0"/>
              </a:rPr>
              <a:t>και επίλυση με </a:t>
            </a:r>
            <a:r>
              <a:rPr lang="en-US" sz="1200" dirty="0">
                <a:solidFill>
                  <a:srgbClr val="666666"/>
                </a:solidFill>
                <a:latin typeface="Times New Roman" panose="02020603050405020304" pitchFamily="18" charset="0"/>
                <a:cs typeface="Times New Roman" panose="02020603050405020304" pitchFamily="18" charset="0"/>
              </a:rPr>
              <a:t>Gurobi solver</a:t>
            </a:r>
            <a:endParaRPr lang="el-GR" sz="1200" dirty="0">
              <a:solidFill>
                <a:srgbClr val="666666"/>
              </a:solidFill>
              <a:latin typeface="Times New Roman" panose="02020603050405020304" pitchFamily="18" charset="0"/>
              <a:cs typeface="Times New Roman" panose="02020603050405020304" pitchFamily="18" charset="0"/>
            </a:endParaRPr>
          </a:p>
        </p:txBody>
      </p:sp>
      <p:sp>
        <p:nvSpPr>
          <p:cNvPr id="17" name="Google Shape;382;p38">
            <a:extLst>
              <a:ext uri="{FF2B5EF4-FFF2-40B4-BE49-F238E27FC236}">
                <a16:creationId xmlns:a16="http://schemas.microsoft.com/office/drawing/2014/main" id="{07154257-9D8F-EA41-DFCA-60ED031D4BB8}"/>
              </a:ext>
            </a:extLst>
          </p:cNvPr>
          <p:cNvSpPr txBox="1">
            <a:spLocks/>
          </p:cNvSpPr>
          <p:nvPr/>
        </p:nvSpPr>
        <p:spPr>
          <a:xfrm>
            <a:off x="6257910" y="2132136"/>
            <a:ext cx="23055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15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1pPr>
            <a:lvl2pPr marL="914400" marR="0" lvl="1" indent="-317500" algn="ctr"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2pPr>
            <a:lvl3pPr marL="1371600" marR="0" lvl="2" indent="-317500" algn="ctr"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3pPr>
            <a:lvl4pPr marL="1828800" marR="0" lvl="3" indent="-317500" algn="ctr"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4pPr>
            <a:lvl5pPr marL="2286000" marR="0" lvl="4" indent="-317500" algn="ctr"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5pPr>
            <a:lvl6pPr marL="2743200" marR="0" lvl="5" indent="-317500" algn="ctr"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6pPr>
            <a:lvl7pPr marL="3200400" marR="0" lvl="6" indent="-317500" algn="ctr"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7pPr>
            <a:lvl8pPr marL="3657600" marR="0" lvl="7" indent="-317500" algn="ctr"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8pPr>
            <a:lvl9pPr marL="4114800" marR="0" lvl="8" indent="-317500" algn="ctr"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9pPr>
          </a:lstStyle>
          <a:p>
            <a:pPr marL="0" indent="0"/>
            <a:r>
              <a:rPr lang="el-GR" sz="1200" dirty="0">
                <a:solidFill>
                  <a:srgbClr val="666666"/>
                </a:solidFill>
                <a:latin typeface="Times New Roman" panose="02020603050405020304" pitchFamily="18" charset="0"/>
                <a:cs typeface="Times New Roman" panose="02020603050405020304" pitchFamily="18" charset="0"/>
              </a:rPr>
              <a:t>Συναρτήσεις για ανάγνωση δεδομένων από αρχείο και δημιουργία μοντέλου</a:t>
            </a:r>
            <a:r>
              <a:rPr lang="en-US" sz="1200" dirty="0">
                <a:solidFill>
                  <a:srgbClr val="666666"/>
                </a:solidFill>
                <a:latin typeface="Times New Roman" panose="02020603050405020304" pitchFamily="18" charset="0"/>
                <a:cs typeface="Times New Roman" panose="02020603050405020304" pitchFamily="18" charset="0"/>
              </a:rPr>
              <a:t>, </a:t>
            </a:r>
            <a:r>
              <a:rPr lang="el-GR" sz="1200" dirty="0">
                <a:solidFill>
                  <a:srgbClr val="666666"/>
                </a:solidFill>
                <a:latin typeface="Times New Roman" panose="02020603050405020304" pitchFamily="18" charset="0"/>
                <a:cs typeface="Times New Roman" panose="02020603050405020304" pitchFamily="18" charset="0"/>
              </a:rPr>
              <a:t>γίνεται χρήση από τους κώδικες </a:t>
            </a:r>
            <a:r>
              <a:rPr lang="en-US" sz="1200" dirty="0">
                <a:solidFill>
                  <a:srgbClr val="666666"/>
                </a:solidFill>
                <a:latin typeface="Times New Roman" panose="02020603050405020304" pitchFamily="18" charset="0"/>
                <a:cs typeface="Times New Roman" panose="02020603050405020304" pitchFamily="18" charset="0"/>
              </a:rPr>
              <a:t>Branch and Bound </a:t>
            </a:r>
            <a:r>
              <a:rPr lang="el-GR" sz="1200" dirty="0">
                <a:solidFill>
                  <a:srgbClr val="666666"/>
                </a:solidFill>
                <a:latin typeface="Times New Roman" panose="02020603050405020304" pitchFamily="18" charset="0"/>
                <a:cs typeface="Times New Roman" panose="02020603050405020304" pitchFamily="18" charset="0"/>
              </a:rPr>
              <a:t>και </a:t>
            </a:r>
            <a:r>
              <a:rPr lang="en-US" sz="1200" dirty="0">
                <a:solidFill>
                  <a:srgbClr val="666666"/>
                </a:solidFill>
                <a:latin typeface="Times New Roman" panose="02020603050405020304" pitchFamily="18" charset="0"/>
                <a:cs typeface="Times New Roman" panose="02020603050405020304" pitchFamily="18" charset="0"/>
              </a:rPr>
              <a:t>Branch and Bound with Improvements</a:t>
            </a:r>
            <a:endParaRPr lang="el-GR" sz="1200" dirty="0">
              <a:solidFill>
                <a:srgbClr val="666666"/>
              </a:solidFill>
              <a:latin typeface="Times New Roman" panose="02020603050405020304" pitchFamily="18" charset="0"/>
              <a:cs typeface="Times New Roman" panose="02020603050405020304" pitchFamily="18" charset="0"/>
            </a:endParaRPr>
          </a:p>
        </p:txBody>
      </p:sp>
      <p:sp>
        <p:nvSpPr>
          <p:cNvPr id="18" name="Google Shape;382;p38">
            <a:extLst>
              <a:ext uri="{FF2B5EF4-FFF2-40B4-BE49-F238E27FC236}">
                <a16:creationId xmlns:a16="http://schemas.microsoft.com/office/drawing/2014/main" id="{A632B6B2-4FBD-F9DF-D1F4-9B46F4B0A624}"/>
              </a:ext>
            </a:extLst>
          </p:cNvPr>
          <p:cNvSpPr txBox="1">
            <a:spLocks/>
          </p:cNvSpPr>
          <p:nvPr/>
        </p:nvSpPr>
        <p:spPr>
          <a:xfrm>
            <a:off x="2240050" y="3873979"/>
            <a:ext cx="23055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15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1pPr>
            <a:lvl2pPr marL="914400" marR="0" lvl="1" indent="-317500" algn="ctr"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2pPr>
            <a:lvl3pPr marL="1371600" marR="0" lvl="2" indent="-317500" algn="ctr"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3pPr>
            <a:lvl4pPr marL="1828800" marR="0" lvl="3" indent="-317500" algn="ctr"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4pPr>
            <a:lvl5pPr marL="2286000" marR="0" lvl="4" indent="-317500" algn="ctr"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5pPr>
            <a:lvl6pPr marL="2743200" marR="0" lvl="5" indent="-317500" algn="ctr"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6pPr>
            <a:lvl7pPr marL="3200400" marR="0" lvl="6" indent="-317500" algn="ctr"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7pPr>
            <a:lvl8pPr marL="3657600" marR="0" lvl="7" indent="-317500" algn="ctr"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8pPr>
            <a:lvl9pPr marL="4114800" marR="0" lvl="8" indent="-317500" algn="ctr"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9pPr>
          </a:lstStyle>
          <a:p>
            <a:pPr marL="0" indent="0"/>
            <a:r>
              <a:rPr lang="el-GR" sz="1200" dirty="0">
                <a:solidFill>
                  <a:srgbClr val="666666"/>
                </a:solidFill>
                <a:latin typeface="Times New Roman" panose="02020603050405020304" pitchFamily="18" charset="0"/>
                <a:cs typeface="Times New Roman" panose="02020603050405020304" pitchFamily="18" charset="0"/>
              </a:rPr>
              <a:t>Ανάπτυξη </a:t>
            </a:r>
            <a:r>
              <a:rPr lang="en-US" sz="1200" dirty="0">
                <a:solidFill>
                  <a:srgbClr val="666666"/>
                </a:solidFill>
                <a:latin typeface="Times New Roman" panose="02020603050405020304" pitchFamily="18" charset="0"/>
                <a:cs typeface="Times New Roman" panose="02020603050405020304" pitchFamily="18" charset="0"/>
              </a:rPr>
              <a:t>custom </a:t>
            </a:r>
            <a:r>
              <a:rPr lang="el-GR" sz="1200" dirty="0">
                <a:solidFill>
                  <a:srgbClr val="666666"/>
                </a:solidFill>
                <a:latin typeface="Times New Roman" panose="02020603050405020304" pitchFamily="18" charset="0"/>
                <a:cs typeface="Times New Roman" panose="02020603050405020304" pitchFamily="18" charset="0"/>
              </a:rPr>
              <a:t>Αλγορίθμου </a:t>
            </a:r>
            <a:r>
              <a:rPr lang="en-US" sz="1200" dirty="0">
                <a:solidFill>
                  <a:srgbClr val="666666"/>
                </a:solidFill>
                <a:latin typeface="Times New Roman" panose="02020603050405020304" pitchFamily="18" charset="0"/>
                <a:cs typeface="Times New Roman" panose="02020603050405020304" pitchFamily="18" charset="0"/>
              </a:rPr>
              <a:t>Branch and Bound</a:t>
            </a:r>
            <a:endParaRPr lang="el-GR" sz="1200" dirty="0">
              <a:solidFill>
                <a:srgbClr val="666666"/>
              </a:solidFill>
              <a:latin typeface="Times New Roman" panose="02020603050405020304" pitchFamily="18" charset="0"/>
              <a:cs typeface="Times New Roman" panose="02020603050405020304" pitchFamily="18" charset="0"/>
            </a:endParaRPr>
          </a:p>
        </p:txBody>
      </p:sp>
      <p:sp>
        <p:nvSpPr>
          <p:cNvPr id="19" name="Google Shape;382;p38">
            <a:extLst>
              <a:ext uri="{FF2B5EF4-FFF2-40B4-BE49-F238E27FC236}">
                <a16:creationId xmlns:a16="http://schemas.microsoft.com/office/drawing/2014/main" id="{1F5903EC-C7B1-A3D7-0169-DDAFEC643BF2}"/>
              </a:ext>
            </a:extLst>
          </p:cNvPr>
          <p:cNvSpPr txBox="1">
            <a:spLocks/>
          </p:cNvSpPr>
          <p:nvPr/>
        </p:nvSpPr>
        <p:spPr>
          <a:xfrm>
            <a:off x="4481279" y="3943226"/>
            <a:ext cx="23055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15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1pPr>
            <a:lvl2pPr marL="914400" marR="0" lvl="1" indent="-317500" algn="ctr"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2pPr>
            <a:lvl3pPr marL="1371600" marR="0" lvl="2" indent="-317500" algn="ctr"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3pPr>
            <a:lvl4pPr marL="1828800" marR="0" lvl="3" indent="-317500" algn="ctr"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4pPr>
            <a:lvl5pPr marL="2286000" marR="0" lvl="4" indent="-317500" algn="ctr"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5pPr>
            <a:lvl6pPr marL="2743200" marR="0" lvl="5" indent="-317500" algn="ctr"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6pPr>
            <a:lvl7pPr marL="3200400" marR="0" lvl="6" indent="-317500" algn="ctr"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7pPr>
            <a:lvl8pPr marL="3657600" marR="0" lvl="7" indent="-317500" algn="ctr"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8pPr>
            <a:lvl9pPr marL="4114800" marR="0" lvl="8" indent="-317500" algn="ctr"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9pPr>
          </a:lstStyle>
          <a:p>
            <a:pPr marL="0" indent="0"/>
            <a:r>
              <a:rPr lang="el-GR" sz="1200" dirty="0">
                <a:solidFill>
                  <a:srgbClr val="666666"/>
                </a:solidFill>
                <a:latin typeface="Times New Roman" panose="02020603050405020304" pitchFamily="18" charset="0"/>
                <a:cs typeface="Times New Roman" panose="02020603050405020304" pitchFamily="18" charset="0"/>
              </a:rPr>
              <a:t>Βελτίωση </a:t>
            </a:r>
            <a:r>
              <a:rPr lang="en-US" sz="1200" dirty="0">
                <a:solidFill>
                  <a:srgbClr val="666666"/>
                </a:solidFill>
                <a:latin typeface="Times New Roman" panose="02020603050405020304" pitchFamily="18" charset="0"/>
                <a:cs typeface="Times New Roman" panose="02020603050405020304" pitchFamily="18" charset="0"/>
              </a:rPr>
              <a:t>custom </a:t>
            </a:r>
            <a:r>
              <a:rPr lang="el-GR" sz="1200" dirty="0">
                <a:solidFill>
                  <a:srgbClr val="666666"/>
                </a:solidFill>
                <a:latin typeface="Times New Roman" panose="02020603050405020304" pitchFamily="18" charset="0"/>
                <a:cs typeface="Times New Roman" panose="02020603050405020304" pitchFamily="18" charset="0"/>
              </a:rPr>
              <a:t>Αλγορίθμου </a:t>
            </a:r>
            <a:r>
              <a:rPr lang="en-US" sz="1200" dirty="0">
                <a:solidFill>
                  <a:srgbClr val="666666"/>
                </a:solidFill>
                <a:latin typeface="Times New Roman" panose="02020603050405020304" pitchFamily="18" charset="0"/>
                <a:cs typeface="Times New Roman" panose="02020603050405020304" pitchFamily="18" charset="0"/>
              </a:rPr>
              <a:t>Branch and Bound</a:t>
            </a:r>
            <a:r>
              <a:rPr lang="el-GR" sz="1200" dirty="0">
                <a:solidFill>
                  <a:srgbClr val="666666"/>
                </a:solidFill>
                <a:latin typeface="Times New Roman" panose="02020603050405020304" pitchFamily="18" charset="0"/>
                <a:cs typeface="Times New Roman" panose="02020603050405020304" pitchFamily="18" charset="0"/>
              </a:rPr>
              <a:t> με προσθήκη μεθόδου για </a:t>
            </a:r>
            <a:r>
              <a:rPr lang="en-US" sz="1200" dirty="0">
                <a:solidFill>
                  <a:srgbClr val="666666"/>
                </a:solidFill>
                <a:latin typeface="Times New Roman" panose="02020603050405020304" pitchFamily="18" charset="0"/>
                <a:cs typeface="Times New Roman" panose="02020603050405020304" pitchFamily="18" charset="0"/>
              </a:rPr>
              <a:t>branching </a:t>
            </a:r>
            <a:r>
              <a:rPr lang="el-GR" sz="1200" dirty="0">
                <a:solidFill>
                  <a:srgbClr val="666666"/>
                </a:solidFill>
                <a:latin typeface="Times New Roman" panose="02020603050405020304" pitchFamily="18" charset="0"/>
                <a:cs typeface="Times New Roman" panose="02020603050405020304" pitchFamily="18" charset="0"/>
              </a:rPr>
              <a:t>και μεθόδου για </a:t>
            </a:r>
            <a:r>
              <a:rPr lang="en-US" sz="1200" dirty="0">
                <a:solidFill>
                  <a:srgbClr val="666666"/>
                </a:solidFill>
                <a:latin typeface="Times New Roman" panose="02020603050405020304" pitchFamily="18" charset="0"/>
                <a:cs typeface="Times New Roman" panose="02020603050405020304" pitchFamily="18" charset="0"/>
              </a:rPr>
              <a:t>cuts</a:t>
            </a:r>
            <a:endParaRPr lang="el-GR" sz="1200" dirty="0">
              <a:solidFill>
                <a:srgbClr val="666666"/>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86">
          <a:extLst>
            <a:ext uri="{FF2B5EF4-FFF2-40B4-BE49-F238E27FC236}">
              <a16:creationId xmlns:a16="http://schemas.microsoft.com/office/drawing/2014/main" id="{5C801026-40A5-A3D9-20D0-A199B3CA142D}"/>
            </a:ext>
          </a:extLst>
        </p:cNvPr>
        <p:cNvGrpSpPr/>
        <p:nvPr/>
      </p:nvGrpSpPr>
      <p:grpSpPr>
        <a:xfrm>
          <a:off x="0" y="0"/>
          <a:ext cx="0" cy="0"/>
          <a:chOff x="0" y="0"/>
          <a:chExt cx="0" cy="0"/>
        </a:xfrm>
      </p:grpSpPr>
      <p:sp>
        <p:nvSpPr>
          <p:cNvPr id="487" name="Google Shape;487;p43">
            <a:extLst>
              <a:ext uri="{FF2B5EF4-FFF2-40B4-BE49-F238E27FC236}">
                <a16:creationId xmlns:a16="http://schemas.microsoft.com/office/drawing/2014/main" id="{03272DB3-05FA-90A7-6526-EFF04DA5CF93}"/>
              </a:ext>
            </a:extLst>
          </p:cNvPr>
          <p:cNvSpPr txBox="1">
            <a:spLocks noGrp="1"/>
          </p:cNvSpPr>
          <p:nvPr>
            <p:ph type="title"/>
          </p:nvPr>
        </p:nvSpPr>
        <p:spPr>
          <a:xfrm>
            <a:off x="608032" y="456222"/>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600" dirty="0">
                <a:solidFill>
                  <a:srgbClr val="000000"/>
                </a:solidFill>
                <a:latin typeface="Times New Roman" panose="02020603050405020304" pitchFamily="18" charset="0"/>
                <a:cs typeface="Times New Roman" panose="02020603050405020304" pitchFamily="18" charset="0"/>
              </a:rPr>
              <a:t>Random Generator</a:t>
            </a:r>
            <a:endParaRPr sz="2600" dirty="0">
              <a:solidFill>
                <a:srgbClr val="000000"/>
              </a:solidFill>
              <a:latin typeface="Times New Roman" panose="02020603050405020304" pitchFamily="18" charset="0"/>
              <a:cs typeface="Times New Roman" panose="02020603050405020304" pitchFamily="18" charset="0"/>
            </a:endParaRPr>
          </a:p>
        </p:txBody>
      </p:sp>
      <p:sp>
        <p:nvSpPr>
          <p:cNvPr id="489" name="Google Shape;489;p43">
            <a:extLst>
              <a:ext uri="{FF2B5EF4-FFF2-40B4-BE49-F238E27FC236}">
                <a16:creationId xmlns:a16="http://schemas.microsoft.com/office/drawing/2014/main" id="{F1D2F0CA-679E-5C32-2589-CD93A266D5CC}"/>
              </a:ext>
            </a:extLst>
          </p:cNvPr>
          <p:cNvSpPr txBox="1">
            <a:spLocks noGrp="1"/>
          </p:cNvSpPr>
          <p:nvPr>
            <p:ph type="subTitle" idx="2"/>
          </p:nvPr>
        </p:nvSpPr>
        <p:spPr>
          <a:xfrm>
            <a:off x="194205" y="1219651"/>
            <a:ext cx="8584034" cy="848246"/>
          </a:xfrm>
          <a:prstGeom prst="rect">
            <a:avLst/>
          </a:prstGeom>
        </p:spPr>
        <p:txBody>
          <a:bodyPr spcFirstLastPara="1" wrap="square" lIns="91425" tIns="91425" rIns="91425" bIns="91425" anchor="t" anchorCtr="0">
            <a:noAutofit/>
          </a:bodyPr>
          <a:lstStyle/>
          <a:p>
            <a:pPr marL="139700" indent="0" algn="l"/>
            <a:r>
              <a:rPr lang="el-GR" sz="1200" dirty="0">
                <a:solidFill>
                  <a:schemeClr val="tx1">
                    <a:lumMod val="50000"/>
                  </a:schemeClr>
                </a:solidFill>
                <a:latin typeface="Times New Roman" panose="02020603050405020304" pitchFamily="18" charset="0"/>
                <a:cs typeface="Times New Roman" panose="02020603050405020304" pitchFamily="18" charset="0"/>
              </a:rPr>
              <a:t>Περιέχει την συνάρτηση </a:t>
            </a:r>
            <a:r>
              <a:rPr lang="en-US" sz="1200" b="1" dirty="0">
                <a:solidFill>
                  <a:schemeClr val="tx1">
                    <a:lumMod val="50000"/>
                  </a:schemeClr>
                </a:solidFill>
                <a:latin typeface="Times New Roman" panose="02020603050405020304" pitchFamily="18" charset="0"/>
                <a:cs typeface="Times New Roman" panose="02020603050405020304" pitchFamily="18" charset="0"/>
              </a:rPr>
              <a:t>generate_data_files </a:t>
            </a:r>
            <a:r>
              <a:rPr lang="el-GR" sz="1200" dirty="0">
                <a:solidFill>
                  <a:schemeClr val="tx1">
                    <a:lumMod val="50000"/>
                  </a:schemeClr>
                </a:solidFill>
                <a:latin typeface="Times New Roman" panose="02020603050405020304" pitchFamily="18" charset="0"/>
                <a:cs typeface="Times New Roman" panose="02020603050405020304" pitchFamily="18" charset="0"/>
              </a:rPr>
              <a:t>η οποία δημιουργεί κατά την κλήση της έναν φάκελο </a:t>
            </a:r>
            <a:r>
              <a:rPr lang="en-US" sz="1200" dirty="0">
                <a:solidFill>
                  <a:schemeClr val="tx1">
                    <a:lumMod val="50000"/>
                  </a:schemeClr>
                </a:solidFill>
                <a:latin typeface="Times New Roman" panose="02020603050405020304" pitchFamily="18" charset="0"/>
                <a:cs typeface="Times New Roman" panose="02020603050405020304" pitchFamily="18" charset="0"/>
              </a:rPr>
              <a:t>“problems”</a:t>
            </a:r>
            <a:r>
              <a:rPr lang="el-GR" sz="1200" dirty="0">
                <a:solidFill>
                  <a:schemeClr val="tx1">
                    <a:lumMod val="50000"/>
                  </a:schemeClr>
                </a:solidFill>
                <a:latin typeface="Times New Roman" panose="02020603050405020304" pitchFamily="18" charset="0"/>
                <a:cs typeface="Times New Roman" panose="02020603050405020304" pitchFamily="18" charset="0"/>
              </a:rPr>
              <a:t> που αποτελείται από 10 κλάσεις των 10 προβλημάτων η καθεμία</a:t>
            </a:r>
          </a:p>
          <a:p>
            <a:pPr marL="139700" indent="0" algn="l"/>
            <a:endParaRPr lang="el-GR" sz="1200" dirty="0">
              <a:solidFill>
                <a:schemeClr val="tx1">
                  <a:lumMod val="50000"/>
                </a:schemeClr>
              </a:solidFill>
              <a:latin typeface="Times New Roman" panose="02020603050405020304" pitchFamily="18" charset="0"/>
              <a:cs typeface="Times New Roman" panose="02020603050405020304" pitchFamily="18" charset="0"/>
            </a:endParaRPr>
          </a:p>
          <a:p>
            <a:pPr marL="228600" marR="0" lvl="0" indent="-228600" algn="l" defTabSz="914400" rtl="0" eaLnBrk="0" fontAlgn="base" latinLnBrk="0" hangingPunct="0">
              <a:lnSpc>
                <a:spcPct val="100000"/>
              </a:lnSpc>
              <a:spcBef>
                <a:spcPct val="0"/>
              </a:spcBef>
              <a:spcAft>
                <a:spcPct val="0"/>
              </a:spcAft>
              <a:buClrTx/>
              <a:buSzTx/>
              <a:buFont typeface="+mj-lt"/>
              <a:buAutoNum type="arabicPeriod"/>
              <a:tabLst/>
            </a:pPr>
            <a:r>
              <a:rPr lang="el-GR" altLang="en-US" sz="1200" b="1" dirty="0">
                <a:solidFill>
                  <a:schemeClr val="tx2">
                    <a:lumMod val="10000"/>
                  </a:schemeClr>
                </a:solidFill>
                <a:latin typeface="Times New Roman" panose="02020603050405020304" pitchFamily="18" charset="0"/>
                <a:cs typeface="Times New Roman" panose="02020603050405020304" pitchFamily="18" charset="0"/>
              </a:rPr>
              <a:t>Δημιουργία φακέλων</a:t>
            </a:r>
            <a:r>
              <a:rPr kumimoji="0" lang="en-US" altLang="en-US" sz="1200" b="0" i="0" u="none" strike="noStrike" cap="none" normalizeH="0" baseline="0" dirty="0">
                <a:ln>
                  <a:noFill/>
                </a:ln>
                <a:solidFill>
                  <a:schemeClr val="tx2">
                    <a:lumMod val="10000"/>
                  </a:schemeClr>
                </a:solidFill>
                <a:effectLst/>
                <a:latin typeface="Times New Roman" panose="02020603050405020304" pitchFamily="18" charset="0"/>
                <a:cs typeface="Times New Roman" panose="02020603050405020304" pitchFamily="18" charset="0"/>
              </a:rPr>
              <a:t>: Φτιάχνει έναν βασικό φάκελο και μέσα σε αυτόν δημιουργεί υποφακέλους</a:t>
            </a:r>
            <a:r>
              <a:rPr kumimoji="0" lang="el-GR" altLang="en-US" sz="1200" b="0" i="0" u="none" strike="noStrike" cap="none" normalizeH="0" baseline="0" dirty="0">
                <a:ln>
                  <a:noFill/>
                </a:ln>
                <a:solidFill>
                  <a:schemeClr val="tx2">
                    <a:lumMod val="10000"/>
                  </a:schemeClr>
                </a:solidFill>
                <a:effectLst/>
                <a:latin typeface="Times New Roman" panose="02020603050405020304" pitchFamily="18" charset="0"/>
                <a:cs typeface="Times New Roman" panose="02020603050405020304" pitchFamily="18" charset="0"/>
              </a:rPr>
              <a:t>,</a:t>
            </a:r>
            <a:r>
              <a:rPr kumimoji="0" lang="en-US" altLang="en-US" sz="1200" b="0" i="0" u="none" strike="noStrike" cap="none" normalizeH="0" baseline="0" dirty="0">
                <a:ln>
                  <a:noFill/>
                </a:ln>
                <a:solidFill>
                  <a:schemeClr val="tx2">
                    <a:lumMod val="10000"/>
                  </a:schemeClr>
                </a:solidFill>
                <a:effectLst/>
                <a:latin typeface="Times New Roman" panose="02020603050405020304" pitchFamily="18" charset="0"/>
                <a:cs typeface="Times New Roman" panose="02020603050405020304" pitchFamily="18" charset="0"/>
              </a:rPr>
              <a:t> έναν για κάθε κλάση</a:t>
            </a:r>
          </a:p>
          <a:p>
            <a:pPr marL="228600" marR="0" lvl="0" indent="-228600" algn="l" defTabSz="914400" rtl="0" eaLnBrk="0" fontAlgn="base" latinLnBrk="0" hangingPunct="0">
              <a:lnSpc>
                <a:spcPct val="100000"/>
              </a:lnSpc>
              <a:spcBef>
                <a:spcPct val="0"/>
              </a:spcBef>
              <a:spcAft>
                <a:spcPct val="0"/>
              </a:spcAft>
              <a:buClrTx/>
              <a:buSzTx/>
              <a:buFont typeface="+mj-lt"/>
              <a:buAutoNum type="arabicPeriod"/>
              <a:tabLst/>
            </a:pPr>
            <a:r>
              <a:rPr lang="el-GR" altLang="en-US" sz="1200" b="1" dirty="0">
                <a:solidFill>
                  <a:schemeClr val="tx2">
                    <a:lumMod val="10000"/>
                  </a:schemeClr>
                </a:solidFill>
                <a:latin typeface="Times New Roman" panose="02020603050405020304" pitchFamily="18" charset="0"/>
                <a:cs typeface="Times New Roman" panose="02020603050405020304" pitchFamily="18" charset="0"/>
              </a:rPr>
              <a:t>Δημιουργία</a:t>
            </a:r>
            <a:r>
              <a:rPr kumimoji="0" lang="en-US" altLang="en-US" sz="1200" b="1" i="0" u="none" strike="noStrike" cap="none" normalizeH="0" baseline="0" dirty="0">
                <a:ln>
                  <a:noFill/>
                </a:ln>
                <a:solidFill>
                  <a:schemeClr val="tx2">
                    <a:lumMod val="10000"/>
                  </a:schemeClr>
                </a:solidFill>
                <a:effectLst/>
                <a:latin typeface="Times New Roman" panose="02020603050405020304" pitchFamily="18" charset="0"/>
                <a:cs typeface="Times New Roman" panose="02020603050405020304" pitchFamily="18" charset="0"/>
              </a:rPr>
              <a:t> </a:t>
            </a:r>
            <a:r>
              <a:rPr kumimoji="0" lang="el-GR" altLang="en-US" sz="1200" b="1" i="0" u="none" strike="noStrike" cap="none" normalizeH="0" baseline="0" dirty="0">
                <a:ln>
                  <a:noFill/>
                </a:ln>
                <a:solidFill>
                  <a:schemeClr val="tx2">
                    <a:lumMod val="10000"/>
                  </a:schemeClr>
                </a:solidFill>
                <a:effectLst/>
                <a:latin typeface="Times New Roman" panose="02020603050405020304" pitchFamily="18" charset="0"/>
                <a:cs typeface="Times New Roman" panose="02020603050405020304" pitchFamily="18" charset="0"/>
              </a:rPr>
              <a:t>αρχείων προβλημάτων</a:t>
            </a:r>
            <a:r>
              <a:rPr kumimoji="0" lang="en-US" altLang="en-US" sz="1200" b="0" i="0" u="none" strike="noStrike" cap="none" normalizeH="0" baseline="0" dirty="0">
                <a:ln>
                  <a:noFill/>
                </a:ln>
                <a:solidFill>
                  <a:schemeClr val="tx2">
                    <a:lumMod val="10000"/>
                  </a:schemeClr>
                </a:solidFill>
                <a:effectLst/>
                <a:latin typeface="Times New Roman" panose="02020603050405020304" pitchFamily="18" charset="0"/>
                <a:cs typeface="Times New Roman" panose="02020603050405020304" pitchFamily="18" charset="0"/>
              </a:rPr>
              <a:t>: Κάθε φάκελος κλάσης περιέχει </a:t>
            </a:r>
            <a:r>
              <a:rPr kumimoji="0" lang="el-GR" altLang="en-US" sz="1200" b="0" i="0" u="none" strike="noStrike" cap="none" normalizeH="0" baseline="0" dirty="0">
                <a:ln>
                  <a:noFill/>
                </a:ln>
                <a:solidFill>
                  <a:schemeClr val="tx2">
                    <a:lumMod val="10000"/>
                  </a:schemeClr>
                </a:solidFill>
                <a:effectLst/>
                <a:latin typeface="Times New Roman" panose="02020603050405020304" pitchFamily="18" charset="0"/>
                <a:cs typeface="Times New Roman" panose="02020603050405020304" pitchFamily="18" charset="0"/>
              </a:rPr>
              <a:t>αρχεία προβλημάτων</a:t>
            </a:r>
            <a:r>
              <a:rPr kumimoji="0" lang="en-US" altLang="en-US" sz="1200" b="0" i="0" u="none" strike="noStrike" cap="none" normalizeH="0" baseline="0" dirty="0">
                <a:ln>
                  <a:noFill/>
                </a:ln>
                <a:solidFill>
                  <a:schemeClr val="tx2">
                    <a:lumMod val="10000"/>
                  </a:schemeClr>
                </a:solidFill>
                <a:effectLst/>
                <a:latin typeface="Times New Roman" panose="02020603050405020304" pitchFamily="18" charset="0"/>
                <a:cs typeface="Times New Roman" panose="02020603050405020304" pitchFamily="18" charset="0"/>
              </a:rPr>
              <a:t>, τα οποία περιέχουν δεδομένα παραμέτρων</a:t>
            </a:r>
          </a:p>
          <a:p>
            <a:pPr marL="228600" marR="0" lvl="0" indent="-228600" algn="l" defTabSz="914400" rtl="0" eaLnBrk="0" fontAlgn="base" latinLnBrk="0" hangingPunct="0">
              <a:lnSpc>
                <a:spcPct val="100000"/>
              </a:lnSpc>
              <a:spcBef>
                <a:spcPct val="0"/>
              </a:spcBef>
              <a:spcAft>
                <a:spcPct val="0"/>
              </a:spcAft>
              <a:buClrTx/>
              <a:buSzTx/>
              <a:buFont typeface="+mj-lt"/>
              <a:buAutoNum type="arabicPeriod"/>
              <a:tabLst/>
            </a:pPr>
            <a:r>
              <a:rPr kumimoji="0" lang="el-GR" altLang="en-US" sz="1200" b="1" i="0" u="none" strike="noStrike" cap="none" normalizeH="0" baseline="0" dirty="0">
                <a:ln>
                  <a:noFill/>
                </a:ln>
                <a:solidFill>
                  <a:schemeClr val="tx2">
                    <a:lumMod val="10000"/>
                  </a:schemeClr>
                </a:solidFill>
                <a:effectLst/>
                <a:latin typeface="Times New Roman" panose="02020603050405020304" pitchFamily="18" charset="0"/>
                <a:cs typeface="Times New Roman" panose="02020603050405020304" pitchFamily="18" charset="0"/>
              </a:rPr>
              <a:t>Τυχαία ανάθεση </a:t>
            </a:r>
            <a:r>
              <a:rPr lang="el-GR" altLang="en-US" sz="1200" b="1" dirty="0">
                <a:solidFill>
                  <a:schemeClr val="tx2">
                    <a:lumMod val="10000"/>
                  </a:schemeClr>
                </a:solidFill>
                <a:latin typeface="Times New Roman" panose="02020603050405020304" pitchFamily="18" charset="0"/>
                <a:cs typeface="Times New Roman" panose="02020603050405020304" pitchFamily="18" charset="0"/>
              </a:rPr>
              <a:t>τιμών </a:t>
            </a:r>
            <a:r>
              <a:rPr kumimoji="0" lang="el-GR" altLang="en-US" sz="1200" b="1" i="0" u="none" strike="noStrike" cap="none" normalizeH="0" baseline="0" dirty="0">
                <a:ln>
                  <a:noFill/>
                </a:ln>
                <a:solidFill>
                  <a:schemeClr val="tx2">
                    <a:lumMod val="10000"/>
                  </a:schemeClr>
                </a:solidFill>
                <a:effectLst/>
                <a:latin typeface="Times New Roman" panose="02020603050405020304" pitchFamily="18" charset="0"/>
                <a:cs typeface="Times New Roman" panose="02020603050405020304" pitchFamily="18" charset="0"/>
              </a:rPr>
              <a:t>σε</a:t>
            </a:r>
            <a:r>
              <a:rPr lang="el-GR" altLang="en-US" sz="1200" b="1" dirty="0">
                <a:solidFill>
                  <a:schemeClr val="tx2">
                    <a:lumMod val="10000"/>
                  </a:schemeClr>
                </a:solidFill>
                <a:latin typeface="Times New Roman" panose="02020603050405020304" pitchFamily="18" charset="0"/>
                <a:cs typeface="Times New Roman" panose="02020603050405020304" pitchFamily="18" charset="0"/>
              </a:rPr>
              <a:t> παραμέτρους</a:t>
            </a:r>
            <a:r>
              <a:rPr lang="en-US" altLang="en-US" sz="1200" b="1" dirty="0">
                <a:solidFill>
                  <a:schemeClr val="tx2">
                    <a:lumMod val="10000"/>
                  </a:schemeClr>
                </a:solidFill>
                <a:latin typeface="Times New Roman" panose="02020603050405020304" pitchFamily="18" charset="0"/>
                <a:cs typeface="Times New Roman" panose="02020603050405020304" pitchFamily="18" charset="0"/>
              </a:rPr>
              <a:t> </a:t>
            </a:r>
            <a:r>
              <a:rPr lang="el-GR" altLang="en-US" sz="1200" b="1" dirty="0">
                <a:solidFill>
                  <a:schemeClr val="tx2">
                    <a:lumMod val="10000"/>
                  </a:schemeClr>
                </a:solidFill>
                <a:latin typeface="Times New Roman" panose="02020603050405020304" pitchFamily="18" charset="0"/>
                <a:cs typeface="Times New Roman" panose="02020603050405020304" pitchFamily="18" charset="0"/>
              </a:rPr>
              <a:t>και εγγραφή τους στο αρχείο</a:t>
            </a:r>
            <a:r>
              <a:rPr kumimoji="0" lang="en-US" altLang="en-US" sz="1200" b="0" i="0" u="none" strike="noStrike" cap="none" normalizeH="0" baseline="0" dirty="0">
                <a:ln>
                  <a:noFill/>
                </a:ln>
                <a:solidFill>
                  <a:schemeClr val="tx2">
                    <a:lumMod val="10000"/>
                  </a:schemeClr>
                </a:solidFill>
                <a:effectLst/>
                <a:latin typeface="Times New Roman" panose="02020603050405020304" pitchFamily="18" charset="0"/>
                <a:cs typeface="Times New Roman" panose="02020603050405020304" pitchFamily="18" charset="0"/>
              </a:rPr>
              <a:t>: </a:t>
            </a:r>
            <a:r>
              <a:rPr kumimoji="0" lang="el-GR" altLang="en-US" sz="1200" b="0" i="0" u="none" strike="noStrike" cap="none" normalizeH="0" baseline="0" dirty="0">
                <a:ln>
                  <a:noFill/>
                </a:ln>
                <a:solidFill>
                  <a:schemeClr val="tx2">
                    <a:lumMod val="10000"/>
                  </a:schemeClr>
                </a:solidFill>
                <a:effectLst/>
                <a:latin typeface="Times New Roman" panose="02020603050405020304" pitchFamily="18" charset="0"/>
                <a:cs typeface="Times New Roman" panose="02020603050405020304" pitchFamily="18" charset="0"/>
              </a:rPr>
              <a:t>Σε κάθε</a:t>
            </a:r>
            <a:r>
              <a:rPr kumimoji="0" lang="en-US" altLang="en-US" sz="1200" b="0" i="0" u="none" strike="noStrike" cap="none" normalizeH="0" baseline="0" dirty="0">
                <a:ln>
                  <a:noFill/>
                </a:ln>
                <a:solidFill>
                  <a:schemeClr val="tx2">
                    <a:lumMod val="10000"/>
                  </a:schemeClr>
                </a:solidFill>
                <a:effectLst/>
                <a:latin typeface="Times New Roman" panose="02020603050405020304" pitchFamily="18" charset="0"/>
                <a:cs typeface="Times New Roman" panose="02020603050405020304" pitchFamily="18" charset="0"/>
              </a:rPr>
              <a:t> </a:t>
            </a:r>
            <a:r>
              <a:rPr kumimoji="0" lang="el-GR" altLang="en-US" sz="1200" b="0" i="0" u="none" strike="noStrike" cap="none" normalizeH="0" baseline="0" dirty="0">
                <a:ln>
                  <a:noFill/>
                </a:ln>
                <a:solidFill>
                  <a:schemeClr val="tx2">
                    <a:lumMod val="10000"/>
                  </a:schemeClr>
                </a:solidFill>
                <a:effectLst/>
                <a:latin typeface="Times New Roman" panose="02020603050405020304" pitchFamily="18" charset="0"/>
                <a:cs typeface="Times New Roman" panose="02020603050405020304" pitchFamily="18" charset="0"/>
              </a:rPr>
              <a:t>κλάση</a:t>
            </a:r>
            <a:r>
              <a:rPr kumimoji="0" lang="en-US" altLang="en-US" sz="1200" b="0" i="0" u="none" strike="noStrike" cap="none" normalizeH="0" baseline="0" dirty="0">
                <a:ln>
                  <a:noFill/>
                </a:ln>
                <a:solidFill>
                  <a:schemeClr val="tx2">
                    <a:lumMod val="10000"/>
                  </a:schemeClr>
                </a:solidFill>
                <a:effectLst/>
                <a:latin typeface="Times New Roman" panose="02020603050405020304" pitchFamily="18" charset="0"/>
                <a:cs typeface="Times New Roman" panose="02020603050405020304" pitchFamily="18" charset="0"/>
              </a:rPr>
              <a:t>, </a:t>
            </a:r>
            <a:r>
              <a:rPr kumimoji="0" lang="el-GR" altLang="en-US" sz="1200" b="0" i="0" u="none" strike="noStrike" cap="none" normalizeH="0" baseline="0" dirty="0">
                <a:ln>
                  <a:noFill/>
                </a:ln>
                <a:solidFill>
                  <a:schemeClr val="tx2">
                    <a:lumMod val="10000"/>
                  </a:schemeClr>
                </a:solidFill>
                <a:effectLst/>
                <a:latin typeface="Times New Roman" panose="02020603050405020304" pitchFamily="18" charset="0"/>
                <a:cs typeface="Times New Roman" panose="02020603050405020304" pitchFamily="18" charset="0"/>
              </a:rPr>
              <a:t>ορίζονται τυχαίες</a:t>
            </a:r>
            <a:r>
              <a:rPr kumimoji="0" lang="en-US" altLang="en-US" sz="1200" b="0" i="0" u="none" strike="noStrike" cap="none" normalizeH="0" baseline="0" dirty="0">
                <a:ln>
                  <a:noFill/>
                </a:ln>
                <a:solidFill>
                  <a:schemeClr val="tx2">
                    <a:lumMod val="10000"/>
                  </a:schemeClr>
                </a:solidFill>
                <a:effectLst/>
                <a:latin typeface="Times New Roman" panose="02020603050405020304" pitchFamily="18" charset="0"/>
                <a:cs typeface="Times New Roman" panose="02020603050405020304" pitchFamily="18" charset="0"/>
              </a:rPr>
              <a:t> τιμές για τις παραμέτρους:</a:t>
            </a:r>
            <a:r>
              <a:rPr kumimoji="0" lang="el-GR" altLang="en-US" sz="1200" b="0" i="0" u="none" strike="noStrike" cap="none" normalizeH="0" baseline="0" dirty="0">
                <a:ln>
                  <a:noFill/>
                </a:ln>
                <a:solidFill>
                  <a:schemeClr val="tx2">
                    <a:lumMod val="10000"/>
                  </a:schemeClr>
                </a:solidFill>
                <a:effectLst/>
                <a:latin typeface="Times New Roman" panose="02020603050405020304" pitchFamily="18" charset="0"/>
                <a:cs typeface="Times New Roman" panose="02020603050405020304" pitchFamily="18" charset="0"/>
              </a:rPr>
              <a:t> </a:t>
            </a:r>
          </a:p>
          <a:p>
            <a:pPr marL="628650" lvl="1" indent="-171450" algn="l" eaLnBrk="0" fontAlgn="base" hangingPunct="0">
              <a:spcBef>
                <a:spcPct val="0"/>
              </a:spcBef>
              <a:spcAft>
                <a:spcPct val="0"/>
              </a:spcAft>
              <a:buClrTx/>
              <a:buSzTx/>
              <a:buFont typeface="Arial" panose="020B0604020202020204" pitchFamily="34" charset="0"/>
              <a:buChar char="•"/>
            </a:pPr>
            <a:r>
              <a:rPr kumimoji="0" lang="en-US" altLang="en-US" sz="1200" b="0" i="0" u="none" strike="noStrike" cap="none" normalizeH="0" baseline="0" dirty="0">
                <a:ln>
                  <a:noFill/>
                </a:ln>
                <a:solidFill>
                  <a:schemeClr val="tx2">
                    <a:lumMod val="10000"/>
                  </a:schemeClr>
                </a:solidFill>
                <a:effectLst/>
                <a:latin typeface="Times New Roman" panose="02020603050405020304" pitchFamily="18" charset="0"/>
                <a:cs typeface="Times New Roman" panose="02020603050405020304" pitchFamily="18" charset="0"/>
              </a:rPr>
              <a:t>N: </a:t>
            </a:r>
            <a:r>
              <a:rPr kumimoji="0" lang="el-GR" altLang="en-US" sz="1200" b="0" i="0" u="none" strike="noStrike" cap="none" normalizeH="0" baseline="0" dirty="0">
                <a:ln>
                  <a:noFill/>
                </a:ln>
                <a:solidFill>
                  <a:schemeClr val="tx2">
                    <a:lumMod val="10000"/>
                  </a:schemeClr>
                </a:solidFill>
                <a:effectLst/>
                <a:latin typeface="Times New Roman" panose="02020603050405020304" pitchFamily="18" charset="0"/>
                <a:cs typeface="Times New Roman" panose="02020603050405020304" pitchFamily="18" charset="0"/>
              </a:rPr>
              <a:t>Αριθμός έργων</a:t>
            </a:r>
            <a:endParaRPr lang="el-GR" altLang="en-US" sz="1200" dirty="0">
              <a:solidFill>
                <a:schemeClr val="tx2">
                  <a:lumMod val="10000"/>
                </a:schemeClr>
              </a:solidFill>
              <a:latin typeface="Times New Roman" panose="02020603050405020304" pitchFamily="18" charset="0"/>
              <a:cs typeface="Times New Roman" panose="02020603050405020304" pitchFamily="18" charset="0"/>
            </a:endParaRPr>
          </a:p>
          <a:p>
            <a:pPr marL="628650" lvl="1" indent="-171450" algn="l" eaLnBrk="0" fontAlgn="base" hangingPunct="0">
              <a:spcBef>
                <a:spcPct val="0"/>
              </a:spcBef>
              <a:spcAft>
                <a:spcPct val="0"/>
              </a:spcAft>
              <a:buClrTx/>
              <a:buSzTx/>
              <a:buFont typeface="Arial" panose="020B0604020202020204" pitchFamily="34" charset="0"/>
              <a:buChar char="•"/>
            </a:pPr>
            <a:r>
              <a:rPr kumimoji="0" lang="en-US" altLang="en-US" sz="1200" b="0" i="0" u="none" strike="noStrike" cap="none" normalizeH="0" baseline="0" dirty="0">
                <a:ln>
                  <a:noFill/>
                </a:ln>
                <a:solidFill>
                  <a:schemeClr val="tx2">
                    <a:lumMod val="10000"/>
                  </a:schemeClr>
                </a:solidFill>
                <a:effectLst/>
                <a:latin typeface="Times New Roman" panose="02020603050405020304" pitchFamily="18" charset="0"/>
                <a:cs typeface="Times New Roman" panose="02020603050405020304" pitchFamily="18" charset="0"/>
              </a:rPr>
              <a:t>F: </a:t>
            </a:r>
            <a:r>
              <a:rPr lang="el-GR" altLang="en-US" sz="1200" dirty="0">
                <a:solidFill>
                  <a:schemeClr val="tx2">
                    <a:lumMod val="10000"/>
                  </a:schemeClr>
                </a:solidFill>
                <a:latin typeface="Times New Roman" panose="02020603050405020304" pitchFamily="18" charset="0"/>
                <a:cs typeface="Times New Roman" panose="02020603050405020304" pitchFamily="18" charset="0"/>
              </a:rPr>
              <a:t>Συνολικό διαθέσιμο κεφάλαιο</a:t>
            </a:r>
          </a:p>
          <a:p>
            <a:pPr marL="628650" lvl="1" indent="-171450" algn="l" eaLnBrk="0" fontAlgn="base" hangingPunct="0">
              <a:spcBef>
                <a:spcPct val="0"/>
              </a:spcBef>
              <a:spcAft>
                <a:spcPct val="0"/>
              </a:spcAft>
              <a:buClrTx/>
              <a:buSzTx/>
              <a:buFont typeface="Arial" panose="020B0604020202020204" pitchFamily="34" charset="0"/>
              <a:buChar char="•"/>
            </a:pPr>
            <a:r>
              <a:rPr kumimoji="0" lang="en-US" altLang="en-US" sz="1200" b="0" i="0" u="none" strike="noStrike" cap="none" normalizeH="0" baseline="0" dirty="0">
                <a:ln>
                  <a:noFill/>
                </a:ln>
                <a:solidFill>
                  <a:schemeClr val="tx2">
                    <a:lumMod val="10000"/>
                  </a:schemeClr>
                </a:solidFill>
                <a:effectLst/>
                <a:latin typeface="Times New Roman" panose="02020603050405020304" pitchFamily="18" charset="0"/>
                <a:cs typeface="Times New Roman" panose="02020603050405020304" pitchFamily="18" charset="0"/>
              </a:rPr>
              <a:t>S: </a:t>
            </a:r>
            <a:r>
              <a:rPr lang="el-GR" altLang="en-US" sz="1200" dirty="0">
                <a:solidFill>
                  <a:schemeClr val="tx2">
                    <a:lumMod val="10000"/>
                  </a:schemeClr>
                </a:solidFill>
                <a:latin typeface="Times New Roman" panose="02020603050405020304" pitchFamily="18" charset="0"/>
                <a:cs typeface="Times New Roman" panose="02020603050405020304" pitchFamily="18" charset="0"/>
              </a:rPr>
              <a:t>Συνολικό δ</a:t>
            </a:r>
            <a:r>
              <a:rPr kumimoji="0" lang="el-GR" altLang="en-US" sz="1200" b="0" i="0" u="none" strike="noStrike" cap="none" normalizeH="0" baseline="0" dirty="0">
                <a:ln>
                  <a:noFill/>
                </a:ln>
                <a:solidFill>
                  <a:schemeClr val="tx2">
                    <a:lumMod val="10000"/>
                  </a:schemeClr>
                </a:solidFill>
                <a:effectLst/>
                <a:latin typeface="Times New Roman" panose="02020603050405020304" pitchFamily="18" charset="0"/>
                <a:cs typeface="Times New Roman" panose="02020603050405020304" pitchFamily="18" charset="0"/>
              </a:rPr>
              <a:t>ιαθέσιμο</a:t>
            </a:r>
            <a:r>
              <a:rPr kumimoji="0" lang="en-US" altLang="en-US" sz="1200" b="0" i="0" u="none" strike="noStrike" cap="none" normalizeH="0" baseline="0" dirty="0">
                <a:ln>
                  <a:noFill/>
                </a:ln>
                <a:solidFill>
                  <a:schemeClr val="tx2">
                    <a:lumMod val="10000"/>
                  </a:schemeClr>
                </a:solidFill>
                <a:effectLst/>
                <a:latin typeface="Times New Roman" panose="02020603050405020304" pitchFamily="18" charset="0"/>
                <a:cs typeface="Times New Roman" panose="02020603050405020304" pitchFamily="18" charset="0"/>
              </a:rPr>
              <a:t> </a:t>
            </a:r>
            <a:r>
              <a:rPr kumimoji="0" lang="el-GR" altLang="en-US" sz="1200" b="0" i="0" u="none" strike="noStrike" cap="none" normalizeH="0" baseline="0" dirty="0">
                <a:ln>
                  <a:noFill/>
                </a:ln>
                <a:solidFill>
                  <a:schemeClr val="tx2">
                    <a:lumMod val="10000"/>
                  </a:schemeClr>
                </a:solidFill>
                <a:effectLst/>
                <a:latin typeface="Times New Roman" panose="02020603050405020304" pitchFamily="18" charset="0"/>
                <a:cs typeface="Times New Roman" panose="02020603050405020304" pitchFamily="18" charset="0"/>
              </a:rPr>
              <a:t>προσωπικό</a:t>
            </a:r>
            <a:endParaRPr lang="el-GR" altLang="en-US" sz="1200" dirty="0">
              <a:solidFill>
                <a:schemeClr val="tx2">
                  <a:lumMod val="10000"/>
                </a:schemeClr>
              </a:solidFill>
              <a:latin typeface="Times New Roman" panose="02020603050405020304" pitchFamily="18" charset="0"/>
              <a:cs typeface="Times New Roman" panose="02020603050405020304" pitchFamily="18" charset="0"/>
            </a:endParaRPr>
          </a:p>
          <a:p>
            <a:pPr marL="628650" lvl="1" indent="-171450" algn="l" eaLnBrk="0" fontAlgn="base" hangingPunct="0">
              <a:spcBef>
                <a:spcPct val="0"/>
              </a:spcBef>
              <a:spcAft>
                <a:spcPct val="0"/>
              </a:spcAft>
              <a:buClrTx/>
              <a:buSzTx/>
              <a:buFont typeface="Arial" panose="020B0604020202020204" pitchFamily="34" charset="0"/>
              <a:buChar char="•"/>
            </a:pPr>
            <a:r>
              <a:rPr kumimoji="0" lang="en-US" altLang="en-US" sz="1200" b="0" i="0" u="none" strike="noStrike" cap="none" normalizeH="0" baseline="0" dirty="0">
                <a:ln>
                  <a:noFill/>
                </a:ln>
                <a:solidFill>
                  <a:schemeClr val="tx2">
                    <a:lumMod val="10000"/>
                  </a:schemeClr>
                </a:solidFill>
                <a:effectLst/>
                <a:latin typeface="Times New Roman" panose="02020603050405020304" pitchFamily="18" charset="0"/>
                <a:cs typeface="Times New Roman" panose="02020603050405020304" pitchFamily="18" charset="0"/>
              </a:rPr>
              <a:t>P: </a:t>
            </a:r>
            <a:r>
              <a:rPr lang="el-GR" sz="1200" b="0" i="0" dirty="0">
                <a:solidFill>
                  <a:schemeClr val="tx2">
                    <a:lumMod val="10000"/>
                  </a:schemeClr>
                </a:solidFill>
                <a:effectLst/>
                <a:latin typeface="Times New Roman" panose="02020603050405020304" pitchFamily="18" charset="0"/>
                <a:ea typeface="DM Sans" pitchFamily="2" charset="0"/>
                <a:cs typeface="Times New Roman" panose="02020603050405020304" pitchFamily="18" charset="0"/>
              </a:rPr>
              <a:t>Μέγιστος αριθμός έργων που μπορούν να υλοποιηθούν </a:t>
            </a:r>
            <a:endParaRPr kumimoji="0" lang="en-US" altLang="en-US" sz="1200" b="0" i="0" u="none" strike="noStrike" cap="none" normalizeH="0" baseline="0" dirty="0">
              <a:ln>
                <a:noFill/>
              </a:ln>
              <a:solidFill>
                <a:schemeClr val="tx2">
                  <a:lumMod val="10000"/>
                </a:schemeClr>
              </a:solidFill>
              <a:effectLst/>
              <a:latin typeface="Times New Roman" panose="02020603050405020304" pitchFamily="18" charset="0"/>
              <a:cs typeface="Times New Roman" panose="02020603050405020304" pitchFamily="18" charset="0"/>
            </a:endParaRPr>
          </a:p>
          <a:p>
            <a:pPr marL="228600" marR="0" lvl="0" indent="-228600" algn="l" defTabSz="914400" rtl="0" eaLnBrk="0" fontAlgn="base" latinLnBrk="0" hangingPunct="0">
              <a:lnSpc>
                <a:spcPct val="100000"/>
              </a:lnSpc>
              <a:spcBef>
                <a:spcPct val="0"/>
              </a:spcBef>
              <a:spcAft>
                <a:spcPct val="0"/>
              </a:spcAft>
              <a:buClrTx/>
              <a:buSzTx/>
              <a:buFont typeface="+mj-lt"/>
              <a:buAutoNum type="arabicPeriod"/>
              <a:tabLst/>
            </a:pPr>
            <a:r>
              <a:rPr lang="el-GR" altLang="en-US" sz="1200" b="1" dirty="0">
                <a:solidFill>
                  <a:schemeClr val="tx2">
                    <a:lumMod val="10000"/>
                  </a:schemeClr>
                </a:solidFill>
                <a:latin typeface="Times New Roman" panose="02020603050405020304" pitchFamily="18" charset="0"/>
                <a:cs typeface="Times New Roman" panose="02020603050405020304" pitchFamily="18" charset="0"/>
              </a:rPr>
              <a:t>Δημιουργία δεδομένων</a:t>
            </a:r>
            <a:r>
              <a:rPr kumimoji="0" lang="en-US" altLang="en-US" sz="1200" b="1" i="0" u="none" strike="noStrike" cap="none" normalizeH="0" baseline="0" dirty="0">
                <a:ln>
                  <a:noFill/>
                </a:ln>
                <a:solidFill>
                  <a:schemeClr val="tx2">
                    <a:lumMod val="10000"/>
                  </a:schemeClr>
                </a:solidFill>
                <a:effectLst/>
                <a:latin typeface="Times New Roman" panose="02020603050405020304" pitchFamily="18" charset="0"/>
                <a:cs typeface="Times New Roman" panose="02020603050405020304" pitchFamily="18" charset="0"/>
              </a:rPr>
              <a:t> για κάθε έργο</a:t>
            </a:r>
            <a:r>
              <a:rPr kumimoji="0" lang="el-GR" altLang="en-US" sz="1200" b="1" i="0" u="none" strike="noStrike" cap="none" normalizeH="0" baseline="0" dirty="0">
                <a:ln>
                  <a:noFill/>
                </a:ln>
                <a:solidFill>
                  <a:schemeClr val="tx2">
                    <a:lumMod val="10000"/>
                  </a:schemeClr>
                </a:solidFill>
                <a:effectLst/>
                <a:latin typeface="Times New Roman" panose="02020603050405020304" pitchFamily="18" charset="0"/>
                <a:cs typeface="Times New Roman" panose="02020603050405020304" pitchFamily="18" charset="0"/>
              </a:rPr>
              <a:t> </a:t>
            </a:r>
            <a:r>
              <a:rPr lang="el-GR" altLang="en-US" sz="1200" b="1" dirty="0">
                <a:solidFill>
                  <a:schemeClr val="tx2">
                    <a:lumMod val="10000"/>
                  </a:schemeClr>
                </a:solidFill>
                <a:latin typeface="Times New Roman" panose="02020603050405020304" pitchFamily="18" charset="0"/>
                <a:cs typeface="Times New Roman" panose="02020603050405020304" pitchFamily="18" charset="0"/>
              </a:rPr>
              <a:t>και εγγραφή τους στο αρχείο</a:t>
            </a:r>
            <a:r>
              <a:rPr kumimoji="0" lang="en-US" altLang="en-US" sz="1200" b="0" i="0" u="none" strike="noStrike" cap="none" normalizeH="0" baseline="0" dirty="0">
                <a:ln>
                  <a:noFill/>
                </a:ln>
                <a:solidFill>
                  <a:schemeClr val="tx2">
                    <a:lumMod val="10000"/>
                  </a:schemeClr>
                </a:solidFill>
                <a:effectLst/>
                <a:latin typeface="Times New Roman" panose="02020603050405020304" pitchFamily="18" charset="0"/>
                <a:cs typeface="Times New Roman" panose="02020603050405020304" pitchFamily="18" charset="0"/>
              </a:rPr>
              <a:t>: </a:t>
            </a:r>
            <a:r>
              <a:rPr lang="el-GR" altLang="en-US" sz="1200" dirty="0">
                <a:solidFill>
                  <a:schemeClr val="tx2">
                    <a:lumMod val="10000"/>
                  </a:schemeClr>
                </a:solidFill>
                <a:latin typeface="Times New Roman" panose="02020603050405020304" pitchFamily="18" charset="0"/>
                <a:cs typeface="Times New Roman" panose="02020603050405020304" pitchFamily="18" charset="0"/>
              </a:rPr>
              <a:t>Σε κάθε αρχείο, ορίζονται τυχαίες</a:t>
            </a:r>
            <a:r>
              <a:rPr kumimoji="0" lang="en-US" altLang="en-US" sz="1200" b="0" i="0" u="none" strike="noStrike" cap="none" normalizeH="0" baseline="0" dirty="0">
                <a:ln>
                  <a:noFill/>
                </a:ln>
                <a:solidFill>
                  <a:schemeClr val="tx2">
                    <a:lumMod val="10000"/>
                  </a:schemeClr>
                </a:solidFill>
                <a:effectLst/>
                <a:latin typeface="Times New Roman" panose="02020603050405020304" pitchFamily="18" charset="0"/>
                <a:cs typeface="Times New Roman" panose="02020603050405020304" pitchFamily="18" charset="0"/>
              </a:rPr>
              <a:t> τιμές για τις παραμέτρους </a:t>
            </a:r>
            <a:r>
              <a:rPr kumimoji="0" lang="el-GR" altLang="en-US" sz="1200" b="0" i="0" u="none" strike="noStrike" cap="none" normalizeH="0" baseline="0" dirty="0">
                <a:ln>
                  <a:noFill/>
                </a:ln>
                <a:solidFill>
                  <a:schemeClr val="tx2">
                    <a:lumMod val="10000"/>
                  </a:schemeClr>
                </a:solidFill>
                <a:effectLst/>
                <a:latin typeface="Times New Roman" panose="02020603050405020304" pitchFamily="18" charset="0"/>
                <a:cs typeface="Times New Roman" panose="02020603050405020304" pitchFamily="18" charset="0"/>
              </a:rPr>
              <a:t>του κάθε έργου</a:t>
            </a:r>
            <a:r>
              <a:rPr kumimoji="0" lang="en-US" altLang="en-US" sz="1200" b="0" i="0" u="none" strike="noStrike" cap="none" normalizeH="0" baseline="0" dirty="0">
                <a:ln>
                  <a:noFill/>
                </a:ln>
                <a:solidFill>
                  <a:schemeClr val="tx2">
                    <a:lumMod val="10000"/>
                  </a:schemeClr>
                </a:solidFill>
                <a:effectLst/>
                <a:latin typeface="Times New Roman" panose="02020603050405020304" pitchFamily="18" charset="0"/>
                <a:cs typeface="Times New Roman" panose="02020603050405020304" pitchFamily="18" charset="0"/>
              </a:rPr>
              <a:t>:</a:t>
            </a:r>
          </a:p>
          <a:p>
            <a:pPr marL="628650" lvl="1" indent="-171450" algn="l" eaLnBrk="0" fontAlgn="base" hangingPunct="0">
              <a:spcBef>
                <a:spcPct val="0"/>
              </a:spcBef>
              <a:spcAft>
                <a:spcPct val="0"/>
              </a:spcAft>
              <a:buClrTx/>
              <a:buSzTx/>
              <a:buFont typeface="Arial" panose="020B0604020202020204" pitchFamily="34" charset="0"/>
              <a:buChar char="•"/>
            </a:pPr>
            <a:r>
              <a:rPr kumimoji="0" lang="en-US" altLang="en-US" sz="1200" b="0" i="0" u="none" strike="noStrike" cap="none" normalizeH="0" baseline="0" dirty="0">
                <a:ln>
                  <a:noFill/>
                </a:ln>
                <a:solidFill>
                  <a:schemeClr val="tx2">
                    <a:lumMod val="10000"/>
                  </a:schemeClr>
                </a:solidFill>
                <a:effectLst/>
                <a:latin typeface="Times New Roman" panose="02020603050405020304" pitchFamily="18" charset="0"/>
                <a:cs typeface="Times New Roman" panose="02020603050405020304" pitchFamily="18" charset="0"/>
              </a:rPr>
              <a:t>Performance: </a:t>
            </a:r>
            <a:r>
              <a:rPr kumimoji="0" lang="el-GR" altLang="en-US" sz="1200" b="0" i="0" u="none" strike="noStrike" cap="none" normalizeH="0" baseline="0" dirty="0">
                <a:ln>
                  <a:noFill/>
                </a:ln>
                <a:solidFill>
                  <a:schemeClr val="tx2">
                    <a:lumMod val="10000"/>
                  </a:schemeClr>
                </a:solidFill>
                <a:effectLst/>
                <a:latin typeface="Times New Roman" panose="02020603050405020304" pitchFamily="18" charset="0"/>
                <a:cs typeface="Times New Roman" panose="02020603050405020304" pitchFamily="18" charset="0"/>
              </a:rPr>
              <a:t>απόδοση</a:t>
            </a:r>
            <a:endParaRPr kumimoji="0" lang="en-US" altLang="en-US" sz="1200" b="0" i="0" u="none" strike="noStrike" cap="none" normalizeH="0" baseline="0" dirty="0">
              <a:ln>
                <a:noFill/>
              </a:ln>
              <a:solidFill>
                <a:schemeClr val="tx2">
                  <a:lumMod val="10000"/>
                </a:schemeClr>
              </a:solidFill>
              <a:effectLst/>
              <a:latin typeface="Times New Roman" panose="02020603050405020304" pitchFamily="18" charset="0"/>
              <a:cs typeface="Times New Roman" panose="02020603050405020304" pitchFamily="18" charset="0"/>
            </a:endParaRPr>
          </a:p>
          <a:p>
            <a:pPr marL="628650" lvl="1" indent="-171450" algn="l" eaLnBrk="0" fontAlgn="base" hangingPunct="0">
              <a:spcBef>
                <a:spcPct val="0"/>
              </a:spcBef>
              <a:spcAft>
                <a:spcPct val="0"/>
              </a:spcAft>
              <a:buClrTx/>
              <a:buSzTx/>
              <a:buFont typeface="Arial" panose="020B0604020202020204" pitchFamily="34" charset="0"/>
              <a:buChar char="•"/>
            </a:pPr>
            <a:r>
              <a:rPr kumimoji="0" lang="en-US" altLang="en-US" sz="1200" b="0" i="0" u="none" strike="noStrike" cap="none" normalizeH="0" baseline="0" dirty="0">
                <a:ln>
                  <a:noFill/>
                </a:ln>
                <a:solidFill>
                  <a:schemeClr val="tx2">
                    <a:lumMod val="10000"/>
                  </a:schemeClr>
                </a:solidFill>
                <a:effectLst/>
                <a:latin typeface="Times New Roman" panose="02020603050405020304" pitchFamily="18" charset="0"/>
                <a:cs typeface="Times New Roman" panose="02020603050405020304" pitchFamily="18" charset="0"/>
              </a:rPr>
              <a:t>Cost: </a:t>
            </a:r>
            <a:r>
              <a:rPr kumimoji="0" lang="el-GR" altLang="en-US" sz="1200" b="0" i="0" u="none" strike="noStrike" cap="none" normalizeH="0" baseline="0" dirty="0">
                <a:ln>
                  <a:noFill/>
                </a:ln>
                <a:solidFill>
                  <a:schemeClr val="tx2">
                    <a:lumMod val="10000"/>
                  </a:schemeClr>
                </a:solidFill>
                <a:effectLst/>
                <a:latin typeface="Times New Roman" panose="02020603050405020304" pitchFamily="18" charset="0"/>
                <a:cs typeface="Times New Roman" panose="02020603050405020304" pitchFamily="18" charset="0"/>
              </a:rPr>
              <a:t>κόστος</a:t>
            </a:r>
            <a:endParaRPr kumimoji="0" lang="en-US" altLang="en-US" sz="1200" b="0" i="0" u="none" strike="noStrike" cap="none" normalizeH="0" baseline="0" dirty="0">
              <a:ln>
                <a:noFill/>
              </a:ln>
              <a:solidFill>
                <a:schemeClr val="tx2">
                  <a:lumMod val="10000"/>
                </a:schemeClr>
              </a:solidFill>
              <a:effectLst/>
              <a:latin typeface="Times New Roman" panose="02020603050405020304" pitchFamily="18" charset="0"/>
              <a:cs typeface="Times New Roman" panose="02020603050405020304" pitchFamily="18" charset="0"/>
            </a:endParaRPr>
          </a:p>
          <a:p>
            <a:pPr marL="628650" lvl="1" indent="-171450" algn="l" eaLnBrk="0" fontAlgn="base" hangingPunct="0">
              <a:spcBef>
                <a:spcPct val="0"/>
              </a:spcBef>
              <a:spcAft>
                <a:spcPct val="0"/>
              </a:spcAft>
              <a:buClrTx/>
              <a:buSzTx/>
              <a:buFont typeface="Arial" panose="020B0604020202020204" pitchFamily="34" charset="0"/>
              <a:buChar char="•"/>
            </a:pPr>
            <a:r>
              <a:rPr kumimoji="0" lang="en-US" altLang="en-US" sz="1200" b="0" i="0" u="none" strike="noStrike" cap="none" normalizeH="0" baseline="0" dirty="0">
                <a:ln>
                  <a:noFill/>
                </a:ln>
                <a:solidFill>
                  <a:schemeClr val="tx2">
                    <a:lumMod val="10000"/>
                  </a:schemeClr>
                </a:solidFill>
                <a:effectLst/>
                <a:latin typeface="Times New Roman" panose="02020603050405020304" pitchFamily="18" charset="0"/>
                <a:cs typeface="Times New Roman" panose="02020603050405020304" pitchFamily="18" charset="0"/>
              </a:rPr>
              <a:t>Staff: </a:t>
            </a:r>
            <a:r>
              <a:rPr kumimoji="0" lang="el-GR" altLang="en-US" sz="1200" b="0" i="0" u="none" strike="noStrike" cap="none" normalizeH="0" baseline="0" dirty="0">
                <a:ln>
                  <a:noFill/>
                </a:ln>
                <a:solidFill>
                  <a:schemeClr val="tx2">
                    <a:lumMod val="10000"/>
                  </a:schemeClr>
                </a:solidFill>
                <a:effectLst/>
                <a:latin typeface="Times New Roman" panose="02020603050405020304" pitchFamily="18" charset="0"/>
                <a:cs typeface="Times New Roman" panose="02020603050405020304" pitchFamily="18" charset="0"/>
              </a:rPr>
              <a:t>προσωπικό</a:t>
            </a:r>
            <a:endParaRPr kumimoji="0" lang="en-US" altLang="en-US" sz="1200" b="0" i="0" u="none" strike="noStrike" cap="none" normalizeH="0" baseline="0" dirty="0">
              <a:ln>
                <a:noFill/>
              </a:ln>
              <a:solidFill>
                <a:schemeClr val="tx2">
                  <a:lumMod val="10000"/>
                </a:schemeClr>
              </a:solidFill>
              <a:effectLst/>
              <a:latin typeface="Times New Roman" panose="02020603050405020304" pitchFamily="18" charset="0"/>
              <a:cs typeface="Times New Roman" panose="02020603050405020304" pitchFamily="18" charset="0"/>
            </a:endParaRPr>
          </a:p>
          <a:p>
            <a:pPr marL="228600" marR="0" lvl="0" indent="-228600" algn="l" defTabSz="914400" rtl="0" eaLnBrk="0" fontAlgn="base" latinLnBrk="0" hangingPunct="0">
              <a:lnSpc>
                <a:spcPct val="100000"/>
              </a:lnSpc>
              <a:spcBef>
                <a:spcPct val="0"/>
              </a:spcBef>
              <a:spcAft>
                <a:spcPct val="0"/>
              </a:spcAft>
              <a:buClrTx/>
              <a:buSzTx/>
              <a:buFont typeface="+mj-lt"/>
              <a:buAutoNum type="arabicPeriod"/>
              <a:tabLst/>
            </a:pPr>
            <a:r>
              <a:rPr lang="el-GR" altLang="en-US" sz="1200" b="1" dirty="0">
                <a:solidFill>
                  <a:schemeClr val="tx2">
                    <a:lumMod val="10000"/>
                  </a:schemeClr>
                </a:solidFill>
                <a:latin typeface="Times New Roman" panose="02020603050405020304" pitchFamily="18" charset="0"/>
                <a:cs typeface="Times New Roman" panose="02020603050405020304" pitchFamily="18" charset="0"/>
              </a:rPr>
              <a:t>Εκτύπωση</a:t>
            </a:r>
            <a:r>
              <a:rPr kumimoji="0" lang="en-US" altLang="en-US" sz="1200" b="1" i="0" u="none" strike="noStrike" cap="none" normalizeH="0" baseline="0" dirty="0">
                <a:ln>
                  <a:noFill/>
                </a:ln>
                <a:solidFill>
                  <a:schemeClr val="tx2">
                    <a:lumMod val="10000"/>
                  </a:schemeClr>
                </a:solidFill>
                <a:effectLst/>
                <a:latin typeface="Times New Roman" panose="02020603050405020304" pitchFamily="18" charset="0"/>
                <a:cs typeface="Times New Roman" panose="02020603050405020304" pitchFamily="18" charset="0"/>
              </a:rPr>
              <a:t> </a:t>
            </a:r>
            <a:r>
              <a:rPr kumimoji="0" lang="el-GR" altLang="en-US" sz="1200" b="1" i="0" u="none" strike="noStrike" cap="none" normalizeH="0" baseline="0" dirty="0">
                <a:ln>
                  <a:noFill/>
                </a:ln>
                <a:solidFill>
                  <a:schemeClr val="tx2">
                    <a:lumMod val="10000"/>
                  </a:schemeClr>
                </a:solidFill>
                <a:effectLst/>
                <a:latin typeface="Times New Roman" panose="02020603050405020304" pitchFamily="18" charset="0"/>
                <a:cs typeface="Times New Roman" panose="02020603050405020304" pitchFamily="18" charset="0"/>
              </a:rPr>
              <a:t>μηνύματος</a:t>
            </a:r>
            <a:r>
              <a:rPr kumimoji="0" lang="en-US" altLang="en-US" sz="1200" b="1" i="0" u="none" strike="noStrike" cap="none" normalizeH="0" baseline="0" dirty="0">
                <a:ln>
                  <a:noFill/>
                </a:ln>
                <a:solidFill>
                  <a:schemeClr val="tx2">
                    <a:lumMod val="10000"/>
                  </a:schemeClr>
                </a:solidFill>
                <a:effectLst/>
                <a:latin typeface="Times New Roman" panose="02020603050405020304" pitchFamily="18" charset="0"/>
                <a:cs typeface="Times New Roman" panose="02020603050405020304" pitchFamily="18" charset="0"/>
              </a:rPr>
              <a:t> επιτυχίας</a:t>
            </a:r>
            <a:r>
              <a:rPr kumimoji="0" lang="en-US" altLang="en-US" sz="1200" b="0" i="0" u="none" strike="noStrike" cap="none" normalizeH="0" baseline="0" dirty="0">
                <a:ln>
                  <a:noFill/>
                </a:ln>
                <a:solidFill>
                  <a:schemeClr val="tx2">
                    <a:lumMod val="10000"/>
                  </a:schemeClr>
                </a:solidFill>
                <a:effectLst/>
                <a:latin typeface="Times New Roman" panose="02020603050405020304" pitchFamily="18" charset="0"/>
                <a:cs typeface="Times New Roman" panose="02020603050405020304" pitchFamily="18" charset="0"/>
              </a:rPr>
              <a:t>: Ενημερώνει ότι ολοκληρώθηκε η διαδικασία</a:t>
            </a:r>
          </a:p>
          <a:p>
            <a:pPr marL="139700" indent="0" algn="l"/>
            <a:endParaRPr lang="el-GR" sz="1200" dirty="0">
              <a:solidFill>
                <a:schemeClr val="tx1">
                  <a:lumMod val="50000"/>
                </a:schemeClr>
              </a:solidFill>
              <a:latin typeface="Times New Roman" panose="02020603050405020304" pitchFamily="18" charset="0"/>
              <a:cs typeface="Times New Roman" panose="02020603050405020304" pitchFamily="18" charset="0"/>
            </a:endParaRPr>
          </a:p>
          <a:p>
            <a:pPr marL="139700" indent="0" algn="l"/>
            <a:endParaRPr lang="el-GR" dirty="0">
              <a:solidFill>
                <a:schemeClr val="tx1">
                  <a:lumMod val="50000"/>
                </a:schemeClr>
              </a:solidFill>
              <a:latin typeface="Times New Roman" panose="02020603050405020304" pitchFamily="18" charset="0"/>
              <a:cs typeface="Times New Roman" panose="02020603050405020304" pitchFamily="18" charset="0"/>
            </a:endParaRPr>
          </a:p>
          <a:p>
            <a:pPr marL="139700" indent="0" algn="l"/>
            <a:endParaRPr lang="el-GR" b="1" dirty="0">
              <a:solidFill>
                <a:schemeClr val="tx1">
                  <a:lumMod val="5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164357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66"/>
        <p:cNvGrpSpPr/>
        <p:nvPr/>
      </p:nvGrpSpPr>
      <p:grpSpPr>
        <a:xfrm>
          <a:off x="0" y="0"/>
          <a:ext cx="0" cy="0"/>
          <a:chOff x="0" y="0"/>
          <a:chExt cx="0" cy="0"/>
        </a:xfrm>
      </p:grpSpPr>
      <p:sp>
        <p:nvSpPr>
          <p:cNvPr id="569" name="Google Shape;569;p4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l-GR" sz="2600" dirty="0">
                <a:solidFill>
                  <a:srgbClr val="000000"/>
                </a:solidFill>
                <a:latin typeface="Times New Roman" panose="02020603050405020304" pitchFamily="18" charset="0"/>
                <a:cs typeface="Times New Roman" panose="02020603050405020304" pitchFamily="18" charset="0"/>
              </a:rPr>
              <a:t>Παράδειγμα αρχείου</a:t>
            </a:r>
            <a:endParaRPr sz="2600" dirty="0">
              <a:solidFill>
                <a:srgbClr val="000000"/>
              </a:solidFill>
              <a:latin typeface="Times New Roman" panose="02020603050405020304" pitchFamily="18" charset="0"/>
              <a:cs typeface="Times New Roman" panose="02020603050405020304" pitchFamily="18" charset="0"/>
            </a:endParaRPr>
          </a:p>
        </p:txBody>
      </p:sp>
      <p:pic>
        <p:nvPicPr>
          <p:cNvPr id="3" name="Εικόνα 2">
            <a:extLst>
              <a:ext uri="{FF2B5EF4-FFF2-40B4-BE49-F238E27FC236}">
                <a16:creationId xmlns:a16="http://schemas.microsoft.com/office/drawing/2014/main" id="{D6C613D5-9F7C-032A-9403-B72F79F01A96}"/>
              </a:ext>
            </a:extLst>
          </p:cNvPr>
          <p:cNvPicPr>
            <a:picLocks noChangeAspect="1"/>
          </p:cNvPicPr>
          <p:nvPr/>
        </p:nvPicPr>
        <p:blipFill>
          <a:blip r:embed="rId3"/>
          <a:stretch>
            <a:fillRect/>
          </a:stretch>
        </p:blipFill>
        <p:spPr>
          <a:xfrm>
            <a:off x="2296746" y="1123043"/>
            <a:ext cx="4550508" cy="3526134"/>
          </a:xfrm>
          <a:prstGeom prst="rect">
            <a:avLst/>
          </a:prstGeom>
        </p:spPr>
      </p:pic>
    </p:spTree>
  </p:cSld>
  <p:clrMapOvr>
    <a:masterClrMapping/>
  </p:clrMapOvr>
</p:sld>
</file>

<file path=ppt/theme/theme1.xml><?xml version="1.0" encoding="utf-8"?>
<a:theme xmlns:a="http://schemas.openxmlformats.org/drawingml/2006/main" name="Data Collection and Analysis - Master of Science in Community Health and Prevention Research by Slidesgo">
  <a:themeElements>
    <a:clrScheme name="Simple Light">
      <a:dk1>
        <a:srgbClr val="384655"/>
      </a:dk1>
      <a:lt1>
        <a:srgbClr val="FFFFFF"/>
      </a:lt1>
      <a:dk2>
        <a:srgbClr val="AFC7FF"/>
      </a:dk2>
      <a:lt2>
        <a:srgbClr val="9FCBFD"/>
      </a:lt2>
      <a:accent1>
        <a:srgbClr val="68DAF8"/>
      </a:accent1>
      <a:accent2>
        <a:srgbClr val="FFFFFF"/>
      </a:accent2>
      <a:accent3>
        <a:srgbClr val="FFFFFF"/>
      </a:accent3>
      <a:accent4>
        <a:srgbClr val="FFFFFF"/>
      </a:accent4>
      <a:accent5>
        <a:srgbClr val="FFFFFF"/>
      </a:accent5>
      <a:accent6>
        <a:srgbClr val="FFFFFF"/>
      </a:accent6>
      <a:hlink>
        <a:srgbClr val="38465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702</TotalTime>
  <Words>2690</Words>
  <Application>Microsoft Office PowerPoint</Application>
  <PresentationFormat>Προβολή στην οθόνη (16:9)</PresentationFormat>
  <Paragraphs>389</Paragraphs>
  <Slides>22</Slides>
  <Notes>22</Notes>
  <HiddenSlides>0</HiddenSlides>
  <MMClips>0</MMClips>
  <ScaleCrop>false</ScaleCrop>
  <HeadingPairs>
    <vt:vector size="6" baseType="variant">
      <vt:variant>
        <vt:lpstr>Γραμματοσειρές που χρησιμοποιούνται</vt:lpstr>
      </vt:variant>
      <vt:variant>
        <vt:i4>8</vt:i4>
      </vt:variant>
      <vt:variant>
        <vt:lpstr>Θέμα</vt:lpstr>
      </vt:variant>
      <vt:variant>
        <vt:i4>1</vt:i4>
      </vt:variant>
      <vt:variant>
        <vt:lpstr>Τίτλοι διαφανειών</vt:lpstr>
      </vt:variant>
      <vt:variant>
        <vt:i4>22</vt:i4>
      </vt:variant>
    </vt:vector>
  </HeadingPairs>
  <TitlesOfParts>
    <vt:vector size="31" baseType="lpstr">
      <vt:lpstr>Times New Roman</vt:lpstr>
      <vt:lpstr>Arial</vt:lpstr>
      <vt:lpstr>Calibri</vt:lpstr>
      <vt:lpstr>DM Sans</vt:lpstr>
      <vt:lpstr>Aptos</vt:lpstr>
      <vt:lpstr>Cambria Math</vt:lpstr>
      <vt:lpstr>Outfit</vt:lpstr>
      <vt:lpstr>Nunito Light</vt:lpstr>
      <vt:lpstr>Data Collection and Analysis - Master of Science in Community Health and Prevention Research by Slidesgo</vt:lpstr>
      <vt:lpstr>Ανάπτυξη και Αξιολόγηση  Branch and Bound Αλγορίθμου  για το πρόβλημα του Capital Budgeting </vt:lpstr>
      <vt:lpstr>Σκοπός της Εργασίας</vt:lpstr>
      <vt:lpstr>Περιγραφή Μαθηματικού Μοντέλου </vt:lpstr>
      <vt:lpstr>Αντικειμενική Συνάρτηση</vt:lpstr>
      <vt:lpstr>Περιορισμοί Μοντέλου Βελτιστοποίησης</vt:lpstr>
      <vt:lpstr>Παράδειγμα Προβλήματος Capital Budgeting</vt:lpstr>
      <vt:lpstr>Αρχεία Κωδίκων</vt:lpstr>
      <vt:lpstr>Random Generator</vt:lpstr>
      <vt:lpstr>Παράδειγμα αρχείου</vt:lpstr>
      <vt:lpstr>Pyomo</vt:lpstr>
      <vt:lpstr>Παρουσίαση του PowerPoint</vt:lpstr>
      <vt:lpstr>Problems</vt:lpstr>
      <vt:lpstr>Problems</vt:lpstr>
      <vt:lpstr>Branch and Bound</vt:lpstr>
      <vt:lpstr>Ψευδοκώδικας Συνάρτησης branch_and_bound</vt:lpstr>
      <vt:lpstr>Branch and Bound with Improvements</vt:lpstr>
      <vt:lpstr>Branch and Bound with Improvements</vt:lpstr>
      <vt:lpstr>Ψευδοκώδικας Συνάρτησης branch_and_bound</vt:lpstr>
      <vt:lpstr>Αποτελέσματα</vt:lpstr>
      <vt:lpstr>Αποτελέσματα</vt:lpstr>
      <vt:lpstr>Συμπεράσματα</vt:lpstr>
      <vt:lpstr>Συμπεράσματα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Μαρία Πουλιτσίδου</dc:creator>
  <cp:lastModifiedBy>MARIA POULITSIDOU</cp:lastModifiedBy>
  <cp:revision>6</cp:revision>
  <dcterms:modified xsi:type="dcterms:W3CDTF">2025-02-02T21:12:17Z</dcterms:modified>
</cp:coreProperties>
</file>