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62" r:id="rId3"/>
    <p:sldId id="263" r:id="rId4"/>
    <p:sldId id="312" r:id="rId5"/>
    <p:sldId id="264" r:id="rId6"/>
    <p:sldId id="265" r:id="rId7"/>
    <p:sldId id="258" r:id="rId8"/>
    <p:sldId id="313"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80" r:id="rId22"/>
    <p:sldId id="281" r:id="rId23"/>
  </p:sldIdLst>
  <p:sldSz cx="9144000" cy="5143500" type="screen16x9"/>
  <p:notesSz cx="6858000" cy="9144000"/>
  <p:embeddedFontLst>
    <p:embeddedFont>
      <p:font typeface="Cambria Math" panose="02040503050406030204" pitchFamily="18" charset="0"/>
      <p:regular r:id="rId25"/>
    </p:embeddedFont>
    <p:embeddedFont>
      <p:font typeface="DM Sans" pitchFamily="2" charset="0"/>
      <p:regular r:id="rId26"/>
      <p:bold r:id="rId27"/>
      <p:italic r:id="rId28"/>
      <p:boldItalic r:id="rId29"/>
    </p:embeddedFont>
    <p:embeddedFont>
      <p:font typeface="Nunito Light" pitchFamily="2" charset="0"/>
      <p:regular r:id="rId30"/>
      <p:italic r:id="rId31"/>
    </p:embeddedFont>
    <p:embeddedFont>
      <p:font typeface="Outfit"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88819-9C3D-43ED-962D-77B6636FAA98}" v="81" dt="2025-02-02T17:14:06.847"/>
  </p1510:revLst>
</p1510:revInfo>
</file>

<file path=ppt/tableStyles.xml><?xml version="1.0" encoding="utf-8"?>
<a:tblStyleLst xmlns:a="http://schemas.openxmlformats.org/drawingml/2006/main" def="{1D0E41EF-2170-4260-860E-EEFF959D3900}">
  <a:tblStyle styleId="{1D0E41EF-2170-4260-860E-EEFF959D39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55"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POULITSIDOU" userId="99d356d3-1087-4f50-889b-613ff460d105" providerId="ADAL" clId="{5A388819-9C3D-43ED-962D-77B6636FAA98}"/>
    <pc:docChg chg="undo redo custSel addSld delSld modSld sldOrd delMainMaster">
      <pc:chgData name="MARIA POULITSIDOU" userId="99d356d3-1087-4f50-889b-613ff460d105" providerId="ADAL" clId="{5A388819-9C3D-43ED-962D-77B6636FAA98}" dt="2025-02-02T18:34:39.825" v="11539" actId="20577"/>
      <pc:docMkLst>
        <pc:docMk/>
      </pc:docMkLst>
      <pc:sldChg chg="delSp modSp mod">
        <pc:chgData name="MARIA POULITSIDOU" userId="99d356d3-1087-4f50-889b-613ff460d105" providerId="ADAL" clId="{5A388819-9C3D-43ED-962D-77B6636FAA98}" dt="2025-02-02T00:11:38.834" v="1804" actId="478"/>
        <pc:sldMkLst>
          <pc:docMk/>
          <pc:sldMk cId="0" sldId="256"/>
        </pc:sldMkLst>
        <pc:spChg chg="mod">
          <ac:chgData name="MARIA POULITSIDOU" userId="99d356d3-1087-4f50-889b-613ff460d105" providerId="ADAL" clId="{5A388819-9C3D-43ED-962D-77B6636FAA98}" dt="2025-02-02T00:04:01.020" v="1785" actId="20577"/>
          <ac:spMkLst>
            <pc:docMk/>
            <pc:sldMk cId="0" sldId="256"/>
            <ac:spMk id="344" creationId="{00000000-0000-0000-0000-000000000000}"/>
          </ac:spMkLst>
        </pc:spChg>
        <pc:grpChg chg="ord">
          <ac:chgData name="MARIA POULITSIDOU" userId="99d356d3-1087-4f50-889b-613ff460d105" providerId="ADAL" clId="{5A388819-9C3D-43ED-962D-77B6636FAA98}" dt="2025-02-02T00:04:30.089" v="1788" actId="167"/>
          <ac:grpSpMkLst>
            <pc:docMk/>
            <pc:sldMk cId="0" sldId="256"/>
            <ac:grpSpMk id="347" creationId="{00000000-0000-0000-0000-000000000000}"/>
          </ac:grpSpMkLst>
        </pc:grpChg>
        <pc:cxnChg chg="del">
          <ac:chgData name="MARIA POULITSIDOU" userId="99d356d3-1087-4f50-889b-613ff460d105" providerId="ADAL" clId="{5A388819-9C3D-43ED-962D-77B6636FAA98}" dt="2025-02-02T00:11:38.834" v="1804" actId="478"/>
          <ac:cxnSpMkLst>
            <pc:docMk/>
            <pc:sldMk cId="0" sldId="256"/>
            <ac:cxnSpMk id="346" creationId="{00000000-0000-0000-0000-000000000000}"/>
          </ac:cxnSpMkLst>
        </pc:cxnChg>
      </pc:sldChg>
      <pc:sldChg chg="addSp delSp modSp mod ord">
        <pc:chgData name="MARIA POULITSIDOU" userId="99d356d3-1087-4f50-889b-613ff460d105" providerId="ADAL" clId="{5A388819-9C3D-43ED-962D-77B6636FAA98}" dt="2025-02-02T16:42:51.076" v="9463" actId="1076"/>
        <pc:sldMkLst>
          <pc:docMk/>
          <pc:sldMk cId="0" sldId="258"/>
        </pc:sldMkLst>
        <pc:spChg chg="add del mod">
          <ac:chgData name="MARIA POULITSIDOU" userId="99d356d3-1087-4f50-889b-613ff460d105" providerId="ADAL" clId="{5A388819-9C3D-43ED-962D-77B6636FAA98}" dt="2025-02-02T01:06:09.687" v="3560" actId="478"/>
          <ac:spMkLst>
            <pc:docMk/>
            <pc:sldMk cId="0" sldId="258"/>
            <ac:spMk id="3" creationId="{3E462652-6B4E-2A69-2E41-F0992255DEBA}"/>
          </ac:spMkLst>
        </pc:spChg>
        <pc:spChg chg="add del mod">
          <ac:chgData name="MARIA POULITSIDOU" userId="99d356d3-1087-4f50-889b-613ff460d105" providerId="ADAL" clId="{5A388819-9C3D-43ED-962D-77B6636FAA98}" dt="2025-02-02T01:06:21.474" v="3562" actId="478"/>
          <ac:spMkLst>
            <pc:docMk/>
            <pc:sldMk cId="0" sldId="258"/>
            <ac:spMk id="5" creationId="{2F0CC420-722B-77B5-8AE9-E3EF239D86C9}"/>
          </ac:spMkLst>
        </pc:spChg>
        <pc:spChg chg="add del mod">
          <ac:chgData name="MARIA POULITSIDOU" userId="99d356d3-1087-4f50-889b-613ff460d105" providerId="ADAL" clId="{5A388819-9C3D-43ED-962D-77B6636FAA98}" dt="2025-02-02T01:06:33.929" v="3564" actId="478"/>
          <ac:spMkLst>
            <pc:docMk/>
            <pc:sldMk cId="0" sldId="258"/>
            <ac:spMk id="7" creationId="{8D06985A-B5BE-81E1-8C62-9786EAA8763C}"/>
          </ac:spMkLst>
        </pc:spChg>
        <pc:spChg chg="add del mod">
          <ac:chgData name="MARIA POULITSIDOU" userId="99d356d3-1087-4f50-889b-613ff460d105" providerId="ADAL" clId="{5A388819-9C3D-43ED-962D-77B6636FAA98}" dt="2025-02-02T01:06:46.177" v="3566" actId="478"/>
          <ac:spMkLst>
            <pc:docMk/>
            <pc:sldMk cId="0" sldId="258"/>
            <ac:spMk id="9" creationId="{5BAF4D73-21D5-DBFA-FAF9-4EB4B4CB5B6B}"/>
          </ac:spMkLst>
        </pc:spChg>
        <pc:spChg chg="add del mod">
          <ac:chgData name="MARIA POULITSIDOU" userId="99d356d3-1087-4f50-889b-613ff460d105" providerId="ADAL" clId="{5A388819-9C3D-43ED-962D-77B6636FAA98}" dt="2025-02-02T01:06:57.131" v="3568" actId="478"/>
          <ac:spMkLst>
            <pc:docMk/>
            <pc:sldMk cId="0" sldId="258"/>
            <ac:spMk id="11" creationId="{1E92B337-0484-CCA0-2528-2231C2901717}"/>
          </ac:spMkLst>
        </pc:spChg>
        <pc:spChg chg="add del mod">
          <ac:chgData name="MARIA POULITSIDOU" userId="99d356d3-1087-4f50-889b-613ff460d105" providerId="ADAL" clId="{5A388819-9C3D-43ED-962D-77B6636FAA98}" dt="2025-02-02T01:07:03.245" v="3570" actId="478"/>
          <ac:spMkLst>
            <pc:docMk/>
            <pc:sldMk cId="0" sldId="258"/>
            <ac:spMk id="13" creationId="{F6687A01-D06F-AFE8-79E6-6022AAF7CA65}"/>
          </ac:spMkLst>
        </pc:spChg>
        <pc:spChg chg="add del mod">
          <ac:chgData name="MARIA POULITSIDOU" userId="99d356d3-1087-4f50-889b-613ff460d105" providerId="ADAL" clId="{5A388819-9C3D-43ED-962D-77B6636FAA98}" dt="2025-02-02T01:07:13.804" v="3572" actId="478"/>
          <ac:spMkLst>
            <pc:docMk/>
            <pc:sldMk cId="0" sldId="258"/>
            <ac:spMk id="15" creationId="{C7DD48B6-756D-7327-D9E0-2B5CA4377EBE}"/>
          </ac:spMkLst>
        </pc:spChg>
        <pc:spChg chg="add mod">
          <ac:chgData name="MARIA POULITSIDOU" userId="99d356d3-1087-4f50-889b-613ff460d105" providerId="ADAL" clId="{5A388819-9C3D-43ED-962D-77B6636FAA98}" dt="2025-02-02T01:17:40.843" v="4033" actId="1076"/>
          <ac:spMkLst>
            <pc:docMk/>
            <pc:sldMk cId="0" sldId="258"/>
            <ac:spMk id="16" creationId="{C406057E-1F8D-2158-5FF8-744F05612C4C}"/>
          </ac:spMkLst>
        </pc:spChg>
        <pc:spChg chg="add mod">
          <ac:chgData name="MARIA POULITSIDOU" userId="99d356d3-1087-4f50-889b-613ff460d105" providerId="ADAL" clId="{5A388819-9C3D-43ED-962D-77B6636FAA98}" dt="2025-02-02T16:40:40.045" v="9430" actId="1076"/>
          <ac:spMkLst>
            <pc:docMk/>
            <pc:sldMk cId="0" sldId="258"/>
            <ac:spMk id="17" creationId="{07154257-9D8F-EA41-DFCA-60ED031D4BB8}"/>
          </ac:spMkLst>
        </pc:spChg>
        <pc:spChg chg="add mod">
          <ac:chgData name="MARIA POULITSIDOU" userId="99d356d3-1087-4f50-889b-613ff460d105" providerId="ADAL" clId="{5A388819-9C3D-43ED-962D-77B6636FAA98}" dt="2025-02-02T16:42:47.227" v="9462" actId="1076"/>
          <ac:spMkLst>
            <pc:docMk/>
            <pc:sldMk cId="0" sldId="258"/>
            <ac:spMk id="18" creationId="{A632B6B2-4FBD-F9DF-D1F4-9B46F4B0A624}"/>
          </ac:spMkLst>
        </pc:spChg>
        <pc:spChg chg="add mod">
          <ac:chgData name="MARIA POULITSIDOU" userId="99d356d3-1087-4f50-889b-613ff460d105" providerId="ADAL" clId="{5A388819-9C3D-43ED-962D-77B6636FAA98}" dt="2025-02-02T16:41:33.730" v="9452" actId="1076"/>
          <ac:spMkLst>
            <pc:docMk/>
            <pc:sldMk cId="0" sldId="258"/>
            <ac:spMk id="19" creationId="{1F5903EC-C7B1-A3D7-0169-DDAFEC643BF2}"/>
          </ac:spMkLst>
        </pc:spChg>
        <pc:spChg chg="mod">
          <ac:chgData name="MARIA POULITSIDOU" userId="99d356d3-1087-4f50-889b-613ff460d105" providerId="ADAL" clId="{5A388819-9C3D-43ED-962D-77B6636FAA98}" dt="2025-02-02T12:16:42.409" v="5250" actId="207"/>
          <ac:spMkLst>
            <pc:docMk/>
            <pc:sldMk cId="0" sldId="258"/>
            <ac:spMk id="381" creationId="{00000000-0000-0000-0000-000000000000}"/>
          </ac:spMkLst>
        </pc:spChg>
        <pc:spChg chg="mod">
          <ac:chgData name="MARIA POULITSIDOU" userId="99d356d3-1087-4f50-889b-613ff460d105" providerId="ADAL" clId="{5A388819-9C3D-43ED-962D-77B6636FAA98}" dt="2025-02-02T16:41:08.466" v="9451" actId="20577"/>
          <ac:spMkLst>
            <pc:docMk/>
            <pc:sldMk cId="0" sldId="258"/>
            <ac:spMk id="382" creationId="{00000000-0000-0000-0000-000000000000}"/>
          </ac:spMkLst>
        </pc:spChg>
        <pc:spChg chg="del">
          <ac:chgData name="MARIA POULITSIDOU" userId="99d356d3-1087-4f50-889b-613ff460d105" providerId="ADAL" clId="{5A388819-9C3D-43ED-962D-77B6636FAA98}" dt="2025-02-02T01:06:13.070" v="3561" actId="478"/>
          <ac:spMkLst>
            <pc:docMk/>
            <pc:sldMk cId="0" sldId="258"/>
            <ac:spMk id="383" creationId="{00000000-0000-0000-0000-000000000000}"/>
          </ac:spMkLst>
        </pc:spChg>
        <pc:spChg chg="del">
          <ac:chgData name="MARIA POULITSIDOU" userId="99d356d3-1087-4f50-889b-613ff460d105" providerId="ADAL" clId="{5A388819-9C3D-43ED-962D-77B6636FAA98}" dt="2025-02-02T01:06:04.936" v="3559" actId="478"/>
          <ac:spMkLst>
            <pc:docMk/>
            <pc:sldMk cId="0" sldId="258"/>
            <ac:spMk id="384" creationId="{00000000-0000-0000-0000-000000000000}"/>
          </ac:spMkLst>
        </pc:spChg>
        <pc:spChg chg="del">
          <ac:chgData name="MARIA POULITSIDOU" userId="99d356d3-1087-4f50-889b-613ff460d105" providerId="ADAL" clId="{5A388819-9C3D-43ED-962D-77B6636FAA98}" dt="2025-02-02T01:07:10.197" v="3571" actId="478"/>
          <ac:spMkLst>
            <pc:docMk/>
            <pc:sldMk cId="0" sldId="258"/>
            <ac:spMk id="385" creationId="{00000000-0000-0000-0000-000000000000}"/>
          </ac:spMkLst>
        </pc:spChg>
        <pc:spChg chg="del">
          <ac:chgData name="MARIA POULITSIDOU" userId="99d356d3-1087-4f50-889b-613ff460d105" providerId="ADAL" clId="{5A388819-9C3D-43ED-962D-77B6636FAA98}" dt="2025-02-02T01:06:28.641" v="3563" actId="478"/>
          <ac:spMkLst>
            <pc:docMk/>
            <pc:sldMk cId="0" sldId="258"/>
            <ac:spMk id="386" creationId="{00000000-0000-0000-0000-000000000000}"/>
          </ac:spMkLst>
        </pc:spChg>
        <pc:spChg chg="del">
          <ac:chgData name="MARIA POULITSIDOU" userId="99d356d3-1087-4f50-889b-613ff460d105" providerId="ADAL" clId="{5A388819-9C3D-43ED-962D-77B6636FAA98}" dt="2025-02-02T01:07:01.207" v="3569" actId="478"/>
          <ac:spMkLst>
            <pc:docMk/>
            <pc:sldMk cId="0" sldId="258"/>
            <ac:spMk id="387" creationId="{00000000-0000-0000-0000-000000000000}"/>
          </ac:spMkLst>
        </pc:spChg>
        <pc:spChg chg="mod">
          <ac:chgData name="MARIA POULITSIDOU" userId="99d356d3-1087-4f50-889b-613ff460d105" providerId="ADAL" clId="{5A388819-9C3D-43ED-962D-77B6636FAA98}" dt="2025-02-02T01:20:00.806" v="4076" actId="1076"/>
          <ac:spMkLst>
            <pc:docMk/>
            <pc:sldMk cId="0" sldId="258"/>
            <ac:spMk id="388" creationId="{00000000-0000-0000-0000-000000000000}"/>
          </ac:spMkLst>
        </pc:spChg>
        <pc:spChg chg="mod">
          <ac:chgData name="MARIA POULITSIDOU" userId="99d356d3-1087-4f50-889b-613ff460d105" providerId="ADAL" clId="{5A388819-9C3D-43ED-962D-77B6636FAA98}" dt="2025-02-02T16:42:21.694" v="9459" actId="1076"/>
          <ac:spMkLst>
            <pc:docMk/>
            <pc:sldMk cId="0" sldId="258"/>
            <ac:spMk id="389" creationId="{00000000-0000-0000-0000-000000000000}"/>
          </ac:spMkLst>
        </pc:spChg>
        <pc:spChg chg="mod">
          <ac:chgData name="MARIA POULITSIDOU" userId="99d356d3-1087-4f50-889b-613ff460d105" providerId="ADAL" clId="{5A388819-9C3D-43ED-962D-77B6636FAA98}" dt="2025-02-02T01:20:11.196" v="4078" actId="1076"/>
          <ac:spMkLst>
            <pc:docMk/>
            <pc:sldMk cId="0" sldId="258"/>
            <ac:spMk id="390" creationId="{00000000-0000-0000-0000-000000000000}"/>
          </ac:spMkLst>
        </pc:spChg>
        <pc:spChg chg="mod">
          <ac:chgData name="MARIA POULITSIDOU" userId="99d356d3-1087-4f50-889b-613ff460d105" providerId="ADAL" clId="{5A388819-9C3D-43ED-962D-77B6636FAA98}" dt="2025-02-02T16:41:41.772" v="9454" actId="1076"/>
          <ac:spMkLst>
            <pc:docMk/>
            <pc:sldMk cId="0" sldId="258"/>
            <ac:spMk id="391" creationId="{00000000-0000-0000-0000-000000000000}"/>
          </ac:spMkLst>
        </pc:spChg>
        <pc:spChg chg="mod">
          <ac:chgData name="MARIA POULITSIDOU" userId="99d356d3-1087-4f50-889b-613ff460d105" providerId="ADAL" clId="{5A388819-9C3D-43ED-962D-77B6636FAA98}" dt="2025-02-02T16:40:34.893" v="9429" actId="1076"/>
          <ac:spMkLst>
            <pc:docMk/>
            <pc:sldMk cId="0" sldId="258"/>
            <ac:spMk id="392" creationId="{00000000-0000-0000-0000-000000000000}"/>
          </ac:spMkLst>
        </pc:spChg>
        <pc:spChg chg="del">
          <ac:chgData name="MARIA POULITSIDOU" userId="99d356d3-1087-4f50-889b-613ff460d105" providerId="ADAL" clId="{5A388819-9C3D-43ED-962D-77B6636FAA98}" dt="2025-02-02T01:06:41.945" v="3565" actId="478"/>
          <ac:spMkLst>
            <pc:docMk/>
            <pc:sldMk cId="0" sldId="258"/>
            <ac:spMk id="393" creationId="{00000000-0000-0000-0000-000000000000}"/>
          </ac:spMkLst>
        </pc:spChg>
        <pc:spChg chg="mod">
          <ac:chgData name="MARIA POULITSIDOU" userId="99d356d3-1087-4f50-889b-613ff460d105" providerId="ADAL" clId="{5A388819-9C3D-43ED-962D-77B6636FAA98}" dt="2025-02-02T01:18:16.283" v="4036" actId="1076"/>
          <ac:spMkLst>
            <pc:docMk/>
            <pc:sldMk cId="0" sldId="258"/>
            <ac:spMk id="394" creationId="{00000000-0000-0000-0000-000000000000}"/>
          </ac:spMkLst>
        </pc:spChg>
        <pc:spChg chg="mod">
          <ac:chgData name="MARIA POULITSIDOU" userId="99d356d3-1087-4f50-889b-613ff460d105" providerId="ADAL" clId="{5A388819-9C3D-43ED-962D-77B6636FAA98}" dt="2025-02-02T11:09:57.359" v="4144" actId="20577"/>
          <ac:spMkLst>
            <pc:docMk/>
            <pc:sldMk cId="0" sldId="258"/>
            <ac:spMk id="395" creationId="{00000000-0000-0000-0000-000000000000}"/>
          </ac:spMkLst>
        </pc:spChg>
        <pc:spChg chg="mod">
          <ac:chgData name="MARIA POULITSIDOU" userId="99d356d3-1087-4f50-889b-613ff460d105" providerId="ADAL" clId="{5A388819-9C3D-43ED-962D-77B6636FAA98}" dt="2025-02-02T16:40:43.712" v="9431" actId="1076"/>
          <ac:spMkLst>
            <pc:docMk/>
            <pc:sldMk cId="0" sldId="258"/>
            <ac:spMk id="396" creationId="{00000000-0000-0000-0000-000000000000}"/>
          </ac:spMkLst>
        </pc:spChg>
        <pc:spChg chg="mod">
          <ac:chgData name="MARIA POULITSIDOU" userId="99d356d3-1087-4f50-889b-613ff460d105" providerId="ADAL" clId="{5A388819-9C3D-43ED-962D-77B6636FAA98}" dt="2025-02-02T16:42:51.076" v="9463" actId="1076"/>
          <ac:spMkLst>
            <pc:docMk/>
            <pc:sldMk cId="0" sldId="258"/>
            <ac:spMk id="397" creationId="{00000000-0000-0000-0000-000000000000}"/>
          </ac:spMkLst>
        </pc:spChg>
        <pc:spChg chg="mod">
          <ac:chgData name="MARIA POULITSIDOU" userId="99d356d3-1087-4f50-889b-613ff460d105" providerId="ADAL" clId="{5A388819-9C3D-43ED-962D-77B6636FAA98}" dt="2025-02-02T16:41:36.601" v="9453" actId="1076"/>
          <ac:spMkLst>
            <pc:docMk/>
            <pc:sldMk cId="0" sldId="258"/>
            <ac:spMk id="398" creationId="{00000000-0000-0000-0000-000000000000}"/>
          </ac:spMkLst>
        </pc:spChg>
        <pc:spChg chg="del">
          <ac:chgData name="MARIA POULITSIDOU" userId="99d356d3-1087-4f50-889b-613ff460d105" providerId="ADAL" clId="{5A388819-9C3D-43ED-962D-77B6636FAA98}" dt="2025-02-02T01:06:55.077" v="3567" actId="478"/>
          <ac:spMkLst>
            <pc:docMk/>
            <pc:sldMk cId="0" sldId="258"/>
            <ac:spMk id="399" creationId="{00000000-0000-0000-0000-000000000000}"/>
          </ac:spMkLst>
        </pc:spChg>
      </pc:sldChg>
      <pc:sldChg chg="addSp delSp modSp del mod ord">
        <pc:chgData name="MARIA POULITSIDOU" userId="99d356d3-1087-4f50-889b-613ff460d105" providerId="ADAL" clId="{5A388819-9C3D-43ED-962D-77B6636FAA98}" dt="2025-02-02T00:03:04.488" v="1782" actId="2696"/>
        <pc:sldMkLst>
          <pc:docMk/>
          <pc:sldMk cId="0" sldId="259"/>
        </pc:sldMkLst>
        <pc:spChg chg="add del mod">
          <ac:chgData name="MARIA POULITSIDOU" userId="99d356d3-1087-4f50-889b-613ff460d105" providerId="ADAL" clId="{5A388819-9C3D-43ED-962D-77B6636FAA98}" dt="2025-02-01T23:47:36.067" v="936" actId="478"/>
          <ac:spMkLst>
            <pc:docMk/>
            <pc:sldMk cId="0" sldId="259"/>
            <ac:spMk id="2" creationId="{953285B6-1C7D-B8DF-E5C1-E3A88B07F0DE}"/>
          </ac:spMkLst>
        </pc:spChg>
        <pc:spChg chg="add mod">
          <ac:chgData name="MARIA POULITSIDOU" userId="99d356d3-1087-4f50-889b-613ff460d105" providerId="ADAL" clId="{5A388819-9C3D-43ED-962D-77B6636FAA98}" dt="2025-02-01T23:54:36.173" v="1372" actId="20577"/>
          <ac:spMkLst>
            <pc:docMk/>
            <pc:sldMk cId="0" sldId="259"/>
            <ac:spMk id="3" creationId="{4A1B9885-C05D-171E-1BAC-DD08E6F25DE6}"/>
          </ac:spMkLst>
        </pc:spChg>
        <pc:spChg chg="mod">
          <ac:chgData name="MARIA POULITSIDOU" userId="99d356d3-1087-4f50-889b-613ff460d105" providerId="ADAL" clId="{5A388819-9C3D-43ED-962D-77B6636FAA98}" dt="2025-02-01T23:45:53.611" v="832" actId="20577"/>
          <ac:spMkLst>
            <pc:docMk/>
            <pc:sldMk cId="0" sldId="259"/>
            <ac:spMk id="404" creationId="{00000000-0000-0000-0000-000000000000}"/>
          </ac:spMkLst>
        </pc:spChg>
        <pc:spChg chg="del mod">
          <ac:chgData name="MARIA POULITSIDOU" userId="99d356d3-1087-4f50-889b-613ff460d105" providerId="ADAL" clId="{5A388819-9C3D-43ED-962D-77B6636FAA98}" dt="2025-02-01T23:43:44.042" v="797" actId="478"/>
          <ac:spMkLst>
            <pc:docMk/>
            <pc:sldMk cId="0" sldId="259"/>
            <ac:spMk id="405" creationId="{00000000-0000-0000-0000-000000000000}"/>
          </ac:spMkLst>
        </pc:spChg>
        <pc:grpChg chg="mod ord">
          <ac:chgData name="MARIA POULITSIDOU" userId="99d356d3-1087-4f50-889b-613ff460d105" providerId="ADAL" clId="{5A388819-9C3D-43ED-962D-77B6636FAA98}" dt="2025-02-01T23:45:40.322" v="830" actId="1076"/>
          <ac:grpSpMkLst>
            <pc:docMk/>
            <pc:sldMk cId="0" sldId="259"/>
            <ac:grpSpMk id="406" creationId="{00000000-0000-0000-0000-000000000000}"/>
          </ac:grpSpMkLst>
        </pc:grpChg>
        <pc:cxnChg chg="del">
          <ac:chgData name="MARIA POULITSIDOU" userId="99d356d3-1087-4f50-889b-613ff460d105" providerId="ADAL" clId="{5A388819-9C3D-43ED-962D-77B6636FAA98}" dt="2025-02-01T23:45:29.251" v="829" actId="478"/>
          <ac:cxnSpMkLst>
            <pc:docMk/>
            <pc:sldMk cId="0" sldId="259"/>
            <ac:cxnSpMk id="424" creationId="{00000000-0000-0000-0000-000000000000}"/>
          </ac:cxnSpMkLst>
        </pc:cxnChg>
      </pc:sldChg>
      <pc:sldChg chg="modSp del mod">
        <pc:chgData name="MARIA POULITSIDOU" userId="99d356d3-1087-4f50-889b-613ff460d105" providerId="ADAL" clId="{5A388819-9C3D-43ED-962D-77B6636FAA98}" dt="2025-02-02T00:03:47.029" v="1783" actId="47"/>
        <pc:sldMkLst>
          <pc:docMk/>
          <pc:sldMk cId="0" sldId="260"/>
        </pc:sldMkLst>
        <pc:spChg chg="mod">
          <ac:chgData name="MARIA POULITSIDOU" userId="99d356d3-1087-4f50-889b-613ff460d105" providerId="ADAL" clId="{5A388819-9C3D-43ED-962D-77B6636FAA98}" dt="2025-02-01T23:08:05.683" v="65"/>
          <ac:spMkLst>
            <pc:docMk/>
            <pc:sldMk cId="0" sldId="260"/>
            <ac:spMk id="429" creationId="{00000000-0000-0000-0000-000000000000}"/>
          </ac:spMkLst>
        </pc:spChg>
      </pc:sldChg>
      <pc:sldChg chg="del">
        <pc:chgData name="MARIA POULITSIDOU" userId="99d356d3-1087-4f50-889b-613ff460d105" providerId="ADAL" clId="{5A388819-9C3D-43ED-962D-77B6636FAA98}" dt="2025-02-02T00:11:33.837" v="1803" actId="47"/>
        <pc:sldMkLst>
          <pc:docMk/>
          <pc:sldMk cId="0" sldId="261"/>
        </pc:sldMkLst>
      </pc:sldChg>
      <pc:sldChg chg="modSp mod">
        <pc:chgData name="MARIA POULITSIDOU" userId="99d356d3-1087-4f50-889b-613ff460d105" providerId="ADAL" clId="{5A388819-9C3D-43ED-962D-77B6636FAA98}" dt="2025-02-02T12:17:11.180" v="5254" actId="207"/>
        <pc:sldMkLst>
          <pc:docMk/>
          <pc:sldMk cId="0" sldId="262"/>
        </pc:sldMkLst>
        <pc:spChg chg="mod">
          <ac:chgData name="MARIA POULITSIDOU" userId="99d356d3-1087-4f50-889b-613ff460d105" providerId="ADAL" clId="{5A388819-9C3D-43ED-962D-77B6636FAA98}" dt="2025-02-02T12:17:11.180" v="5254" actId="207"/>
          <ac:spMkLst>
            <pc:docMk/>
            <pc:sldMk cId="0" sldId="262"/>
            <ac:spMk id="462" creationId="{00000000-0000-0000-0000-000000000000}"/>
          </ac:spMkLst>
        </pc:spChg>
        <pc:spChg chg="mod">
          <ac:chgData name="MARIA POULITSIDOU" userId="99d356d3-1087-4f50-889b-613ff460d105" providerId="ADAL" clId="{5A388819-9C3D-43ED-962D-77B6636FAA98}" dt="2025-02-02T00:11:19.491" v="1802" actId="20577"/>
          <ac:spMkLst>
            <pc:docMk/>
            <pc:sldMk cId="0" sldId="262"/>
            <ac:spMk id="463" creationId="{00000000-0000-0000-0000-000000000000}"/>
          </ac:spMkLst>
        </pc:spChg>
      </pc:sldChg>
      <pc:sldChg chg="modSp mod">
        <pc:chgData name="MARIA POULITSIDOU" userId="99d356d3-1087-4f50-889b-613ff460d105" providerId="ADAL" clId="{5A388819-9C3D-43ED-962D-77B6636FAA98}" dt="2025-02-02T12:17:17.689" v="5255" actId="207"/>
        <pc:sldMkLst>
          <pc:docMk/>
          <pc:sldMk cId="0" sldId="263"/>
        </pc:sldMkLst>
        <pc:spChg chg="mod">
          <ac:chgData name="MARIA POULITSIDOU" userId="99d356d3-1087-4f50-889b-613ff460d105" providerId="ADAL" clId="{5A388819-9C3D-43ED-962D-77B6636FAA98}" dt="2025-02-02T12:17:17.689" v="5255" actId="207"/>
          <ac:spMkLst>
            <pc:docMk/>
            <pc:sldMk cId="0" sldId="263"/>
            <ac:spMk id="487" creationId="{00000000-0000-0000-0000-000000000000}"/>
          </ac:spMkLst>
        </pc:spChg>
        <pc:spChg chg="mod">
          <ac:chgData name="MARIA POULITSIDOU" userId="99d356d3-1087-4f50-889b-613ff460d105" providerId="ADAL" clId="{5A388819-9C3D-43ED-962D-77B6636FAA98}" dt="2025-02-01T23:11:33.245" v="238" actId="6549"/>
          <ac:spMkLst>
            <pc:docMk/>
            <pc:sldMk cId="0" sldId="263"/>
            <ac:spMk id="488" creationId="{00000000-0000-0000-0000-000000000000}"/>
          </ac:spMkLst>
        </pc:spChg>
        <pc:spChg chg="mod">
          <ac:chgData name="MARIA POULITSIDOU" userId="99d356d3-1087-4f50-889b-613ff460d105" providerId="ADAL" clId="{5A388819-9C3D-43ED-962D-77B6636FAA98}" dt="2025-02-02T00:06:02.726" v="1792" actId="20577"/>
          <ac:spMkLst>
            <pc:docMk/>
            <pc:sldMk cId="0" sldId="263"/>
            <ac:spMk id="489" creationId="{00000000-0000-0000-0000-000000000000}"/>
          </ac:spMkLst>
        </pc:spChg>
        <pc:spChg chg="mod">
          <ac:chgData name="MARIA POULITSIDOU" userId="99d356d3-1087-4f50-889b-613ff460d105" providerId="ADAL" clId="{5A388819-9C3D-43ED-962D-77B6636FAA98}" dt="2025-02-01T23:12:13.069" v="239" actId="1076"/>
          <ac:spMkLst>
            <pc:docMk/>
            <pc:sldMk cId="0" sldId="263"/>
            <ac:spMk id="490" creationId="{00000000-0000-0000-0000-000000000000}"/>
          </ac:spMkLst>
        </pc:spChg>
        <pc:spChg chg="mod">
          <ac:chgData name="MARIA POULITSIDOU" userId="99d356d3-1087-4f50-889b-613ff460d105" providerId="ADAL" clId="{5A388819-9C3D-43ED-962D-77B6636FAA98}" dt="2025-02-01T23:12:26.249" v="240" actId="1076"/>
          <ac:spMkLst>
            <pc:docMk/>
            <pc:sldMk cId="0" sldId="263"/>
            <ac:spMk id="491" creationId="{00000000-0000-0000-0000-000000000000}"/>
          </ac:spMkLst>
        </pc:spChg>
      </pc:sldChg>
      <pc:sldChg chg="modSp mod">
        <pc:chgData name="MARIA POULITSIDOU" userId="99d356d3-1087-4f50-889b-613ff460d105" providerId="ADAL" clId="{5A388819-9C3D-43ED-962D-77B6636FAA98}" dt="2025-02-02T12:16:53.051" v="5252" actId="207"/>
        <pc:sldMkLst>
          <pc:docMk/>
          <pc:sldMk cId="0" sldId="264"/>
        </pc:sldMkLst>
        <pc:spChg chg="mod">
          <ac:chgData name="MARIA POULITSIDOU" userId="99d356d3-1087-4f50-889b-613ff460d105" providerId="ADAL" clId="{5A388819-9C3D-43ED-962D-77B6636FAA98}" dt="2025-02-01T23:30:12.840" v="569" actId="1076"/>
          <ac:spMkLst>
            <pc:docMk/>
            <pc:sldMk cId="0" sldId="264"/>
            <ac:spMk id="5" creationId="{CB294F7D-42C5-9773-E251-45DC53C936D3}"/>
          </ac:spMkLst>
        </pc:spChg>
        <pc:spChg chg="mod">
          <ac:chgData name="MARIA POULITSIDOU" userId="99d356d3-1087-4f50-889b-613ff460d105" providerId="ADAL" clId="{5A388819-9C3D-43ED-962D-77B6636FAA98}" dt="2025-02-02T12:16:53.051" v="5252" actId="207"/>
          <ac:spMkLst>
            <pc:docMk/>
            <pc:sldMk cId="0" sldId="264"/>
            <ac:spMk id="503" creationId="{00000000-0000-0000-0000-000000000000}"/>
          </ac:spMkLst>
        </pc:spChg>
        <pc:spChg chg="mod">
          <ac:chgData name="MARIA POULITSIDOU" userId="99d356d3-1087-4f50-889b-613ff460d105" providerId="ADAL" clId="{5A388819-9C3D-43ED-962D-77B6636FAA98}" dt="2025-02-01T23:26:54.193" v="550" actId="1076"/>
          <ac:spMkLst>
            <pc:docMk/>
            <pc:sldMk cId="0" sldId="264"/>
            <ac:spMk id="504" creationId="{00000000-0000-0000-0000-000000000000}"/>
          </ac:spMkLst>
        </pc:spChg>
        <pc:spChg chg="mod">
          <ac:chgData name="MARIA POULITSIDOU" userId="99d356d3-1087-4f50-889b-613ff460d105" providerId="ADAL" clId="{5A388819-9C3D-43ED-962D-77B6636FAA98}" dt="2025-02-01T23:30:25.750" v="571" actId="1076"/>
          <ac:spMkLst>
            <pc:docMk/>
            <pc:sldMk cId="0" sldId="264"/>
            <ac:spMk id="506" creationId="{00000000-0000-0000-0000-000000000000}"/>
          </ac:spMkLst>
        </pc:spChg>
        <pc:spChg chg="mod">
          <ac:chgData name="MARIA POULITSIDOU" userId="99d356d3-1087-4f50-889b-613ff460d105" providerId="ADAL" clId="{5A388819-9C3D-43ED-962D-77B6636FAA98}" dt="2025-02-01T23:20:11.614" v="468" actId="20577"/>
          <ac:spMkLst>
            <pc:docMk/>
            <pc:sldMk cId="0" sldId="264"/>
            <ac:spMk id="507" creationId="{00000000-0000-0000-0000-000000000000}"/>
          </ac:spMkLst>
        </pc:spChg>
        <pc:spChg chg="mod">
          <ac:chgData name="MARIA POULITSIDOU" userId="99d356d3-1087-4f50-889b-613ff460d105" providerId="ADAL" clId="{5A388819-9C3D-43ED-962D-77B6636FAA98}" dt="2025-02-01T23:30:07.083" v="568" actId="1076"/>
          <ac:spMkLst>
            <pc:docMk/>
            <pc:sldMk cId="0" sldId="264"/>
            <ac:spMk id="508" creationId="{00000000-0000-0000-0000-000000000000}"/>
          </ac:spMkLst>
        </pc:spChg>
        <pc:spChg chg="mod">
          <ac:chgData name="MARIA POULITSIDOU" userId="99d356d3-1087-4f50-889b-613ff460d105" providerId="ADAL" clId="{5A388819-9C3D-43ED-962D-77B6636FAA98}" dt="2025-02-01T23:30:21.443" v="570" actId="1076"/>
          <ac:spMkLst>
            <pc:docMk/>
            <pc:sldMk cId="0" sldId="264"/>
            <ac:spMk id="509" creationId="{00000000-0000-0000-0000-000000000000}"/>
          </ac:spMkLst>
        </pc:spChg>
      </pc:sldChg>
      <pc:sldChg chg="addSp delSp modSp mod modClrScheme chgLayout">
        <pc:chgData name="MARIA POULITSIDOU" userId="99d356d3-1087-4f50-889b-613ff460d105" providerId="ADAL" clId="{5A388819-9C3D-43ED-962D-77B6636FAA98}" dt="2025-02-02T12:16:47.755" v="5251" actId="207"/>
        <pc:sldMkLst>
          <pc:docMk/>
          <pc:sldMk cId="0" sldId="265"/>
        </pc:sldMkLst>
        <pc:spChg chg="add del mod">
          <ac:chgData name="MARIA POULITSIDOU" userId="99d356d3-1087-4f50-889b-613ff460d105" providerId="ADAL" clId="{5A388819-9C3D-43ED-962D-77B6636FAA98}" dt="2025-02-01T23:36:21.319" v="647" actId="478"/>
          <ac:spMkLst>
            <pc:docMk/>
            <pc:sldMk cId="0" sldId="265"/>
            <ac:spMk id="3" creationId="{1D919DEA-B013-DDC8-85D5-47F7AB7E0B69}"/>
          </ac:spMkLst>
        </pc:spChg>
        <pc:spChg chg="add del mod">
          <ac:chgData name="MARIA POULITSIDOU" userId="99d356d3-1087-4f50-889b-613ff460d105" providerId="ADAL" clId="{5A388819-9C3D-43ED-962D-77B6636FAA98}" dt="2025-02-01T23:36:27.846" v="649" actId="478"/>
          <ac:spMkLst>
            <pc:docMk/>
            <pc:sldMk cId="0" sldId="265"/>
            <ac:spMk id="5" creationId="{1D8AC83F-7400-F006-848B-9892AC44F4C2}"/>
          </ac:spMkLst>
        </pc:spChg>
        <pc:spChg chg="add del mod">
          <ac:chgData name="MARIA POULITSIDOU" userId="99d356d3-1087-4f50-889b-613ff460d105" providerId="ADAL" clId="{5A388819-9C3D-43ED-962D-77B6636FAA98}" dt="2025-02-01T23:36:35.416" v="652" actId="478"/>
          <ac:spMkLst>
            <pc:docMk/>
            <pc:sldMk cId="0" sldId="265"/>
            <ac:spMk id="7" creationId="{4D5078F9-AA36-F2D1-5318-415F36ABE06D}"/>
          </ac:spMkLst>
        </pc:spChg>
        <pc:spChg chg="add del mod">
          <ac:chgData name="MARIA POULITSIDOU" userId="99d356d3-1087-4f50-889b-613ff460d105" providerId="ADAL" clId="{5A388819-9C3D-43ED-962D-77B6636FAA98}" dt="2025-02-01T23:36:39.899" v="654" actId="478"/>
          <ac:spMkLst>
            <pc:docMk/>
            <pc:sldMk cId="0" sldId="265"/>
            <ac:spMk id="9" creationId="{4ACA602B-4CCA-D2EF-1F02-0F13FDDFF998}"/>
          </ac:spMkLst>
        </pc:spChg>
        <pc:spChg chg="add mod">
          <ac:chgData name="MARIA POULITSIDOU" userId="99d356d3-1087-4f50-889b-613ff460d105" providerId="ADAL" clId="{5A388819-9C3D-43ED-962D-77B6636FAA98}" dt="2025-02-02T11:04:31.660" v="4129" actId="113"/>
          <ac:spMkLst>
            <pc:docMk/>
            <pc:sldMk cId="0" sldId="265"/>
            <ac:spMk id="11" creationId="{126D799A-10B4-2090-F4BC-A4DB4BB44C9C}"/>
          </ac:spMkLst>
        </pc:spChg>
        <pc:spChg chg="add del mod">
          <ac:chgData name="MARIA POULITSIDOU" userId="99d356d3-1087-4f50-889b-613ff460d105" providerId="ADAL" clId="{5A388819-9C3D-43ED-962D-77B6636FAA98}" dt="2025-02-02T00:00:22.214" v="1671" actId="478"/>
          <ac:spMkLst>
            <pc:docMk/>
            <pc:sldMk cId="0" sldId="265"/>
            <ac:spMk id="13" creationId="{C6784BAF-10B6-F6B7-A38B-1BC456A77EFE}"/>
          </ac:spMkLst>
        </pc:spChg>
        <pc:spChg chg="mod">
          <ac:chgData name="MARIA POULITSIDOU" userId="99d356d3-1087-4f50-889b-613ff460d105" providerId="ADAL" clId="{5A388819-9C3D-43ED-962D-77B6636FAA98}" dt="2025-02-02T12:16:47.755" v="5251" actId="207"/>
          <ac:spMkLst>
            <pc:docMk/>
            <pc:sldMk cId="0" sldId="265"/>
            <ac:spMk id="526" creationId="{00000000-0000-0000-0000-000000000000}"/>
          </ac:spMkLst>
        </pc:spChg>
        <pc:spChg chg="add del mod">
          <ac:chgData name="MARIA POULITSIDOU" userId="99d356d3-1087-4f50-889b-613ff460d105" providerId="ADAL" clId="{5A388819-9C3D-43ED-962D-77B6636FAA98}" dt="2025-02-01T23:37:38.205" v="664" actId="478"/>
          <ac:spMkLst>
            <pc:docMk/>
            <pc:sldMk cId="0" sldId="265"/>
            <ac:spMk id="527" creationId="{00000000-0000-0000-0000-000000000000}"/>
          </ac:spMkLst>
        </pc:spChg>
        <pc:spChg chg="del mod">
          <ac:chgData name="MARIA POULITSIDOU" userId="99d356d3-1087-4f50-889b-613ff460d105" providerId="ADAL" clId="{5A388819-9C3D-43ED-962D-77B6636FAA98}" dt="2025-02-01T23:35:52.465" v="641" actId="478"/>
          <ac:spMkLst>
            <pc:docMk/>
            <pc:sldMk cId="0" sldId="265"/>
            <ac:spMk id="528" creationId="{00000000-0000-0000-0000-000000000000}"/>
          </ac:spMkLst>
        </pc:spChg>
        <pc:spChg chg="del">
          <ac:chgData name="MARIA POULITSIDOU" userId="99d356d3-1087-4f50-889b-613ff460d105" providerId="ADAL" clId="{5A388819-9C3D-43ED-962D-77B6636FAA98}" dt="2025-02-01T23:36:25.683" v="648" actId="478"/>
          <ac:spMkLst>
            <pc:docMk/>
            <pc:sldMk cId="0" sldId="265"/>
            <ac:spMk id="529" creationId="{00000000-0000-0000-0000-000000000000}"/>
          </ac:spMkLst>
        </pc:spChg>
        <pc:spChg chg="del">
          <ac:chgData name="MARIA POULITSIDOU" userId="99d356d3-1087-4f50-889b-613ff460d105" providerId="ADAL" clId="{5A388819-9C3D-43ED-962D-77B6636FAA98}" dt="2025-02-01T23:36:38.398" v="653" actId="478"/>
          <ac:spMkLst>
            <pc:docMk/>
            <pc:sldMk cId="0" sldId="265"/>
            <ac:spMk id="530" creationId="{00000000-0000-0000-0000-000000000000}"/>
          </ac:spMkLst>
        </pc:spChg>
        <pc:spChg chg="del mod">
          <ac:chgData name="MARIA POULITSIDOU" userId="99d356d3-1087-4f50-889b-613ff460d105" providerId="ADAL" clId="{5A388819-9C3D-43ED-962D-77B6636FAA98}" dt="2025-02-01T23:36:53.706" v="656" actId="478"/>
          <ac:spMkLst>
            <pc:docMk/>
            <pc:sldMk cId="0" sldId="265"/>
            <ac:spMk id="531" creationId="{00000000-0000-0000-0000-000000000000}"/>
          </ac:spMkLst>
        </pc:spChg>
        <pc:spChg chg="del">
          <ac:chgData name="MARIA POULITSIDOU" userId="99d356d3-1087-4f50-889b-613ff460d105" providerId="ADAL" clId="{5A388819-9C3D-43ED-962D-77B6636FAA98}" dt="2025-02-01T23:36:16.608" v="646" actId="478"/>
          <ac:spMkLst>
            <pc:docMk/>
            <pc:sldMk cId="0" sldId="265"/>
            <ac:spMk id="532" creationId="{00000000-0000-0000-0000-000000000000}"/>
          </ac:spMkLst>
        </pc:spChg>
        <pc:spChg chg="del mod">
          <ac:chgData name="MARIA POULITSIDOU" userId="99d356d3-1087-4f50-889b-613ff460d105" providerId="ADAL" clId="{5A388819-9C3D-43ED-962D-77B6636FAA98}" dt="2025-02-01T23:35:58.988" v="642" actId="478"/>
          <ac:spMkLst>
            <pc:docMk/>
            <pc:sldMk cId="0" sldId="265"/>
            <ac:spMk id="533" creationId="{00000000-0000-0000-0000-000000000000}"/>
          </ac:spMkLst>
        </pc:spChg>
        <pc:spChg chg="del mod">
          <ac:chgData name="MARIA POULITSIDOU" userId="99d356d3-1087-4f50-889b-613ff460d105" providerId="ADAL" clId="{5A388819-9C3D-43ED-962D-77B6636FAA98}" dt="2025-02-01T23:36:32.275" v="651" actId="478"/>
          <ac:spMkLst>
            <pc:docMk/>
            <pc:sldMk cId="0" sldId="265"/>
            <ac:spMk id="534" creationId="{00000000-0000-0000-0000-000000000000}"/>
          </ac:spMkLst>
        </pc:spChg>
        <pc:grpChg chg="del">
          <ac:chgData name="MARIA POULITSIDOU" userId="99d356d3-1087-4f50-889b-613ff460d105" providerId="ADAL" clId="{5A388819-9C3D-43ED-962D-77B6636FAA98}" dt="2025-02-01T23:36:13.568" v="645" actId="478"/>
          <ac:grpSpMkLst>
            <pc:docMk/>
            <pc:sldMk cId="0" sldId="265"/>
            <ac:grpSpMk id="545" creationId="{00000000-0000-0000-0000-000000000000}"/>
          </ac:grpSpMkLst>
        </pc:grpChg>
        <pc:grpChg chg="del">
          <ac:chgData name="MARIA POULITSIDOU" userId="99d356d3-1087-4f50-889b-613ff460d105" providerId="ADAL" clId="{5A388819-9C3D-43ED-962D-77B6636FAA98}" dt="2025-02-01T23:36:03.208" v="643" actId="478"/>
          <ac:grpSpMkLst>
            <pc:docMk/>
            <pc:sldMk cId="0" sldId="265"/>
            <ac:grpSpMk id="554" creationId="{00000000-0000-0000-0000-000000000000}"/>
          </ac:grpSpMkLst>
        </pc:grpChg>
        <pc:grpChg chg="del">
          <ac:chgData name="MARIA POULITSIDOU" userId="99d356d3-1087-4f50-889b-613ff460d105" providerId="ADAL" clId="{5A388819-9C3D-43ED-962D-77B6636FAA98}" dt="2025-02-01T23:36:41.640" v="655" actId="478"/>
          <ac:grpSpMkLst>
            <pc:docMk/>
            <pc:sldMk cId="0" sldId="265"/>
            <ac:grpSpMk id="559" creationId="{00000000-0000-0000-0000-000000000000}"/>
          </ac:grpSpMkLst>
        </pc:grpChg>
        <pc:graphicFrameChg chg="add mod modGraphic">
          <ac:chgData name="MARIA POULITSIDOU" userId="99d356d3-1087-4f50-889b-613ff460d105" providerId="ADAL" clId="{5A388819-9C3D-43ED-962D-77B6636FAA98}" dt="2025-02-01T23:38:27.044" v="671" actId="122"/>
          <ac:graphicFrameMkLst>
            <pc:docMk/>
            <pc:sldMk cId="0" sldId="265"/>
            <ac:graphicFrameMk id="10" creationId="{DEE4A549-ADBB-086E-AC2E-FC91AA3F1ED1}"/>
          </ac:graphicFrameMkLst>
        </pc:graphicFrameChg>
      </pc:sldChg>
      <pc:sldChg chg="addSp delSp modSp mod">
        <pc:chgData name="MARIA POULITSIDOU" userId="99d356d3-1087-4f50-889b-613ff460d105" providerId="ADAL" clId="{5A388819-9C3D-43ED-962D-77B6636FAA98}" dt="2025-02-02T13:33:52.501" v="7407" actId="1076"/>
        <pc:sldMkLst>
          <pc:docMk/>
          <pc:sldMk cId="0" sldId="266"/>
        </pc:sldMkLst>
        <pc:spChg chg="add del mod">
          <ac:chgData name="MARIA POULITSIDOU" userId="99d356d3-1087-4f50-889b-613ff460d105" providerId="ADAL" clId="{5A388819-9C3D-43ED-962D-77B6636FAA98}" dt="2025-02-02T00:56:55.260" v="3265" actId="478"/>
          <ac:spMkLst>
            <pc:docMk/>
            <pc:sldMk cId="0" sldId="266"/>
            <ac:spMk id="3" creationId="{B0A061DE-F132-20C8-5833-390BA476E9F7}"/>
          </ac:spMkLst>
        </pc:spChg>
        <pc:spChg chg="add del mod">
          <ac:chgData name="MARIA POULITSIDOU" userId="99d356d3-1087-4f50-889b-613ff460d105" providerId="ADAL" clId="{5A388819-9C3D-43ED-962D-77B6636FAA98}" dt="2025-02-02T00:56:57.147" v="3266" actId="478"/>
          <ac:spMkLst>
            <pc:docMk/>
            <pc:sldMk cId="0" sldId="266"/>
            <ac:spMk id="5" creationId="{288D8399-241C-9645-93EA-5AF73CDD39D0}"/>
          </ac:spMkLst>
        </pc:spChg>
        <pc:spChg chg="add del mod">
          <ac:chgData name="MARIA POULITSIDOU" userId="99d356d3-1087-4f50-889b-613ff460d105" providerId="ADAL" clId="{5A388819-9C3D-43ED-962D-77B6636FAA98}" dt="2025-02-02T00:57:06.193" v="3269" actId="478"/>
          <ac:spMkLst>
            <pc:docMk/>
            <pc:sldMk cId="0" sldId="266"/>
            <ac:spMk id="7" creationId="{7E37BF45-A6D6-885A-CD5E-AC844A03EB38}"/>
          </ac:spMkLst>
        </pc:spChg>
        <pc:spChg chg="add del mod">
          <ac:chgData name="MARIA POULITSIDOU" userId="99d356d3-1087-4f50-889b-613ff460d105" providerId="ADAL" clId="{5A388819-9C3D-43ED-962D-77B6636FAA98}" dt="2025-02-02T00:57:16.654" v="3273" actId="478"/>
          <ac:spMkLst>
            <pc:docMk/>
            <pc:sldMk cId="0" sldId="266"/>
            <ac:spMk id="9" creationId="{F1263DD1-D623-86C4-D051-DED4FF89F50E}"/>
          </ac:spMkLst>
        </pc:spChg>
        <pc:spChg chg="add del mod">
          <ac:chgData name="MARIA POULITSIDOU" userId="99d356d3-1087-4f50-889b-613ff460d105" providerId="ADAL" clId="{5A388819-9C3D-43ED-962D-77B6636FAA98}" dt="2025-02-02T00:57:21.194" v="3275" actId="478"/>
          <ac:spMkLst>
            <pc:docMk/>
            <pc:sldMk cId="0" sldId="266"/>
            <ac:spMk id="11" creationId="{934B8AE5-91F0-5F72-BF14-6A8D7F490330}"/>
          </ac:spMkLst>
        </pc:spChg>
        <pc:spChg chg="add del mod">
          <ac:chgData name="MARIA POULITSIDOU" userId="99d356d3-1087-4f50-889b-613ff460d105" providerId="ADAL" clId="{5A388819-9C3D-43ED-962D-77B6636FAA98}" dt="2025-02-02T00:57:29.036" v="3277" actId="478"/>
          <ac:spMkLst>
            <pc:docMk/>
            <pc:sldMk cId="0" sldId="266"/>
            <ac:spMk id="13" creationId="{F7C3C68F-7367-790A-81C1-7E114B9DFDCB}"/>
          </ac:spMkLst>
        </pc:spChg>
        <pc:spChg chg="add del mod">
          <ac:chgData name="MARIA POULITSIDOU" userId="99d356d3-1087-4f50-889b-613ff460d105" providerId="ADAL" clId="{5A388819-9C3D-43ED-962D-77B6636FAA98}" dt="2025-02-02T00:57:33.533" v="3279" actId="478"/>
          <ac:spMkLst>
            <pc:docMk/>
            <pc:sldMk cId="0" sldId="266"/>
            <ac:spMk id="15" creationId="{CCD73B14-705C-6317-81CC-B7DD31069E88}"/>
          </ac:spMkLst>
        </pc:spChg>
        <pc:spChg chg="add del mod">
          <ac:chgData name="MARIA POULITSIDOU" userId="99d356d3-1087-4f50-889b-613ff460d105" providerId="ADAL" clId="{5A388819-9C3D-43ED-962D-77B6636FAA98}" dt="2025-02-02T00:57:44.858" v="3283" actId="478"/>
          <ac:spMkLst>
            <pc:docMk/>
            <pc:sldMk cId="0" sldId="266"/>
            <ac:spMk id="17" creationId="{6CEA5C40-890E-CF87-12F9-FB6D1E8026D2}"/>
          </ac:spMkLst>
        </pc:spChg>
        <pc:spChg chg="add del mod">
          <ac:chgData name="MARIA POULITSIDOU" userId="99d356d3-1087-4f50-889b-613ff460d105" providerId="ADAL" clId="{5A388819-9C3D-43ED-962D-77B6636FAA98}" dt="2025-02-02T00:57:51.412" v="3285" actId="478"/>
          <ac:spMkLst>
            <pc:docMk/>
            <pc:sldMk cId="0" sldId="266"/>
            <ac:spMk id="19" creationId="{954D9597-1669-AD48-9185-12C860609491}"/>
          </ac:spMkLst>
        </pc:spChg>
        <pc:spChg chg="add del mod">
          <ac:chgData name="MARIA POULITSIDOU" userId="99d356d3-1087-4f50-889b-613ff460d105" providerId="ADAL" clId="{5A388819-9C3D-43ED-962D-77B6636FAA98}" dt="2025-02-02T00:57:58.711" v="3287" actId="478"/>
          <ac:spMkLst>
            <pc:docMk/>
            <pc:sldMk cId="0" sldId="266"/>
            <ac:spMk id="21" creationId="{897A1AD8-1E46-F0DE-19EB-99CF36925EFA}"/>
          </ac:spMkLst>
        </pc:spChg>
        <pc:spChg chg="add del mod">
          <ac:chgData name="MARIA POULITSIDOU" userId="99d356d3-1087-4f50-889b-613ff460d105" providerId="ADAL" clId="{5A388819-9C3D-43ED-962D-77B6636FAA98}" dt="2025-02-02T00:58:03.841" v="3289" actId="478"/>
          <ac:spMkLst>
            <pc:docMk/>
            <pc:sldMk cId="0" sldId="266"/>
            <ac:spMk id="23" creationId="{9996A88F-AC8C-1210-D8AB-3846BFD46208}"/>
          </ac:spMkLst>
        </pc:spChg>
        <pc:spChg chg="del">
          <ac:chgData name="MARIA POULITSIDOU" userId="99d356d3-1087-4f50-889b-613ff460d105" providerId="ADAL" clId="{5A388819-9C3D-43ED-962D-77B6636FAA98}" dt="2025-02-02T00:56:49.606" v="3263" actId="478"/>
          <ac:spMkLst>
            <pc:docMk/>
            <pc:sldMk cId="0" sldId="266"/>
            <ac:spMk id="567" creationId="{00000000-0000-0000-0000-000000000000}"/>
          </ac:spMkLst>
        </pc:spChg>
        <pc:spChg chg="del">
          <ac:chgData name="MARIA POULITSIDOU" userId="99d356d3-1087-4f50-889b-613ff460d105" providerId="ADAL" clId="{5A388819-9C3D-43ED-962D-77B6636FAA98}" dt="2025-02-02T00:57:19.304" v="3274" actId="478"/>
          <ac:spMkLst>
            <pc:docMk/>
            <pc:sldMk cId="0" sldId="266"/>
            <ac:spMk id="568" creationId="{00000000-0000-0000-0000-000000000000}"/>
          </ac:spMkLst>
        </pc:spChg>
        <pc:spChg chg="mod">
          <ac:chgData name="MARIA POULITSIDOU" userId="99d356d3-1087-4f50-889b-613ff460d105" providerId="ADAL" clId="{5A388819-9C3D-43ED-962D-77B6636FAA98}" dt="2025-02-02T12:16:28.609" v="5248" actId="207"/>
          <ac:spMkLst>
            <pc:docMk/>
            <pc:sldMk cId="0" sldId="266"/>
            <ac:spMk id="569" creationId="{00000000-0000-0000-0000-000000000000}"/>
          </ac:spMkLst>
        </pc:spChg>
        <pc:spChg chg="del">
          <ac:chgData name="MARIA POULITSIDOU" userId="99d356d3-1087-4f50-889b-613ff460d105" providerId="ADAL" clId="{5A388819-9C3D-43ED-962D-77B6636FAA98}" dt="2025-02-02T00:56:52.863" v="3264" actId="478"/>
          <ac:spMkLst>
            <pc:docMk/>
            <pc:sldMk cId="0" sldId="266"/>
            <ac:spMk id="570" creationId="{00000000-0000-0000-0000-000000000000}"/>
          </ac:spMkLst>
        </pc:spChg>
        <pc:spChg chg="del">
          <ac:chgData name="MARIA POULITSIDOU" userId="99d356d3-1087-4f50-889b-613ff460d105" providerId="ADAL" clId="{5A388819-9C3D-43ED-962D-77B6636FAA98}" dt="2025-02-02T00:57:31.782" v="3278" actId="478"/>
          <ac:spMkLst>
            <pc:docMk/>
            <pc:sldMk cId="0" sldId="266"/>
            <ac:spMk id="571" creationId="{00000000-0000-0000-0000-000000000000}"/>
          </ac:spMkLst>
        </pc:spChg>
        <pc:spChg chg="del">
          <ac:chgData name="MARIA POULITSIDOU" userId="99d356d3-1087-4f50-889b-613ff460d105" providerId="ADAL" clId="{5A388819-9C3D-43ED-962D-77B6636FAA98}" dt="2025-02-02T00:57:48.661" v="3284" actId="478"/>
          <ac:spMkLst>
            <pc:docMk/>
            <pc:sldMk cId="0" sldId="266"/>
            <ac:spMk id="572" creationId="{00000000-0000-0000-0000-000000000000}"/>
          </ac:spMkLst>
        </pc:spChg>
        <pc:spChg chg="del">
          <ac:chgData name="MARIA POULITSIDOU" userId="99d356d3-1087-4f50-889b-613ff460d105" providerId="ADAL" clId="{5A388819-9C3D-43ED-962D-77B6636FAA98}" dt="2025-02-02T00:58:01.355" v="3288" actId="478"/>
          <ac:spMkLst>
            <pc:docMk/>
            <pc:sldMk cId="0" sldId="266"/>
            <ac:spMk id="573" creationId="{00000000-0000-0000-0000-000000000000}"/>
          </ac:spMkLst>
        </pc:spChg>
        <pc:spChg chg="del mod">
          <ac:chgData name="MARIA POULITSIDOU" userId="99d356d3-1087-4f50-889b-613ff460d105" providerId="ADAL" clId="{5A388819-9C3D-43ED-962D-77B6636FAA98}" dt="2025-02-02T00:56:45.875" v="3262" actId="478"/>
          <ac:spMkLst>
            <pc:docMk/>
            <pc:sldMk cId="0" sldId="266"/>
            <ac:spMk id="574" creationId="{00000000-0000-0000-0000-000000000000}"/>
          </ac:spMkLst>
        </pc:spChg>
        <pc:spChg chg="del mod">
          <ac:chgData name="MARIA POULITSIDOU" userId="99d356d3-1087-4f50-889b-613ff460d105" providerId="ADAL" clId="{5A388819-9C3D-43ED-962D-77B6636FAA98}" dt="2025-02-02T00:57:02.416" v="3268" actId="478"/>
          <ac:spMkLst>
            <pc:docMk/>
            <pc:sldMk cId="0" sldId="266"/>
            <ac:spMk id="575" creationId="{00000000-0000-0000-0000-000000000000}"/>
          </ac:spMkLst>
        </pc:spChg>
        <pc:spChg chg="del">
          <ac:chgData name="MARIA POULITSIDOU" userId="99d356d3-1087-4f50-889b-613ff460d105" providerId="ADAL" clId="{5A388819-9C3D-43ED-962D-77B6636FAA98}" dt="2025-02-02T00:57:13.486" v="3272" actId="478"/>
          <ac:spMkLst>
            <pc:docMk/>
            <pc:sldMk cId="0" sldId="266"/>
            <ac:spMk id="576" creationId="{00000000-0000-0000-0000-000000000000}"/>
          </ac:spMkLst>
        </pc:spChg>
        <pc:spChg chg="del">
          <ac:chgData name="MARIA POULITSIDOU" userId="99d356d3-1087-4f50-889b-613ff460d105" providerId="ADAL" clId="{5A388819-9C3D-43ED-962D-77B6636FAA98}" dt="2025-02-02T00:57:24.076" v="3276" actId="478"/>
          <ac:spMkLst>
            <pc:docMk/>
            <pc:sldMk cId="0" sldId="266"/>
            <ac:spMk id="577" creationId="{00000000-0000-0000-0000-000000000000}"/>
          </ac:spMkLst>
        </pc:spChg>
        <pc:spChg chg="del">
          <ac:chgData name="MARIA POULITSIDOU" userId="99d356d3-1087-4f50-889b-613ff460d105" providerId="ADAL" clId="{5A388819-9C3D-43ED-962D-77B6636FAA98}" dt="2025-02-02T00:57:40.016" v="3282" actId="478"/>
          <ac:spMkLst>
            <pc:docMk/>
            <pc:sldMk cId="0" sldId="266"/>
            <ac:spMk id="578" creationId="{00000000-0000-0000-0000-000000000000}"/>
          </ac:spMkLst>
        </pc:spChg>
        <pc:spChg chg="del">
          <ac:chgData name="MARIA POULITSIDOU" userId="99d356d3-1087-4f50-889b-613ff460d105" providerId="ADAL" clId="{5A388819-9C3D-43ED-962D-77B6636FAA98}" dt="2025-02-02T00:57:54.580" v="3286" actId="478"/>
          <ac:spMkLst>
            <pc:docMk/>
            <pc:sldMk cId="0" sldId="266"/>
            <ac:spMk id="579" creationId="{00000000-0000-0000-0000-000000000000}"/>
          </ac:spMkLst>
        </pc:spChg>
        <pc:grpChg chg="del">
          <ac:chgData name="MARIA POULITSIDOU" userId="99d356d3-1087-4f50-889b-613ff460d105" providerId="ADAL" clId="{5A388819-9C3D-43ED-962D-77B6636FAA98}" dt="2025-02-02T00:57:08.758" v="3270" actId="478"/>
          <ac:grpSpMkLst>
            <pc:docMk/>
            <pc:sldMk cId="0" sldId="266"/>
            <ac:grpSpMk id="580" creationId="{00000000-0000-0000-0000-000000000000}"/>
          </ac:grpSpMkLst>
        </pc:grpChg>
        <pc:grpChg chg="del">
          <ac:chgData name="MARIA POULITSIDOU" userId="99d356d3-1087-4f50-889b-613ff460d105" providerId="ADAL" clId="{5A388819-9C3D-43ED-962D-77B6636FAA98}" dt="2025-02-02T00:58:06.269" v="3290" actId="478"/>
          <ac:grpSpMkLst>
            <pc:docMk/>
            <pc:sldMk cId="0" sldId="266"/>
            <ac:grpSpMk id="588" creationId="{00000000-0000-0000-0000-000000000000}"/>
          </ac:grpSpMkLst>
        </pc:grpChg>
        <pc:grpChg chg="del">
          <ac:chgData name="MARIA POULITSIDOU" userId="99d356d3-1087-4f50-889b-613ff460d105" providerId="ADAL" clId="{5A388819-9C3D-43ED-962D-77B6636FAA98}" dt="2025-02-02T00:57:10.543" v="3271" actId="478"/>
          <ac:grpSpMkLst>
            <pc:docMk/>
            <pc:sldMk cId="0" sldId="266"/>
            <ac:grpSpMk id="592" creationId="{00000000-0000-0000-0000-000000000000}"/>
          </ac:grpSpMkLst>
        </pc:grpChg>
        <pc:grpChg chg="del">
          <ac:chgData name="MARIA POULITSIDOU" userId="99d356d3-1087-4f50-889b-613ff460d105" providerId="ADAL" clId="{5A388819-9C3D-43ED-962D-77B6636FAA98}" dt="2025-02-02T00:57:37.095" v="3281" actId="478"/>
          <ac:grpSpMkLst>
            <pc:docMk/>
            <pc:sldMk cId="0" sldId="266"/>
            <ac:grpSpMk id="600" creationId="{00000000-0000-0000-0000-000000000000}"/>
          </ac:grpSpMkLst>
        </pc:grpChg>
        <pc:grpChg chg="del">
          <ac:chgData name="MARIA POULITSIDOU" userId="99d356d3-1087-4f50-889b-613ff460d105" providerId="ADAL" clId="{5A388819-9C3D-43ED-962D-77B6636FAA98}" dt="2025-02-02T00:57:35.288" v="3280" actId="478"/>
          <ac:grpSpMkLst>
            <pc:docMk/>
            <pc:sldMk cId="0" sldId="266"/>
            <ac:grpSpMk id="603" creationId="{00000000-0000-0000-0000-000000000000}"/>
          </ac:grpSpMkLst>
        </pc:grpChg>
        <pc:grpChg chg="del">
          <ac:chgData name="MARIA POULITSIDOU" userId="99d356d3-1087-4f50-889b-613ff460d105" providerId="ADAL" clId="{5A388819-9C3D-43ED-962D-77B6636FAA98}" dt="2025-02-02T00:56:40.446" v="3260" actId="478"/>
          <ac:grpSpMkLst>
            <pc:docMk/>
            <pc:sldMk cId="0" sldId="266"/>
            <ac:grpSpMk id="609" creationId="{00000000-0000-0000-0000-000000000000}"/>
          </ac:grpSpMkLst>
        </pc:grpChg>
        <pc:picChg chg="add mod">
          <ac:chgData name="MARIA POULITSIDOU" userId="99d356d3-1087-4f50-889b-613ff460d105" providerId="ADAL" clId="{5A388819-9C3D-43ED-962D-77B6636FAA98}" dt="2025-02-02T13:33:52.501" v="7407" actId="1076"/>
          <ac:picMkLst>
            <pc:docMk/>
            <pc:sldMk cId="0" sldId="266"/>
            <ac:picMk id="3" creationId="{D6C613D5-9F7C-032A-9403-B72F79F01A96}"/>
          </ac:picMkLst>
        </pc:picChg>
        <pc:picChg chg="add del mod">
          <ac:chgData name="MARIA POULITSIDOU" userId="99d356d3-1087-4f50-889b-613ff460d105" providerId="ADAL" clId="{5A388819-9C3D-43ED-962D-77B6636FAA98}" dt="2025-02-02T13:33:33.300" v="7403" actId="478"/>
          <ac:picMkLst>
            <pc:docMk/>
            <pc:sldMk cId="0" sldId="266"/>
            <ac:picMk id="25" creationId="{4CACD8B9-BDA9-9995-BBDB-3CC0F474DE83}"/>
          </ac:picMkLst>
        </pc:picChg>
      </pc:sldChg>
      <pc:sldChg chg="addSp delSp modSp mod">
        <pc:chgData name="MARIA POULITSIDOU" userId="99d356d3-1087-4f50-889b-613ff460d105" providerId="ADAL" clId="{5A388819-9C3D-43ED-962D-77B6636FAA98}" dt="2025-02-02T12:48:51.239" v="6771" actId="5793"/>
        <pc:sldMkLst>
          <pc:docMk/>
          <pc:sldMk cId="0" sldId="267"/>
        </pc:sldMkLst>
        <pc:spChg chg="add mod">
          <ac:chgData name="MARIA POULITSIDOU" userId="99d356d3-1087-4f50-889b-613ff460d105" providerId="ADAL" clId="{5A388819-9C3D-43ED-962D-77B6636FAA98}" dt="2025-02-02T12:48:51.239" v="6771" actId="5793"/>
          <ac:spMkLst>
            <pc:docMk/>
            <pc:sldMk cId="0" sldId="267"/>
            <ac:spMk id="3" creationId="{1A7E4869-6DD3-E49F-9FB2-097CE3560FA8}"/>
          </ac:spMkLst>
        </pc:spChg>
        <pc:spChg chg="mod">
          <ac:chgData name="MARIA POULITSIDOU" userId="99d356d3-1087-4f50-889b-613ff460d105" providerId="ADAL" clId="{5A388819-9C3D-43ED-962D-77B6636FAA98}" dt="2025-02-02T12:17:37.426" v="5256" actId="207"/>
          <ac:spMkLst>
            <pc:docMk/>
            <pc:sldMk cId="0" sldId="267"/>
            <ac:spMk id="619" creationId="{00000000-0000-0000-0000-000000000000}"/>
          </ac:spMkLst>
        </pc:spChg>
        <pc:grpChg chg="mod">
          <ac:chgData name="MARIA POULITSIDOU" userId="99d356d3-1087-4f50-889b-613ff460d105" providerId="ADAL" clId="{5A388819-9C3D-43ED-962D-77B6636FAA98}" dt="2025-02-02T12:14:44.714" v="5215" actId="1076"/>
          <ac:grpSpMkLst>
            <pc:docMk/>
            <pc:sldMk cId="0" sldId="267"/>
            <ac:grpSpMk id="620" creationId="{00000000-0000-0000-0000-000000000000}"/>
          </ac:grpSpMkLst>
        </pc:grpChg>
        <pc:cxnChg chg="del">
          <ac:chgData name="MARIA POULITSIDOU" userId="99d356d3-1087-4f50-889b-613ff460d105" providerId="ADAL" clId="{5A388819-9C3D-43ED-962D-77B6636FAA98}" dt="2025-02-02T11:04:59.735" v="4130" actId="478"/>
          <ac:cxnSpMkLst>
            <pc:docMk/>
            <pc:sldMk cId="0" sldId="267"/>
            <ac:cxnSpMk id="639" creationId="{00000000-0000-0000-0000-000000000000}"/>
          </ac:cxnSpMkLst>
        </pc:cxnChg>
      </pc:sldChg>
      <pc:sldChg chg="addSp delSp modSp mod">
        <pc:chgData name="MARIA POULITSIDOU" userId="99d356d3-1087-4f50-889b-613ff460d105" providerId="ADAL" clId="{5A388819-9C3D-43ED-962D-77B6636FAA98}" dt="2025-02-02T12:35:32.678" v="6254" actId="20577"/>
        <pc:sldMkLst>
          <pc:docMk/>
          <pc:sldMk cId="0" sldId="268"/>
        </pc:sldMkLst>
        <pc:spChg chg="add mod">
          <ac:chgData name="MARIA POULITSIDOU" userId="99d356d3-1087-4f50-889b-613ff460d105" providerId="ADAL" clId="{5A388819-9C3D-43ED-962D-77B6636FAA98}" dt="2025-02-02T12:35:32.678" v="6254" actId="20577"/>
          <ac:spMkLst>
            <pc:docMk/>
            <pc:sldMk cId="0" sldId="268"/>
            <ac:spMk id="2" creationId="{9D29F54F-A445-5B45-D1F0-9B8D467E096E}"/>
          </ac:spMkLst>
        </pc:spChg>
        <pc:spChg chg="add del mod">
          <ac:chgData name="MARIA POULITSIDOU" userId="99d356d3-1087-4f50-889b-613ff460d105" providerId="ADAL" clId="{5A388819-9C3D-43ED-962D-77B6636FAA98}" dt="2025-02-02T12:22:45.874" v="5373" actId="478"/>
          <ac:spMkLst>
            <pc:docMk/>
            <pc:sldMk cId="0" sldId="268"/>
            <ac:spMk id="4" creationId="{CA030EC3-4BF0-32E9-4EDF-0CF96A60C2C5}"/>
          </ac:spMkLst>
        </pc:spChg>
        <pc:spChg chg="mod">
          <ac:chgData name="MARIA POULITSIDOU" userId="99d356d3-1087-4f50-889b-613ff460d105" providerId="ADAL" clId="{5A388819-9C3D-43ED-962D-77B6636FAA98}" dt="2025-02-02T12:18:54.734" v="5279" actId="113"/>
          <ac:spMkLst>
            <pc:docMk/>
            <pc:sldMk cId="0" sldId="268"/>
            <ac:spMk id="644" creationId="{00000000-0000-0000-0000-000000000000}"/>
          </ac:spMkLst>
        </pc:spChg>
        <pc:spChg chg="del mod">
          <ac:chgData name="MARIA POULITSIDOU" userId="99d356d3-1087-4f50-889b-613ff460d105" providerId="ADAL" clId="{5A388819-9C3D-43ED-962D-77B6636FAA98}" dt="2025-02-02T12:22:37.127" v="5371" actId="478"/>
          <ac:spMkLst>
            <pc:docMk/>
            <pc:sldMk cId="0" sldId="268"/>
            <ac:spMk id="645" creationId="{00000000-0000-0000-0000-000000000000}"/>
          </ac:spMkLst>
        </pc:spChg>
      </pc:sldChg>
      <pc:sldChg chg="addSp delSp modSp mod">
        <pc:chgData name="MARIA POULITSIDOU" userId="99d356d3-1087-4f50-889b-613ff460d105" providerId="ADAL" clId="{5A388819-9C3D-43ED-962D-77B6636FAA98}" dt="2025-02-02T18:34:39.825" v="11539" actId="20577"/>
        <pc:sldMkLst>
          <pc:docMk/>
          <pc:sldMk cId="0" sldId="269"/>
        </pc:sldMkLst>
        <pc:spChg chg="add del mod">
          <ac:chgData name="MARIA POULITSIDOU" userId="99d356d3-1087-4f50-889b-613ff460d105" providerId="ADAL" clId="{5A388819-9C3D-43ED-962D-77B6636FAA98}" dt="2025-02-02T12:30:51.443" v="6003" actId="478"/>
          <ac:spMkLst>
            <pc:docMk/>
            <pc:sldMk cId="0" sldId="269"/>
            <ac:spMk id="3" creationId="{62E91430-5647-21E6-FFCE-A5A0F4869F6D}"/>
          </ac:spMkLst>
        </pc:spChg>
        <pc:spChg chg="add mod">
          <ac:chgData name="MARIA POULITSIDOU" userId="99d356d3-1087-4f50-889b-613ff460d105" providerId="ADAL" clId="{5A388819-9C3D-43ED-962D-77B6636FAA98}" dt="2025-02-02T18:34:39.825" v="11539" actId="20577"/>
          <ac:spMkLst>
            <pc:docMk/>
            <pc:sldMk cId="0" sldId="269"/>
            <ac:spMk id="5" creationId="{F4B62C7C-FFE6-90C8-0AC4-E98EE19F0A32}"/>
          </ac:spMkLst>
        </pc:spChg>
        <pc:spChg chg="mod">
          <ac:chgData name="MARIA POULITSIDOU" userId="99d356d3-1087-4f50-889b-613ff460d105" providerId="ADAL" clId="{5A388819-9C3D-43ED-962D-77B6636FAA98}" dt="2025-02-02T12:31:24.607" v="6018" actId="1076"/>
          <ac:spMkLst>
            <pc:docMk/>
            <pc:sldMk cId="0" sldId="269"/>
            <ac:spMk id="651" creationId="{00000000-0000-0000-0000-000000000000}"/>
          </ac:spMkLst>
        </pc:spChg>
        <pc:picChg chg="del">
          <ac:chgData name="MARIA POULITSIDOU" userId="99d356d3-1087-4f50-889b-613ff460d105" providerId="ADAL" clId="{5A388819-9C3D-43ED-962D-77B6636FAA98}" dt="2025-02-02T12:30:45.488" v="6002" actId="478"/>
          <ac:picMkLst>
            <pc:docMk/>
            <pc:sldMk cId="0" sldId="269"/>
            <ac:picMk id="650" creationId="{00000000-0000-0000-0000-000000000000}"/>
          </ac:picMkLst>
        </pc:picChg>
      </pc:sldChg>
      <pc:sldChg chg="addSp delSp modSp mod">
        <pc:chgData name="MARIA POULITSIDOU" userId="99d356d3-1087-4f50-889b-613ff460d105" providerId="ADAL" clId="{5A388819-9C3D-43ED-962D-77B6636FAA98}" dt="2025-02-02T15:32:26.968" v="7512" actId="207"/>
        <pc:sldMkLst>
          <pc:docMk/>
          <pc:sldMk cId="0" sldId="270"/>
        </pc:sldMkLst>
        <pc:spChg chg="add del mod">
          <ac:chgData name="MARIA POULITSIDOU" userId="99d356d3-1087-4f50-889b-613ff460d105" providerId="ADAL" clId="{5A388819-9C3D-43ED-962D-77B6636FAA98}" dt="2025-02-02T12:50:01.978" v="6779" actId="478"/>
          <ac:spMkLst>
            <pc:docMk/>
            <pc:sldMk cId="0" sldId="270"/>
            <ac:spMk id="3" creationId="{2FCA7F65-CDC0-664C-D5A8-AB00CFFC43CE}"/>
          </ac:spMkLst>
        </pc:spChg>
        <pc:spChg chg="add del mod">
          <ac:chgData name="MARIA POULITSIDOU" userId="99d356d3-1087-4f50-889b-613ff460d105" providerId="ADAL" clId="{5A388819-9C3D-43ED-962D-77B6636FAA98}" dt="2025-02-02T12:50:29.975" v="6783" actId="478"/>
          <ac:spMkLst>
            <pc:docMk/>
            <pc:sldMk cId="0" sldId="270"/>
            <ac:spMk id="5" creationId="{9B0731A5-4FE7-1587-2D7A-FCD65380AD37}"/>
          </ac:spMkLst>
        </pc:spChg>
        <pc:spChg chg="add mod">
          <ac:chgData name="MARIA POULITSIDOU" userId="99d356d3-1087-4f50-889b-613ff460d105" providerId="ADAL" clId="{5A388819-9C3D-43ED-962D-77B6636FAA98}" dt="2025-02-02T15:32:26.968" v="7512" actId="207"/>
          <ac:spMkLst>
            <pc:docMk/>
            <pc:sldMk cId="0" sldId="270"/>
            <ac:spMk id="6" creationId="{2E583FDD-41A7-B603-ED9F-A317AF46ACC0}"/>
          </ac:spMkLst>
        </pc:spChg>
        <pc:spChg chg="mod">
          <ac:chgData name="MARIA POULITSIDOU" userId="99d356d3-1087-4f50-889b-613ff460d105" providerId="ADAL" clId="{5A388819-9C3D-43ED-962D-77B6636FAA98}" dt="2025-02-02T12:50:15.425" v="6781" actId="1076"/>
          <ac:spMkLst>
            <pc:docMk/>
            <pc:sldMk cId="0" sldId="270"/>
            <ac:spMk id="665" creationId="{00000000-0000-0000-0000-000000000000}"/>
          </ac:spMkLst>
        </pc:spChg>
        <pc:spChg chg="del">
          <ac:chgData name="MARIA POULITSIDOU" userId="99d356d3-1087-4f50-889b-613ff460d105" providerId="ADAL" clId="{5A388819-9C3D-43ED-962D-77B6636FAA98}" dt="2025-02-02T12:50:26.820" v="6782" actId="478"/>
          <ac:spMkLst>
            <pc:docMk/>
            <pc:sldMk cId="0" sldId="270"/>
            <ac:spMk id="666" creationId="{00000000-0000-0000-0000-000000000000}"/>
          </ac:spMkLst>
        </pc:spChg>
        <pc:picChg chg="del">
          <ac:chgData name="MARIA POULITSIDOU" userId="99d356d3-1087-4f50-889b-613ff460d105" providerId="ADAL" clId="{5A388819-9C3D-43ED-962D-77B6636FAA98}" dt="2025-02-02T12:49:59.480" v="6778" actId="478"/>
          <ac:picMkLst>
            <pc:docMk/>
            <pc:sldMk cId="0" sldId="270"/>
            <ac:picMk id="664" creationId="{00000000-0000-0000-0000-000000000000}"/>
          </ac:picMkLst>
        </pc:picChg>
      </pc:sldChg>
      <pc:sldChg chg="addSp delSp modSp mod">
        <pc:chgData name="MARIA POULITSIDOU" userId="99d356d3-1087-4f50-889b-613ff460d105" providerId="ADAL" clId="{5A388819-9C3D-43ED-962D-77B6636FAA98}" dt="2025-02-02T15:45:21.485" v="8278" actId="113"/>
        <pc:sldMkLst>
          <pc:docMk/>
          <pc:sldMk cId="0" sldId="271"/>
        </pc:sldMkLst>
        <pc:spChg chg="add mod">
          <ac:chgData name="MARIA POULITSIDOU" userId="99d356d3-1087-4f50-889b-613ff460d105" providerId="ADAL" clId="{5A388819-9C3D-43ED-962D-77B6636FAA98}" dt="2025-02-02T15:45:21.485" v="8278" actId="113"/>
          <ac:spMkLst>
            <pc:docMk/>
            <pc:sldMk cId="0" sldId="271"/>
            <ac:spMk id="2" creationId="{1A6FF3C2-9722-4482-938E-E388C56BCEA7}"/>
          </ac:spMkLst>
        </pc:spChg>
        <pc:spChg chg="mod">
          <ac:chgData name="MARIA POULITSIDOU" userId="99d356d3-1087-4f50-889b-613ff460d105" providerId="ADAL" clId="{5A388819-9C3D-43ED-962D-77B6636FAA98}" dt="2025-02-02T13:04:15.462" v="7401" actId="1076"/>
          <ac:spMkLst>
            <pc:docMk/>
            <pc:sldMk cId="0" sldId="271"/>
            <ac:spMk id="671" creationId="{00000000-0000-0000-0000-000000000000}"/>
          </ac:spMkLst>
        </pc:spChg>
        <pc:spChg chg="del mod">
          <ac:chgData name="MARIA POULITSIDOU" userId="99d356d3-1087-4f50-889b-613ff460d105" providerId="ADAL" clId="{5A388819-9C3D-43ED-962D-77B6636FAA98}" dt="2025-02-02T15:32:19.578" v="7511" actId="478"/>
          <ac:spMkLst>
            <pc:docMk/>
            <pc:sldMk cId="0" sldId="271"/>
            <ac:spMk id="672" creationId="{00000000-0000-0000-0000-000000000000}"/>
          </ac:spMkLst>
        </pc:spChg>
        <pc:grpChg chg="mod ord">
          <ac:chgData name="MARIA POULITSIDOU" userId="99d356d3-1087-4f50-889b-613ff460d105" providerId="ADAL" clId="{5A388819-9C3D-43ED-962D-77B6636FAA98}" dt="2025-02-02T15:30:06.032" v="7487" actId="1076"/>
          <ac:grpSpMkLst>
            <pc:docMk/>
            <pc:sldMk cId="0" sldId="271"/>
            <ac:grpSpMk id="673" creationId="{00000000-0000-0000-0000-000000000000}"/>
          </ac:grpSpMkLst>
        </pc:grpChg>
        <pc:cxnChg chg="del">
          <ac:chgData name="MARIA POULITSIDOU" userId="99d356d3-1087-4f50-889b-613ff460d105" providerId="ADAL" clId="{5A388819-9C3D-43ED-962D-77B6636FAA98}" dt="2025-02-02T13:04:00.065" v="7399" actId="478"/>
          <ac:cxnSpMkLst>
            <pc:docMk/>
            <pc:sldMk cId="0" sldId="271"/>
            <ac:cxnSpMk id="691" creationId="{00000000-0000-0000-0000-000000000000}"/>
          </ac:cxnSpMkLst>
        </pc:cxnChg>
      </pc:sldChg>
      <pc:sldChg chg="addSp delSp modSp del mod">
        <pc:chgData name="MARIA POULITSIDOU" userId="99d356d3-1087-4f50-889b-613ff460d105" providerId="ADAL" clId="{5A388819-9C3D-43ED-962D-77B6636FAA98}" dt="2025-02-02T15:46:00.923" v="8282" actId="47"/>
        <pc:sldMkLst>
          <pc:docMk/>
          <pc:sldMk cId="0" sldId="272"/>
        </pc:sldMkLst>
        <pc:spChg chg="add del mod">
          <ac:chgData name="MARIA POULITSIDOU" userId="99d356d3-1087-4f50-889b-613ff460d105" providerId="ADAL" clId="{5A388819-9C3D-43ED-962D-77B6636FAA98}" dt="2025-02-02T15:45:45.075" v="8280" actId="478"/>
          <ac:spMkLst>
            <pc:docMk/>
            <pc:sldMk cId="0" sldId="272"/>
            <ac:spMk id="3" creationId="{0589FB33-590C-F760-238F-89DD87E8F406}"/>
          </ac:spMkLst>
        </pc:spChg>
        <pc:spChg chg="add mod">
          <ac:chgData name="MARIA POULITSIDOU" userId="99d356d3-1087-4f50-889b-613ff460d105" providerId="ADAL" clId="{5A388819-9C3D-43ED-962D-77B6636FAA98}" dt="2025-02-02T15:45:52.242" v="8281" actId="478"/>
          <ac:spMkLst>
            <pc:docMk/>
            <pc:sldMk cId="0" sldId="272"/>
            <ac:spMk id="5" creationId="{88258B7D-C128-2FD2-FD65-9D0C01B61F9C}"/>
          </ac:spMkLst>
        </pc:spChg>
        <pc:spChg chg="del">
          <ac:chgData name="MARIA POULITSIDOU" userId="99d356d3-1087-4f50-889b-613ff460d105" providerId="ADAL" clId="{5A388819-9C3D-43ED-962D-77B6636FAA98}" dt="2025-02-02T15:45:52.242" v="8281" actId="478"/>
          <ac:spMkLst>
            <pc:docMk/>
            <pc:sldMk cId="0" sldId="272"/>
            <ac:spMk id="697" creationId="{00000000-0000-0000-0000-000000000000}"/>
          </ac:spMkLst>
        </pc:spChg>
        <pc:spChg chg="del">
          <ac:chgData name="MARIA POULITSIDOU" userId="99d356d3-1087-4f50-889b-613ff460d105" providerId="ADAL" clId="{5A388819-9C3D-43ED-962D-77B6636FAA98}" dt="2025-02-02T15:45:40.785" v="8279" actId="478"/>
          <ac:spMkLst>
            <pc:docMk/>
            <pc:sldMk cId="0" sldId="272"/>
            <ac:spMk id="698" creationId="{00000000-0000-0000-0000-000000000000}"/>
          </ac:spMkLst>
        </pc:spChg>
      </pc:sldChg>
      <pc:sldChg chg="addSp delSp modSp mod">
        <pc:chgData name="MARIA POULITSIDOU" userId="99d356d3-1087-4f50-889b-613ff460d105" providerId="ADAL" clId="{5A388819-9C3D-43ED-962D-77B6636FAA98}" dt="2025-02-02T16:31:54.252" v="9152" actId="20577"/>
        <pc:sldMkLst>
          <pc:docMk/>
          <pc:sldMk cId="0" sldId="273"/>
        </pc:sldMkLst>
        <pc:spChg chg="add mod">
          <ac:chgData name="MARIA POULITSIDOU" userId="99d356d3-1087-4f50-889b-613ff460d105" providerId="ADAL" clId="{5A388819-9C3D-43ED-962D-77B6636FAA98}" dt="2025-02-02T16:31:38.588" v="9145" actId="20577"/>
          <ac:spMkLst>
            <pc:docMk/>
            <pc:sldMk cId="0" sldId="273"/>
            <ac:spMk id="2" creationId="{416FF29E-4E53-FC9E-21C3-480DE8804266}"/>
          </ac:spMkLst>
        </pc:spChg>
        <pc:spChg chg="add mod">
          <ac:chgData name="MARIA POULITSIDOU" userId="99d356d3-1087-4f50-889b-613ff460d105" providerId="ADAL" clId="{5A388819-9C3D-43ED-962D-77B6636FAA98}" dt="2025-02-02T16:31:54.252" v="9152" actId="20577"/>
          <ac:spMkLst>
            <pc:docMk/>
            <pc:sldMk cId="0" sldId="273"/>
            <ac:spMk id="4" creationId="{2ED8CA3A-7A76-6900-14EF-FB6B14AD5B98}"/>
          </ac:spMkLst>
        </pc:spChg>
        <pc:spChg chg="del">
          <ac:chgData name="MARIA POULITSIDOU" userId="99d356d3-1087-4f50-889b-613ff460d105" providerId="ADAL" clId="{5A388819-9C3D-43ED-962D-77B6636FAA98}" dt="2025-02-02T15:46:18.593" v="8286" actId="478"/>
          <ac:spMkLst>
            <pc:docMk/>
            <pc:sldMk cId="0" sldId="273"/>
            <ac:spMk id="724" creationId="{00000000-0000-0000-0000-000000000000}"/>
          </ac:spMkLst>
        </pc:spChg>
        <pc:spChg chg="del">
          <ac:chgData name="MARIA POULITSIDOU" userId="99d356d3-1087-4f50-889b-613ff460d105" providerId="ADAL" clId="{5A388819-9C3D-43ED-962D-77B6636FAA98}" dt="2025-02-02T15:46:18.593" v="8286" actId="478"/>
          <ac:spMkLst>
            <pc:docMk/>
            <pc:sldMk cId="0" sldId="273"/>
            <ac:spMk id="725"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6"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7"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8"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9" creationId="{00000000-0000-0000-0000-000000000000}"/>
          </ac:spMkLst>
        </pc:spChg>
        <pc:spChg chg="mod">
          <ac:chgData name="MARIA POULITSIDOU" userId="99d356d3-1087-4f50-889b-613ff460d105" providerId="ADAL" clId="{5A388819-9C3D-43ED-962D-77B6636FAA98}" dt="2025-02-02T15:47:08.807" v="8337" actId="207"/>
          <ac:spMkLst>
            <pc:docMk/>
            <pc:sldMk cId="0" sldId="273"/>
            <ac:spMk id="730" creationId="{00000000-0000-0000-0000-000000000000}"/>
          </ac:spMkLst>
        </pc:spChg>
        <pc:spChg chg="del mod">
          <ac:chgData name="MARIA POULITSIDOU" userId="99d356d3-1087-4f50-889b-613ff460d105" providerId="ADAL" clId="{5A388819-9C3D-43ED-962D-77B6636FAA98}" dt="2025-02-02T15:46:24.595" v="8288" actId="478"/>
          <ac:spMkLst>
            <pc:docMk/>
            <pc:sldMk cId="0" sldId="273"/>
            <ac:spMk id="731" creationId="{00000000-0000-0000-0000-000000000000}"/>
          </ac:spMkLst>
        </pc:spChg>
        <pc:spChg chg="del">
          <ac:chgData name="MARIA POULITSIDOU" userId="99d356d3-1087-4f50-889b-613ff460d105" providerId="ADAL" clId="{5A388819-9C3D-43ED-962D-77B6636FAA98}" dt="2025-02-02T15:46:15.215" v="8285" actId="478"/>
          <ac:spMkLst>
            <pc:docMk/>
            <pc:sldMk cId="0" sldId="273"/>
            <ac:spMk id="732"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3"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4" creationId="{00000000-0000-0000-0000-000000000000}"/>
          </ac:spMkLst>
        </pc:spChg>
        <pc:spChg chg="del">
          <ac:chgData name="MARIA POULITSIDOU" userId="99d356d3-1087-4f50-889b-613ff460d105" providerId="ADAL" clId="{5A388819-9C3D-43ED-962D-77B6636FAA98}" dt="2025-02-02T15:46:11.921" v="8284" actId="478"/>
          <ac:spMkLst>
            <pc:docMk/>
            <pc:sldMk cId="0" sldId="273"/>
            <ac:spMk id="735" creationId="{00000000-0000-0000-0000-000000000000}"/>
          </ac:spMkLst>
        </pc:spChg>
        <pc:spChg chg="del">
          <ac:chgData name="MARIA POULITSIDOU" userId="99d356d3-1087-4f50-889b-613ff460d105" providerId="ADAL" clId="{5A388819-9C3D-43ED-962D-77B6636FAA98}" dt="2025-02-02T15:46:11.921" v="8284" actId="478"/>
          <ac:spMkLst>
            <pc:docMk/>
            <pc:sldMk cId="0" sldId="273"/>
            <ac:spMk id="736"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7"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8" creationId="{00000000-0000-0000-0000-000000000000}"/>
          </ac:spMkLst>
        </pc:spChg>
        <pc:spChg chg="del">
          <ac:chgData name="MARIA POULITSIDOU" userId="99d356d3-1087-4f50-889b-613ff460d105" providerId="ADAL" clId="{5A388819-9C3D-43ED-962D-77B6636FAA98}" dt="2025-02-02T15:46:15.215" v="8285" actId="478"/>
          <ac:spMkLst>
            <pc:docMk/>
            <pc:sldMk cId="0" sldId="273"/>
            <ac:spMk id="739" creationId="{00000000-0000-0000-0000-000000000000}"/>
          </ac:spMkLst>
        </pc:spChg>
        <pc:inkChg chg="add del">
          <ac:chgData name="MARIA POULITSIDOU" userId="99d356d3-1087-4f50-889b-613ff460d105" providerId="ADAL" clId="{5A388819-9C3D-43ED-962D-77B6636FAA98}" dt="2025-02-02T15:52:55.870" v="8367" actId="9405"/>
          <ac:inkMkLst>
            <pc:docMk/>
            <pc:sldMk cId="0" sldId="273"/>
            <ac:inkMk id="5" creationId="{D99F8721-38BE-AE22-39DC-3A6ABC701B14}"/>
          </ac:inkMkLst>
        </pc:inkChg>
        <pc:inkChg chg="add">
          <ac:chgData name="MARIA POULITSIDOU" userId="99d356d3-1087-4f50-889b-613ff460d105" providerId="ADAL" clId="{5A388819-9C3D-43ED-962D-77B6636FAA98}" dt="2025-02-02T15:53:02.134" v="8368" actId="9405"/>
          <ac:inkMkLst>
            <pc:docMk/>
            <pc:sldMk cId="0" sldId="273"/>
            <ac:inkMk id="6" creationId="{1663C1CA-B97F-B236-7DB2-178078953FAC}"/>
          </ac:inkMkLst>
        </pc:inkChg>
      </pc:sldChg>
      <pc:sldChg chg="addSp delSp modSp mod">
        <pc:chgData name="MARIA POULITSIDOU" userId="99d356d3-1087-4f50-889b-613ff460d105" providerId="ADAL" clId="{5A388819-9C3D-43ED-962D-77B6636FAA98}" dt="2025-02-02T16:04:10.023" v="8681" actId="20577"/>
        <pc:sldMkLst>
          <pc:docMk/>
          <pc:sldMk cId="0" sldId="274"/>
        </pc:sldMkLst>
        <pc:spChg chg="add del mod">
          <ac:chgData name="MARIA POULITSIDOU" userId="99d356d3-1087-4f50-889b-613ff460d105" providerId="ADAL" clId="{5A388819-9C3D-43ED-962D-77B6636FAA98}" dt="2025-02-02T15:54:37.385" v="8374" actId="478"/>
          <ac:spMkLst>
            <pc:docMk/>
            <pc:sldMk cId="0" sldId="274"/>
            <ac:spMk id="4" creationId="{77920147-5A88-3CFB-6E1F-02DA0E314FA3}"/>
          </ac:spMkLst>
        </pc:spChg>
        <pc:spChg chg="add del">
          <ac:chgData name="MARIA POULITSIDOU" userId="99d356d3-1087-4f50-889b-613ff460d105" providerId="ADAL" clId="{5A388819-9C3D-43ED-962D-77B6636FAA98}" dt="2025-02-02T15:57:34.670" v="8422" actId="22"/>
          <ac:spMkLst>
            <pc:docMk/>
            <pc:sldMk cId="0" sldId="274"/>
            <ac:spMk id="6" creationId="{3EE83A23-ADED-69D4-6BD6-D3E633F202CC}"/>
          </ac:spMkLst>
        </pc:spChg>
        <pc:spChg chg="add mod">
          <ac:chgData name="MARIA POULITSIDOU" userId="99d356d3-1087-4f50-889b-613ff460d105" providerId="ADAL" clId="{5A388819-9C3D-43ED-962D-77B6636FAA98}" dt="2025-02-02T16:04:10.023" v="8681" actId="20577"/>
          <ac:spMkLst>
            <pc:docMk/>
            <pc:sldMk cId="0" sldId="274"/>
            <ac:spMk id="7" creationId="{20506365-477E-5D5B-9D3B-ACEC2F52E7A7}"/>
          </ac:spMkLst>
        </pc:spChg>
        <pc:spChg chg="mod">
          <ac:chgData name="MARIA POULITSIDOU" userId="99d356d3-1087-4f50-889b-613ff460d105" providerId="ADAL" clId="{5A388819-9C3D-43ED-962D-77B6636FAA98}" dt="2025-02-02T15:55:19.476" v="8420" actId="1076"/>
          <ac:spMkLst>
            <pc:docMk/>
            <pc:sldMk cId="0" sldId="274"/>
            <ac:spMk id="749" creationId="{00000000-0000-0000-0000-000000000000}"/>
          </ac:spMkLst>
        </pc:spChg>
        <pc:spChg chg="del">
          <ac:chgData name="MARIA POULITSIDOU" userId="99d356d3-1087-4f50-889b-613ff460d105" providerId="ADAL" clId="{5A388819-9C3D-43ED-962D-77B6636FAA98}" dt="2025-02-02T15:54:30.273" v="8371" actId="478"/>
          <ac:spMkLst>
            <pc:docMk/>
            <pc:sldMk cId="0" sldId="274"/>
            <ac:spMk id="750" creationId="{00000000-0000-0000-0000-000000000000}"/>
          </ac:spMkLst>
        </pc:spChg>
        <pc:grpChg chg="del">
          <ac:chgData name="MARIA POULITSIDOU" userId="99d356d3-1087-4f50-889b-613ff460d105" providerId="ADAL" clId="{5A388819-9C3D-43ED-962D-77B6636FAA98}" dt="2025-02-02T15:54:32.752" v="8372" actId="478"/>
          <ac:grpSpMkLst>
            <pc:docMk/>
            <pc:sldMk cId="0" sldId="274"/>
            <ac:grpSpMk id="744" creationId="{00000000-0000-0000-0000-000000000000}"/>
          </ac:grpSpMkLst>
        </pc:grpChg>
        <pc:picChg chg="del">
          <ac:chgData name="MARIA POULITSIDOU" userId="99d356d3-1087-4f50-889b-613ff460d105" providerId="ADAL" clId="{5A388819-9C3D-43ED-962D-77B6636FAA98}" dt="2025-02-02T15:54:34.824" v="8373" actId="478"/>
          <ac:picMkLst>
            <pc:docMk/>
            <pc:sldMk cId="0" sldId="274"/>
            <ac:picMk id="751" creationId="{00000000-0000-0000-0000-000000000000}"/>
          </ac:picMkLst>
        </pc:picChg>
        <pc:inkChg chg="add del">
          <ac:chgData name="MARIA POULITSIDOU" userId="99d356d3-1087-4f50-889b-613ff460d105" providerId="ADAL" clId="{5A388819-9C3D-43ED-962D-77B6636FAA98}" dt="2025-02-02T15:54:19.203" v="8370" actId="478"/>
          <ac:inkMkLst>
            <pc:docMk/>
            <pc:sldMk cId="0" sldId="274"/>
            <ac:inkMk id="2" creationId="{CEE9B563-B554-C91E-2AFF-0D0D66846A33}"/>
          </ac:inkMkLst>
        </pc:inkChg>
      </pc:sldChg>
      <pc:sldChg chg="addSp delSp modSp mod">
        <pc:chgData name="MARIA POULITSIDOU" userId="99d356d3-1087-4f50-889b-613ff460d105" providerId="ADAL" clId="{5A388819-9C3D-43ED-962D-77B6636FAA98}" dt="2025-02-02T16:18:58.253" v="9120" actId="12"/>
        <pc:sldMkLst>
          <pc:docMk/>
          <pc:sldMk cId="0" sldId="275"/>
        </pc:sldMkLst>
        <pc:spChg chg="add mod">
          <ac:chgData name="MARIA POULITSIDOU" userId="99d356d3-1087-4f50-889b-613ff460d105" providerId="ADAL" clId="{5A388819-9C3D-43ED-962D-77B6636FAA98}" dt="2025-02-02T16:05:27.516" v="8687" actId="1076"/>
          <ac:spMkLst>
            <pc:docMk/>
            <pc:sldMk cId="0" sldId="275"/>
            <ac:spMk id="3" creationId="{2CCEE334-92B0-83C2-D8DE-074FAAE36DBE}"/>
          </ac:spMkLst>
        </pc:spChg>
        <pc:spChg chg="add del mod">
          <ac:chgData name="MARIA POULITSIDOU" userId="99d356d3-1087-4f50-889b-613ff460d105" providerId="ADAL" clId="{5A388819-9C3D-43ED-962D-77B6636FAA98}" dt="2025-02-02T16:04:55.127" v="8683" actId="478"/>
          <ac:spMkLst>
            <pc:docMk/>
            <pc:sldMk cId="0" sldId="275"/>
            <ac:spMk id="5" creationId="{D2D60414-B0CF-5D8D-6263-82061EC50CC9}"/>
          </ac:spMkLst>
        </pc:spChg>
        <pc:spChg chg="add mod">
          <ac:chgData name="MARIA POULITSIDOU" userId="99d356d3-1087-4f50-889b-613ff460d105" providerId="ADAL" clId="{5A388819-9C3D-43ED-962D-77B6636FAA98}" dt="2025-02-02T16:18:58.253" v="9120" actId="12"/>
          <ac:spMkLst>
            <pc:docMk/>
            <pc:sldMk cId="0" sldId="275"/>
            <ac:spMk id="6" creationId="{6E4BCD63-7475-3072-DFDC-B4F1782F1D44}"/>
          </ac:spMkLst>
        </pc:spChg>
        <pc:spChg chg="del">
          <ac:chgData name="MARIA POULITSIDOU" userId="99d356d3-1087-4f50-889b-613ff460d105" providerId="ADAL" clId="{5A388819-9C3D-43ED-962D-77B6636FAA98}" dt="2025-02-02T16:04:43.444" v="8682" actId="478"/>
          <ac:spMkLst>
            <pc:docMk/>
            <pc:sldMk cId="0" sldId="275"/>
            <ac:spMk id="756" creationId="{00000000-0000-0000-0000-000000000000}"/>
          </ac:spMkLst>
        </pc:spChg>
        <pc:spChg chg="del">
          <ac:chgData name="MARIA POULITSIDOU" userId="99d356d3-1087-4f50-889b-613ff460d105" providerId="ADAL" clId="{5A388819-9C3D-43ED-962D-77B6636FAA98}" dt="2025-02-02T16:04:43.444" v="8682" actId="478"/>
          <ac:spMkLst>
            <pc:docMk/>
            <pc:sldMk cId="0" sldId="275"/>
            <ac:spMk id="757" creationId="{00000000-0000-0000-0000-000000000000}"/>
          </ac:spMkLst>
        </pc:spChg>
        <pc:spChg chg="del">
          <ac:chgData name="MARIA POULITSIDOU" userId="99d356d3-1087-4f50-889b-613ff460d105" providerId="ADAL" clId="{5A388819-9C3D-43ED-962D-77B6636FAA98}" dt="2025-02-02T16:04:43.444" v="8682" actId="478"/>
          <ac:spMkLst>
            <pc:docMk/>
            <pc:sldMk cId="0" sldId="275"/>
            <ac:spMk id="758" creationId="{00000000-0000-0000-0000-000000000000}"/>
          </ac:spMkLst>
        </pc:spChg>
        <pc:grpChg chg="del">
          <ac:chgData name="MARIA POULITSIDOU" userId="99d356d3-1087-4f50-889b-613ff460d105" providerId="ADAL" clId="{5A388819-9C3D-43ED-962D-77B6636FAA98}" dt="2025-02-02T16:04:43.444" v="8682" actId="478"/>
          <ac:grpSpMkLst>
            <pc:docMk/>
            <pc:sldMk cId="0" sldId="275"/>
            <ac:grpSpMk id="759" creationId="{00000000-0000-0000-0000-000000000000}"/>
          </ac:grpSpMkLst>
        </pc:grpChg>
        <pc:picChg chg="del">
          <ac:chgData name="MARIA POULITSIDOU" userId="99d356d3-1087-4f50-889b-613ff460d105" providerId="ADAL" clId="{5A388819-9C3D-43ED-962D-77B6636FAA98}" dt="2025-02-02T16:04:43.444" v="8682" actId="478"/>
          <ac:picMkLst>
            <pc:docMk/>
            <pc:sldMk cId="0" sldId="275"/>
            <ac:picMk id="762" creationId="{00000000-0000-0000-0000-000000000000}"/>
          </ac:picMkLst>
        </pc:picChg>
      </pc:sldChg>
      <pc:sldChg chg="addSp delSp modSp mod">
        <pc:chgData name="MARIA POULITSIDOU" userId="99d356d3-1087-4f50-889b-613ff460d105" providerId="ADAL" clId="{5A388819-9C3D-43ED-962D-77B6636FAA98}" dt="2025-02-02T16:36:34.795" v="9172" actId="1076"/>
        <pc:sldMkLst>
          <pc:docMk/>
          <pc:sldMk cId="0" sldId="276"/>
        </pc:sldMkLst>
        <pc:spChg chg="add del mod">
          <ac:chgData name="MARIA POULITSIDOU" userId="99d356d3-1087-4f50-889b-613ff460d105" providerId="ADAL" clId="{5A388819-9C3D-43ED-962D-77B6636FAA98}" dt="2025-02-02T16:19:52.978" v="9124" actId="478"/>
          <ac:spMkLst>
            <pc:docMk/>
            <pc:sldMk cId="0" sldId="276"/>
            <ac:spMk id="3" creationId="{8EB7AECA-8FFE-505A-5543-174EC909A509}"/>
          </ac:spMkLst>
        </pc:spChg>
        <pc:spChg chg="add mod">
          <ac:chgData name="MARIA POULITSIDOU" userId="99d356d3-1087-4f50-889b-613ff460d105" providerId="ADAL" clId="{5A388819-9C3D-43ED-962D-77B6636FAA98}" dt="2025-02-02T16:19:57.831" v="9126" actId="1076"/>
          <ac:spMkLst>
            <pc:docMk/>
            <pc:sldMk cId="0" sldId="276"/>
            <ac:spMk id="4" creationId="{EADE1D8F-9E27-FEFB-1B58-4B09678F27C9}"/>
          </ac:spMkLst>
        </pc:spChg>
        <pc:spChg chg="add mod">
          <ac:chgData name="MARIA POULITSIDOU" userId="99d356d3-1087-4f50-889b-613ff460d105" providerId="ADAL" clId="{5A388819-9C3D-43ED-962D-77B6636FAA98}" dt="2025-02-02T16:35:49.303" v="9170" actId="1076"/>
          <ac:spMkLst>
            <pc:docMk/>
            <pc:sldMk cId="0" sldId="276"/>
            <ac:spMk id="5" creationId="{FEBB70AB-50F6-3C24-1E80-D838C7693808}"/>
          </ac:spMkLst>
        </pc:spChg>
        <pc:spChg chg="add mod">
          <ac:chgData name="MARIA POULITSIDOU" userId="99d356d3-1087-4f50-889b-613ff460d105" providerId="ADAL" clId="{5A388819-9C3D-43ED-962D-77B6636FAA98}" dt="2025-02-02T16:35:39.021" v="9169" actId="1076"/>
          <ac:spMkLst>
            <pc:docMk/>
            <pc:sldMk cId="0" sldId="276"/>
            <ac:spMk id="6" creationId="{D076ACE1-C8A6-FB25-A890-69DDDE6DF1B3}"/>
          </ac:spMkLst>
        </pc:spChg>
        <pc:spChg chg="del">
          <ac:chgData name="MARIA POULITSIDOU" userId="99d356d3-1087-4f50-889b-613ff460d105" providerId="ADAL" clId="{5A388819-9C3D-43ED-962D-77B6636FAA98}" dt="2025-02-02T16:19:48.321" v="9123" actId="478"/>
          <ac:spMkLst>
            <pc:docMk/>
            <pc:sldMk cId="0" sldId="276"/>
            <ac:spMk id="767"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68"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69"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70"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71" creationId="{00000000-0000-0000-0000-000000000000}"/>
          </ac:spMkLst>
        </pc:spChg>
        <pc:grpChg chg="del">
          <ac:chgData name="MARIA POULITSIDOU" userId="99d356d3-1087-4f50-889b-613ff460d105" providerId="ADAL" clId="{5A388819-9C3D-43ED-962D-77B6636FAA98}" dt="2025-02-02T16:19:43.733" v="9122" actId="478"/>
          <ac:grpSpMkLst>
            <pc:docMk/>
            <pc:sldMk cId="0" sldId="276"/>
            <ac:grpSpMk id="772" creationId="{00000000-0000-0000-0000-000000000000}"/>
          </ac:grpSpMkLst>
        </pc:grpChg>
        <pc:inkChg chg="add mod">
          <ac:chgData name="MARIA POULITSIDOU" userId="99d356d3-1087-4f50-889b-613ff460d105" providerId="ADAL" clId="{5A388819-9C3D-43ED-962D-77B6636FAA98}" dt="2025-02-02T16:36:34.795" v="9172" actId="1076"/>
          <ac:inkMkLst>
            <pc:docMk/>
            <pc:sldMk cId="0" sldId="276"/>
            <ac:inkMk id="7" creationId="{A66DAAA0-74E5-F2C9-6D47-46C78DBA7CB6}"/>
          </ac:inkMkLst>
        </pc:inkChg>
        <pc:cxnChg chg="del mod">
          <ac:chgData name="MARIA POULITSIDOU" userId="99d356d3-1087-4f50-889b-613ff460d105" providerId="ADAL" clId="{5A388819-9C3D-43ED-962D-77B6636FAA98}" dt="2025-02-02T16:19:40.356" v="9121" actId="478"/>
          <ac:cxnSpMkLst>
            <pc:docMk/>
            <pc:sldMk cId="0" sldId="276"/>
            <ac:cxnSpMk id="824" creationId="{00000000-0000-0000-0000-000000000000}"/>
          </ac:cxnSpMkLst>
        </pc:cxnChg>
        <pc:cxnChg chg="del mod">
          <ac:chgData name="MARIA POULITSIDOU" userId="99d356d3-1087-4f50-889b-613ff460d105" providerId="ADAL" clId="{5A388819-9C3D-43ED-962D-77B6636FAA98}" dt="2025-02-02T16:19:40.356" v="9121" actId="478"/>
          <ac:cxnSpMkLst>
            <pc:docMk/>
            <pc:sldMk cId="0" sldId="276"/>
            <ac:cxnSpMk id="825" creationId="{00000000-0000-0000-0000-000000000000}"/>
          </ac:cxnSpMkLst>
        </pc:cxnChg>
      </pc:sldChg>
      <pc:sldChg chg="addSp delSp modSp mod">
        <pc:chgData name="MARIA POULITSIDOU" userId="99d356d3-1087-4f50-889b-613ff460d105" providerId="ADAL" clId="{5A388819-9C3D-43ED-962D-77B6636FAA98}" dt="2025-02-02T16:48:14.814" v="9536" actId="1076"/>
        <pc:sldMkLst>
          <pc:docMk/>
          <pc:sldMk cId="0" sldId="277"/>
        </pc:sldMkLst>
        <pc:spChg chg="add del mod">
          <ac:chgData name="MARIA POULITSIDOU" userId="99d356d3-1087-4f50-889b-613ff460d105" providerId="ADAL" clId="{5A388819-9C3D-43ED-962D-77B6636FAA98}" dt="2025-02-02T16:45:33.448" v="9518" actId="478"/>
          <ac:spMkLst>
            <pc:docMk/>
            <pc:sldMk cId="0" sldId="277"/>
            <ac:spMk id="3" creationId="{2A55D1E6-FEEE-744D-42EA-E62BDAFF8056}"/>
          </ac:spMkLst>
        </pc:spChg>
        <pc:spChg chg="add mod">
          <ac:chgData name="MARIA POULITSIDOU" userId="99d356d3-1087-4f50-889b-613ff460d105" providerId="ADAL" clId="{5A388819-9C3D-43ED-962D-77B6636FAA98}" dt="2025-02-02T16:45:51.826" v="9521" actId="1076"/>
          <ac:spMkLst>
            <pc:docMk/>
            <pc:sldMk cId="0" sldId="277"/>
            <ac:spMk id="5" creationId="{329A7BA8-DFBB-148B-BB85-56DA8AF0ACD9}"/>
          </ac:spMkLst>
        </pc:spChg>
        <pc:spChg chg="add mod">
          <ac:chgData name="MARIA POULITSIDOU" userId="99d356d3-1087-4f50-889b-613ff460d105" providerId="ADAL" clId="{5A388819-9C3D-43ED-962D-77B6636FAA98}" dt="2025-02-02T16:46:16.119" v="9523" actId="1076"/>
          <ac:spMkLst>
            <pc:docMk/>
            <pc:sldMk cId="0" sldId="277"/>
            <ac:spMk id="7" creationId="{1C03609A-52FD-6D5D-D694-32FD790165C3}"/>
          </ac:spMkLst>
        </pc:spChg>
        <pc:spChg chg="mod">
          <ac:chgData name="MARIA POULITSIDOU" userId="99d356d3-1087-4f50-889b-613ff460d105" providerId="ADAL" clId="{5A388819-9C3D-43ED-962D-77B6636FAA98}" dt="2025-02-02T16:44:11.409" v="9509" actId="1076"/>
          <ac:spMkLst>
            <pc:docMk/>
            <pc:sldMk cId="0" sldId="277"/>
            <ac:spMk id="830"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3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33"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35"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36"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41"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4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0"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3"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54"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55"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7"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8"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61" creationId="{00000000-0000-0000-0000-000000000000}"/>
          </ac:spMkLst>
        </pc:spChg>
        <pc:graphicFrameChg chg="add del mod">
          <ac:chgData name="MARIA POULITSIDOU" userId="99d356d3-1087-4f50-889b-613ff460d105" providerId="ADAL" clId="{5A388819-9C3D-43ED-962D-77B6636FAA98}" dt="2025-02-02T16:45:27.865" v="9516" actId="478"/>
          <ac:graphicFrameMkLst>
            <pc:docMk/>
            <pc:sldMk cId="0" sldId="277"/>
            <ac:graphicFrameMk id="2" creationId="{572B655A-53E9-9E93-9F67-C2482F531537}"/>
          </ac:graphicFrameMkLst>
        </pc:graphicFrameChg>
        <pc:graphicFrameChg chg="add mod">
          <ac:chgData name="MARIA POULITSIDOU" userId="99d356d3-1087-4f50-889b-613ff460d105" providerId="ADAL" clId="{5A388819-9C3D-43ED-962D-77B6636FAA98}" dt="2025-02-02T16:48:14.814" v="9536" actId="1076"/>
          <ac:graphicFrameMkLst>
            <pc:docMk/>
            <pc:sldMk cId="0" sldId="277"/>
            <ac:graphicFrameMk id="4" creationId="{295D53D6-A855-79E8-F8A9-AE0C80D66A87}"/>
          </ac:graphicFrameMkLst>
        </pc:graphicFrameChg>
        <pc:graphicFrameChg chg="add mod">
          <ac:chgData name="MARIA POULITSIDOU" userId="99d356d3-1087-4f50-889b-613ff460d105" providerId="ADAL" clId="{5A388819-9C3D-43ED-962D-77B6636FAA98}" dt="2025-02-02T16:47:12.470" v="9526" actId="1076"/>
          <ac:graphicFrameMkLst>
            <pc:docMk/>
            <pc:sldMk cId="0" sldId="277"/>
            <ac:graphicFrameMk id="6" creationId="{83E2B66E-B8B5-152F-5C5E-CE5E890DC22F}"/>
          </ac:graphicFrameMkLst>
        </pc:graphicFrameChg>
      </pc:sldChg>
      <pc:sldChg chg="addSp delSp modSp add del mod">
        <pc:chgData name="MARIA POULITSIDOU" userId="99d356d3-1087-4f50-889b-613ff460d105" providerId="ADAL" clId="{5A388819-9C3D-43ED-962D-77B6636FAA98}" dt="2025-02-02T17:25:17.223" v="11525" actId="47"/>
        <pc:sldMkLst>
          <pc:docMk/>
          <pc:sldMk cId="0" sldId="278"/>
        </pc:sldMkLst>
        <pc:spChg chg="add del mod">
          <ac:chgData name="MARIA POULITSIDOU" userId="99d356d3-1087-4f50-889b-613ff460d105" providerId="ADAL" clId="{5A388819-9C3D-43ED-962D-77B6636FAA98}" dt="2025-02-02T16:48:37.183" v="9537"/>
          <ac:spMkLst>
            <pc:docMk/>
            <pc:sldMk cId="0" sldId="278"/>
            <ac:spMk id="3" creationId="{1D373580-7CB5-7C89-9093-12B46840CA11}"/>
          </ac:spMkLst>
        </pc:spChg>
        <pc:spChg chg="add mod">
          <ac:chgData name="MARIA POULITSIDOU" userId="99d356d3-1087-4f50-889b-613ff460d105" providerId="ADAL" clId="{5A388819-9C3D-43ED-962D-77B6636FAA98}" dt="2025-02-02T16:55:33.450" v="10165" actId="20577"/>
          <ac:spMkLst>
            <pc:docMk/>
            <pc:sldMk cId="0" sldId="278"/>
            <ac:spMk id="4" creationId="{595498CF-AED0-01AD-CF0C-FA79F27E1ECA}"/>
          </ac:spMkLst>
        </pc:spChg>
        <pc:spChg chg="add mod">
          <ac:chgData name="MARIA POULITSIDOU" userId="99d356d3-1087-4f50-889b-613ff460d105" providerId="ADAL" clId="{5A388819-9C3D-43ED-962D-77B6636FAA98}" dt="2025-02-02T16:49:05.084" v="9539"/>
          <ac:spMkLst>
            <pc:docMk/>
            <pc:sldMk cId="0" sldId="278"/>
            <ac:spMk id="6" creationId="{9CA7C981-D7D7-7C9C-746C-22A8950C1C4C}"/>
          </ac:spMkLst>
        </pc:spChg>
        <pc:spChg chg="add del mod">
          <ac:chgData name="MARIA POULITSIDOU" userId="99d356d3-1087-4f50-889b-613ff460d105" providerId="ADAL" clId="{5A388819-9C3D-43ED-962D-77B6636FAA98}" dt="2025-02-02T16:55:44.073" v="10167" actId="478"/>
          <ac:spMkLst>
            <pc:docMk/>
            <pc:sldMk cId="0" sldId="278"/>
            <ac:spMk id="7" creationId="{B1A94C90-7D9B-A0AE-E67A-247253DD0237}"/>
          </ac:spMkLst>
        </pc:spChg>
        <pc:spChg chg="del mod">
          <ac:chgData name="MARIA POULITSIDOU" userId="99d356d3-1087-4f50-889b-613ff460d105" providerId="ADAL" clId="{5A388819-9C3D-43ED-962D-77B6636FAA98}" dt="2025-02-02T16:47:36.343" v="9530" actId="478"/>
          <ac:spMkLst>
            <pc:docMk/>
            <pc:sldMk cId="0" sldId="278"/>
            <ac:spMk id="874"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75"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6"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7"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8"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9" creationId="{00000000-0000-0000-0000-000000000000}"/>
          </ac:spMkLst>
        </pc:spChg>
        <pc:spChg chg="del mod">
          <ac:chgData name="MARIA POULITSIDOU" userId="99d356d3-1087-4f50-889b-613ff460d105" providerId="ADAL" clId="{5A388819-9C3D-43ED-962D-77B6636FAA98}" dt="2025-02-02T16:47:47.729" v="9534" actId="478"/>
          <ac:spMkLst>
            <pc:docMk/>
            <pc:sldMk cId="0" sldId="278"/>
            <ac:spMk id="880"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81"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82" creationId="{00000000-0000-0000-0000-000000000000}"/>
          </ac:spMkLst>
        </pc:spChg>
        <pc:spChg chg="del">
          <ac:chgData name="MARIA POULITSIDOU" userId="99d356d3-1087-4f50-889b-613ff460d105" providerId="ADAL" clId="{5A388819-9C3D-43ED-962D-77B6636FAA98}" dt="2025-02-02T16:47:51.277" v="9535" actId="478"/>
          <ac:spMkLst>
            <pc:docMk/>
            <pc:sldMk cId="0" sldId="278"/>
            <ac:spMk id="883"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4"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5"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6" creationId="{00000000-0000-0000-0000-000000000000}"/>
          </ac:spMkLst>
        </pc:spChg>
        <pc:grpChg chg="del">
          <ac:chgData name="MARIA POULITSIDOU" userId="99d356d3-1087-4f50-889b-613ff460d105" providerId="ADAL" clId="{5A388819-9C3D-43ED-962D-77B6636FAA98}" dt="2025-02-02T16:47:32.691" v="9528" actId="478"/>
          <ac:grpSpMkLst>
            <pc:docMk/>
            <pc:sldMk cId="0" sldId="278"/>
            <ac:grpSpMk id="887"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893"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900"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909" creationId="{00000000-0000-0000-0000-000000000000}"/>
          </ac:grpSpMkLst>
        </pc:grpChg>
        <pc:graphicFrameChg chg="add mod">
          <ac:chgData name="MARIA POULITSIDOU" userId="99d356d3-1087-4f50-889b-613ff460d105" providerId="ADAL" clId="{5A388819-9C3D-43ED-962D-77B6636FAA98}" dt="2025-02-02T16:58:12.857" v="10228" actId="1076"/>
          <ac:graphicFrameMkLst>
            <pc:docMk/>
            <pc:sldMk cId="0" sldId="278"/>
            <ac:graphicFrameMk id="5" creationId="{C7807977-AB58-FBE5-1428-BC54D1558E84}"/>
          </ac:graphicFrameMkLst>
        </pc:graphicFrameChg>
        <pc:cxnChg chg="del mod">
          <ac:chgData name="MARIA POULITSIDOU" userId="99d356d3-1087-4f50-889b-613ff460d105" providerId="ADAL" clId="{5A388819-9C3D-43ED-962D-77B6636FAA98}" dt="2025-02-02T16:47:32.691" v="9528" actId="478"/>
          <ac:cxnSpMkLst>
            <pc:docMk/>
            <pc:sldMk cId="0" sldId="278"/>
            <ac:cxnSpMk id="919" creationId="{00000000-0000-0000-0000-000000000000}"/>
          </ac:cxnSpMkLst>
        </pc:cxnChg>
        <pc:cxnChg chg="del mod">
          <ac:chgData name="MARIA POULITSIDOU" userId="99d356d3-1087-4f50-889b-613ff460d105" providerId="ADAL" clId="{5A388819-9C3D-43ED-962D-77B6636FAA98}" dt="2025-02-02T16:47:32.691" v="9528" actId="478"/>
          <ac:cxnSpMkLst>
            <pc:docMk/>
            <pc:sldMk cId="0" sldId="278"/>
            <ac:cxnSpMk id="921" creationId="{00000000-0000-0000-0000-000000000000}"/>
          </ac:cxnSpMkLst>
        </pc:cxnChg>
      </pc:sldChg>
      <pc:sldChg chg="del">
        <pc:chgData name="MARIA POULITSIDOU" userId="99d356d3-1087-4f50-889b-613ff460d105" providerId="ADAL" clId="{5A388819-9C3D-43ED-962D-77B6636FAA98}" dt="2025-02-02T16:58:19.823" v="10229" actId="47"/>
        <pc:sldMkLst>
          <pc:docMk/>
          <pc:sldMk cId="0" sldId="279"/>
        </pc:sldMkLst>
      </pc:sldChg>
      <pc:sldChg chg="delSp modSp add del mod">
        <pc:chgData name="MARIA POULITSIDOU" userId="99d356d3-1087-4f50-889b-613ff460d105" providerId="ADAL" clId="{5A388819-9C3D-43ED-962D-77B6636FAA98}" dt="2025-02-02T17:25:18.032" v="11526" actId="47"/>
        <pc:sldMkLst>
          <pc:docMk/>
          <pc:sldMk cId="0" sldId="280"/>
        </pc:sldMkLst>
        <pc:spChg chg="mod">
          <ac:chgData name="MARIA POULITSIDOU" userId="99d356d3-1087-4f50-889b-613ff460d105" providerId="ADAL" clId="{5A388819-9C3D-43ED-962D-77B6636FAA98}" dt="2025-02-02T16:57:52.549" v="10226" actId="207"/>
          <ac:spMkLst>
            <pc:docMk/>
            <pc:sldMk cId="0" sldId="280"/>
            <ac:spMk id="935"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6"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7"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8" creationId="{00000000-0000-0000-0000-000000000000}"/>
          </ac:spMkLst>
        </pc:spChg>
        <pc:spChg chg="mod">
          <ac:chgData name="MARIA POULITSIDOU" userId="99d356d3-1087-4f50-889b-613ff460d105" providerId="ADAL" clId="{5A388819-9C3D-43ED-962D-77B6636FAA98}" dt="2025-02-02T17:18:30.139" v="11307" actId="20577"/>
          <ac:spMkLst>
            <pc:docMk/>
            <pc:sldMk cId="0" sldId="280"/>
            <ac:spMk id="939"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0"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1"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2" creationId="{00000000-0000-0000-0000-000000000000}"/>
          </ac:spMkLst>
        </pc:spChg>
        <pc:picChg chg="del">
          <ac:chgData name="MARIA POULITSIDOU" userId="99d356d3-1087-4f50-889b-613ff460d105" providerId="ADAL" clId="{5A388819-9C3D-43ED-962D-77B6636FAA98}" dt="2025-02-02T16:56:27.665" v="10184" actId="478"/>
          <ac:picMkLst>
            <pc:docMk/>
            <pc:sldMk cId="0" sldId="280"/>
            <ac:picMk id="934" creationId="{00000000-0000-0000-0000-000000000000}"/>
          </ac:picMkLst>
        </pc:picChg>
      </pc:sldChg>
      <pc:sldChg chg="addSp delSp modSp add del mod">
        <pc:chgData name="MARIA POULITSIDOU" userId="99d356d3-1087-4f50-889b-613ff460d105" providerId="ADAL" clId="{5A388819-9C3D-43ED-962D-77B6636FAA98}" dt="2025-02-02T17:26:00.317" v="11529" actId="1076"/>
        <pc:sldMkLst>
          <pc:docMk/>
          <pc:sldMk cId="0" sldId="281"/>
        </pc:sldMkLst>
        <pc:spChg chg="add del mod">
          <ac:chgData name="MARIA POULITSIDOU" userId="99d356d3-1087-4f50-889b-613ff460d105" providerId="ADAL" clId="{5A388819-9C3D-43ED-962D-77B6636FAA98}" dt="2025-02-02T17:13:41.349" v="11113" actId="478"/>
          <ac:spMkLst>
            <pc:docMk/>
            <pc:sldMk cId="0" sldId="281"/>
            <ac:spMk id="3" creationId="{92524735-91E7-56E6-B711-2448C2129304}"/>
          </ac:spMkLst>
        </pc:spChg>
        <pc:spChg chg="add del mod">
          <ac:chgData name="MARIA POULITSIDOU" userId="99d356d3-1087-4f50-889b-613ff460d105" providerId="ADAL" clId="{5A388819-9C3D-43ED-962D-77B6636FAA98}" dt="2025-02-02T17:13:41.349" v="11113" actId="478"/>
          <ac:spMkLst>
            <pc:docMk/>
            <pc:sldMk cId="0" sldId="281"/>
            <ac:spMk id="5" creationId="{A383793D-2950-F55D-E67C-675ECC8C4B18}"/>
          </ac:spMkLst>
        </pc:spChg>
        <pc:spChg chg="add del mod">
          <ac:chgData name="MARIA POULITSIDOU" userId="99d356d3-1087-4f50-889b-613ff460d105" providerId="ADAL" clId="{5A388819-9C3D-43ED-962D-77B6636FAA98}" dt="2025-02-02T17:13:41.349" v="11113" actId="478"/>
          <ac:spMkLst>
            <pc:docMk/>
            <pc:sldMk cId="0" sldId="281"/>
            <ac:spMk id="7" creationId="{D1709F85-DCAE-EFB1-7510-F08BC24E994D}"/>
          </ac:spMkLst>
        </pc:spChg>
        <pc:spChg chg="add del mod">
          <ac:chgData name="MARIA POULITSIDOU" userId="99d356d3-1087-4f50-889b-613ff460d105" providerId="ADAL" clId="{5A388819-9C3D-43ED-962D-77B6636FAA98}" dt="2025-02-02T17:13:41.349" v="11113" actId="478"/>
          <ac:spMkLst>
            <pc:docMk/>
            <pc:sldMk cId="0" sldId="281"/>
            <ac:spMk id="9" creationId="{DCD63C97-80E4-19C3-D647-E8EE4CC130E4}"/>
          </ac:spMkLst>
        </pc:spChg>
        <pc:spChg chg="add del mod">
          <ac:chgData name="MARIA POULITSIDOU" userId="99d356d3-1087-4f50-889b-613ff460d105" providerId="ADAL" clId="{5A388819-9C3D-43ED-962D-77B6636FAA98}" dt="2025-02-02T17:13:46.667" v="11115" actId="478"/>
          <ac:spMkLst>
            <pc:docMk/>
            <pc:sldMk cId="0" sldId="281"/>
            <ac:spMk id="11" creationId="{AA8E691D-990D-C2D0-3D6E-E5A5D95B9EB9}"/>
          </ac:spMkLst>
        </pc:spChg>
        <pc:spChg chg="add del mod">
          <ac:chgData name="MARIA POULITSIDOU" userId="99d356d3-1087-4f50-889b-613ff460d105" providerId="ADAL" clId="{5A388819-9C3D-43ED-962D-77B6636FAA98}" dt="2025-02-02T17:14:02.830" v="11118" actId="478"/>
          <ac:spMkLst>
            <pc:docMk/>
            <pc:sldMk cId="0" sldId="281"/>
            <ac:spMk id="12" creationId="{3BAE5DBC-638F-F19E-7D53-5A46CCAA167C}"/>
          </ac:spMkLst>
        </pc:spChg>
        <pc:spChg chg="add del mod">
          <ac:chgData name="MARIA POULITSIDOU" userId="99d356d3-1087-4f50-889b-613ff460d105" providerId="ADAL" clId="{5A388819-9C3D-43ED-962D-77B6636FAA98}" dt="2025-02-02T17:14:05.836" v="11119" actId="478"/>
          <ac:spMkLst>
            <pc:docMk/>
            <pc:sldMk cId="0" sldId="281"/>
            <ac:spMk id="14" creationId="{1C40762A-DE67-A54F-730C-8F7E75E8C20D}"/>
          </ac:spMkLst>
        </pc:spChg>
        <pc:spChg chg="add mod">
          <ac:chgData name="MARIA POULITSIDOU" userId="99d356d3-1087-4f50-889b-613ff460d105" providerId="ADAL" clId="{5A388819-9C3D-43ED-962D-77B6636FAA98}" dt="2025-02-02T17:14:15.643" v="11122" actId="1076"/>
          <ac:spMkLst>
            <pc:docMk/>
            <pc:sldMk cId="0" sldId="281"/>
            <ac:spMk id="15" creationId="{7633E940-9C0A-01C0-9C8B-95857D1888C0}"/>
          </ac:spMkLst>
        </pc:spChg>
        <pc:spChg chg="add mod">
          <ac:chgData name="MARIA POULITSIDOU" userId="99d356d3-1087-4f50-889b-613ff460d105" providerId="ADAL" clId="{5A388819-9C3D-43ED-962D-77B6636FAA98}" dt="2025-02-02T17:26:00.317" v="11529" actId="1076"/>
          <ac:spMkLst>
            <pc:docMk/>
            <pc:sldMk cId="0" sldId="281"/>
            <ac:spMk id="17" creationId="{90E5694C-F313-BC05-A549-19F286F6486B}"/>
          </ac:spMkLst>
        </pc:spChg>
        <pc:spChg chg="del">
          <ac:chgData name="MARIA POULITSIDOU" userId="99d356d3-1087-4f50-889b-613ff460d105" providerId="ADAL" clId="{5A388819-9C3D-43ED-962D-77B6636FAA98}" dt="2025-02-02T17:13:38.286" v="11112" actId="478"/>
          <ac:spMkLst>
            <pc:docMk/>
            <pc:sldMk cId="0" sldId="281"/>
            <ac:spMk id="947"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48" creationId="{00000000-0000-0000-0000-000000000000}"/>
          </ac:spMkLst>
        </pc:spChg>
        <pc:spChg chg="del">
          <ac:chgData name="MARIA POULITSIDOU" userId="99d356d3-1087-4f50-889b-613ff460d105" providerId="ADAL" clId="{5A388819-9C3D-43ED-962D-77B6636FAA98}" dt="2025-02-02T17:13:44.941" v="11114" actId="478"/>
          <ac:spMkLst>
            <pc:docMk/>
            <pc:sldMk cId="0" sldId="281"/>
            <ac:spMk id="951"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52"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53" creationId="{00000000-0000-0000-0000-000000000000}"/>
          </ac:spMkLst>
        </pc:spChg>
        <pc:picChg chg="del">
          <ac:chgData name="MARIA POULITSIDOU" userId="99d356d3-1087-4f50-889b-613ff460d105" providerId="ADAL" clId="{5A388819-9C3D-43ED-962D-77B6636FAA98}" dt="2025-02-02T17:13:38.286" v="11112" actId="478"/>
          <ac:picMkLst>
            <pc:docMk/>
            <pc:sldMk cId="0" sldId="281"/>
            <ac:picMk id="949" creationId="{00000000-0000-0000-0000-000000000000}"/>
          </ac:picMkLst>
        </pc:picChg>
        <pc:picChg chg="del">
          <ac:chgData name="MARIA POULITSIDOU" userId="99d356d3-1087-4f50-889b-613ff460d105" providerId="ADAL" clId="{5A388819-9C3D-43ED-962D-77B6636FAA98}" dt="2025-02-02T17:13:38.286" v="11112" actId="478"/>
          <ac:picMkLst>
            <pc:docMk/>
            <pc:sldMk cId="0" sldId="281"/>
            <ac:picMk id="950" creationId="{00000000-0000-0000-0000-000000000000}"/>
          </ac:picMkLst>
        </pc:picChg>
      </pc:sldChg>
      <pc:sldChg chg="del">
        <pc:chgData name="MARIA POULITSIDOU" userId="99d356d3-1087-4f50-889b-613ff460d105" providerId="ADAL" clId="{5A388819-9C3D-43ED-962D-77B6636FAA98}" dt="2025-02-02T17:24:59.494" v="11492" actId="47"/>
        <pc:sldMkLst>
          <pc:docMk/>
          <pc:sldMk cId="0" sldId="282"/>
        </pc:sldMkLst>
      </pc:sldChg>
      <pc:sldChg chg="del ord">
        <pc:chgData name="MARIA POULITSIDOU" userId="99d356d3-1087-4f50-889b-613ff460d105" providerId="ADAL" clId="{5A388819-9C3D-43ED-962D-77B6636FAA98}" dt="2025-02-02T17:25:12.170" v="11521" actId="47"/>
        <pc:sldMkLst>
          <pc:docMk/>
          <pc:sldMk cId="0" sldId="283"/>
        </pc:sldMkLst>
      </pc:sldChg>
      <pc:sldChg chg="del">
        <pc:chgData name="MARIA POULITSIDOU" userId="99d356d3-1087-4f50-889b-613ff460d105" providerId="ADAL" clId="{5A388819-9C3D-43ED-962D-77B6636FAA98}" dt="2025-02-02T17:25:12.069" v="11520" actId="47"/>
        <pc:sldMkLst>
          <pc:docMk/>
          <pc:sldMk cId="0" sldId="284"/>
        </pc:sldMkLst>
      </pc:sldChg>
      <pc:sldChg chg="del">
        <pc:chgData name="MARIA POULITSIDOU" userId="99d356d3-1087-4f50-889b-613ff460d105" providerId="ADAL" clId="{5A388819-9C3D-43ED-962D-77B6636FAA98}" dt="2025-02-02T17:25:11.965" v="11519" actId="47"/>
        <pc:sldMkLst>
          <pc:docMk/>
          <pc:sldMk cId="0" sldId="285"/>
        </pc:sldMkLst>
      </pc:sldChg>
      <pc:sldChg chg="del">
        <pc:chgData name="MARIA POULITSIDOU" userId="99d356d3-1087-4f50-889b-613ff460d105" providerId="ADAL" clId="{5A388819-9C3D-43ED-962D-77B6636FAA98}" dt="2025-02-02T17:25:11.802" v="11518" actId="47"/>
        <pc:sldMkLst>
          <pc:docMk/>
          <pc:sldMk cId="0" sldId="286"/>
        </pc:sldMkLst>
      </pc:sldChg>
      <pc:sldChg chg="del">
        <pc:chgData name="MARIA POULITSIDOU" userId="99d356d3-1087-4f50-889b-613ff460d105" providerId="ADAL" clId="{5A388819-9C3D-43ED-962D-77B6636FAA98}" dt="2025-02-02T17:25:11.708" v="11517" actId="47"/>
        <pc:sldMkLst>
          <pc:docMk/>
          <pc:sldMk cId="0" sldId="287"/>
        </pc:sldMkLst>
      </pc:sldChg>
      <pc:sldChg chg="del">
        <pc:chgData name="MARIA POULITSIDOU" userId="99d356d3-1087-4f50-889b-613ff460d105" providerId="ADAL" clId="{5A388819-9C3D-43ED-962D-77B6636FAA98}" dt="2025-02-02T17:25:11.529" v="11516" actId="47"/>
        <pc:sldMkLst>
          <pc:docMk/>
          <pc:sldMk cId="0" sldId="288"/>
        </pc:sldMkLst>
      </pc:sldChg>
      <pc:sldChg chg="del">
        <pc:chgData name="MARIA POULITSIDOU" userId="99d356d3-1087-4f50-889b-613ff460d105" providerId="ADAL" clId="{5A388819-9C3D-43ED-962D-77B6636FAA98}" dt="2025-02-02T17:25:11.384" v="11515" actId="47"/>
        <pc:sldMkLst>
          <pc:docMk/>
          <pc:sldMk cId="0" sldId="289"/>
        </pc:sldMkLst>
      </pc:sldChg>
      <pc:sldChg chg="del">
        <pc:chgData name="MARIA POULITSIDOU" userId="99d356d3-1087-4f50-889b-613ff460d105" providerId="ADAL" clId="{5A388819-9C3D-43ED-962D-77B6636FAA98}" dt="2025-02-02T17:25:11.189" v="11514" actId="47"/>
        <pc:sldMkLst>
          <pc:docMk/>
          <pc:sldMk cId="0" sldId="290"/>
        </pc:sldMkLst>
      </pc:sldChg>
      <pc:sldChg chg="del">
        <pc:chgData name="MARIA POULITSIDOU" userId="99d356d3-1087-4f50-889b-613ff460d105" providerId="ADAL" clId="{5A388819-9C3D-43ED-962D-77B6636FAA98}" dt="2025-02-02T17:25:10.808" v="11513" actId="47"/>
        <pc:sldMkLst>
          <pc:docMk/>
          <pc:sldMk cId="0" sldId="291"/>
        </pc:sldMkLst>
      </pc:sldChg>
      <pc:sldChg chg="del">
        <pc:chgData name="MARIA POULITSIDOU" userId="99d356d3-1087-4f50-889b-613ff460d105" providerId="ADAL" clId="{5A388819-9C3D-43ED-962D-77B6636FAA98}" dt="2025-02-02T17:25:10.598" v="11512" actId="47"/>
        <pc:sldMkLst>
          <pc:docMk/>
          <pc:sldMk cId="0" sldId="292"/>
        </pc:sldMkLst>
      </pc:sldChg>
      <pc:sldChg chg="del">
        <pc:chgData name="MARIA POULITSIDOU" userId="99d356d3-1087-4f50-889b-613ff460d105" providerId="ADAL" clId="{5A388819-9C3D-43ED-962D-77B6636FAA98}" dt="2025-02-02T17:25:10.354" v="11511" actId="47"/>
        <pc:sldMkLst>
          <pc:docMk/>
          <pc:sldMk cId="0" sldId="293"/>
        </pc:sldMkLst>
      </pc:sldChg>
      <pc:sldChg chg="del">
        <pc:chgData name="MARIA POULITSIDOU" userId="99d356d3-1087-4f50-889b-613ff460d105" providerId="ADAL" clId="{5A388819-9C3D-43ED-962D-77B6636FAA98}" dt="2025-02-02T17:25:10.123" v="11510" actId="47"/>
        <pc:sldMkLst>
          <pc:docMk/>
          <pc:sldMk cId="0" sldId="294"/>
        </pc:sldMkLst>
      </pc:sldChg>
      <pc:sldChg chg="del">
        <pc:chgData name="MARIA POULITSIDOU" userId="99d356d3-1087-4f50-889b-613ff460d105" providerId="ADAL" clId="{5A388819-9C3D-43ED-962D-77B6636FAA98}" dt="2025-02-02T17:25:09.387" v="11509" actId="47"/>
        <pc:sldMkLst>
          <pc:docMk/>
          <pc:sldMk cId="0" sldId="295"/>
        </pc:sldMkLst>
      </pc:sldChg>
      <pc:sldChg chg="del">
        <pc:chgData name="MARIA POULITSIDOU" userId="99d356d3-1087-4f50-889b-613ff460d105" providerId="ADAL" clId="{5A388819-9C3D-43ED-962D-77B6636FAA98}" dt="2025-02-02T17:25:09.360" v="11508" actId="47"/>
        <pc:sldMkLst>
          <pc:docMk/>
          <pc:sldMk cId="0" sldId="296"/>
        </pc:sldMkLst>
      </pc:sldChg>
      <pc:sldChg chg="del">
        <pc:chgData name="MARIA POULITSIDOU" userId="99d356d3-1087-4f50-889b-613ff460d105" providerId="ADAL" clId="{5A388819-9C3D-43ED-962D-77B6636FAA98}" dt="2025-02-02T17:25:09.334" v="11507" actId="47"/>
        <pc:sldMkLst>
          <pc:docMk/>
          <pc:sldMk cId="0" sldId="297"/>
        </pc:sldMkLst>
      </pc:sldChg>
      <pc:sldChg chg="del">
        <pc:chgData name="MARIA POULITSIDOU" userId="99d356d3-1087-4f50-889b-613ff460d105" providerId="ADAL" clId="{5A388819-9C3D-43ED-962D-77B6636FAA98}" dt="2025-02-02T17:25:09.311" v="11506" actId="47"/>
        <pc:sldMkLst>
          <pc:docMk/>
          <pc:sldMk cId="0" sldId="298"/>
        </pc:sldMkLst>
      </pc:sldChg>
      <pc:sldChg chg="del">
        <pc:chgData name="MARIA POULITSIDOU" userId="99d356d3-1087-4f50-889b-613ff460d105" providerId="ADAL" clId="{5A388819-9C3D-43ED-962D-77B6636FAA98}" dt="2025-02-02T17:25:09.269" v="11505" actId="47"/>
        <pc:sldMkLst>
          <pc:docMk/>
          <pc:sldMk cId="0" sldId="299"/>
        </pc:sldMkLst>
      </pc:sldChg>
      <pc:sldChg chg="del">
        <pc:chgData name="MARIA POULITSIDOU" userId="99d356d3-1087-4f50-889b-613ff460d105" providerId="ADAL" clId="{5A388819-9C3D-43ED-962D-77B6636FAA98}" dt="2025-02-02T17:25:08.882" v="11504" actId="47"/>
        <pc:sldMkLst>
          <pc:docMk/>
          <pc:sldMk cId="0" sldId="300"/>
        </pc:sldMkLst>
      </pc:sldChg>
      <pc:sldChg chg="del">
        <pc:chgData name="MARIA POULITSIDOU" userId="99d356d3-1087-4f50-889b-613ff460d105" providerId="ADAL" clId="{5A388819-9C3D-43ED-962D-77B6636FAA98}" dt="2025-02-02T17:25:08.452" v="11503" actId="47"/>
        <pc:sldMkLst>
          <pc:docMk/>
          <pc:sldMk cId="0" sldId="301"/>
        </pc:sldMkLst>
      </pc:sldChg>
      <pc:sldChg chg="del">
        <pc:chgData name="MARIA POULITSIDOU" userId="99d356d3-1087-4f50-889b-613ff460d105" providerId="ADAL" clId="{5A388819-9C3D-43ED-962D-77B6636FAA98}" dt="2025-02-02T17:25:08.349" v="11502" actId="47"/>
        <pc:sldMkLst>
          <pc:docMk/>
          <pc:sldMk cId="0" sldId="302"/>
        </pc:sldMkLst>
      </pc:sldChg>
      <pc:sldChg chg="del">
        <pc:chgData name="MARIA POULITSIDOU" userId="99d356d3-1087-4f50-889b-613ff460d105" providerId="ADAL" clId="{5A388819-9C3D-43ED-962D-77B6636FAA98}" dt="2025-02-02T17:25:08.187" v="11501" actId="47"/>
        <pc:sldMkLst>
          <pc:docMk/>
          <pc:sldMk cId="0" sldId="303"/>
        </pc:sldMkLst>
      </pc:sldChg>
      <pc:sldChg chg="del">
        <pc:chgData name="MARIA POULITSIDOU" userId="99d356d3-1087-4f50-889b-613ff460d105" providerId="ADAL" clId="{5A388819-9C3D-43ED-962D-77B6636FAA98}" dt="2025-02-02T17:25:08.058" v="11500" actId="47"/>
        <pc:sldMkLst>
          <pc:docMk/>
          <pc:sldMk cId="0" sldId="304"/>
        </pc:sldMkLst>
      </pc:sldChg>
      <pc:sldChg chg="del">
        <pc:chgData name="MARIA POULITSIDOU" userId="99d356d3-1087-4f50-889b-613ff460d105" providerId="ADAL" clId="{5A388819-9C3D-43ED-962D-77B6636FAA98}" dt="2025-02-02T17:25:07.939" v="11499" actId="47"/>
        <pc:sldMkLst>
          <pc:docMk/>
          <pc:sldMk cId="0" sldId="305"/>
        </pc:sldMkLst>
      </pc:sldChg>
      <pc:sldChg chg="del">
        <pc:chgData name="MARIA POULITSIDOU" userId="99d356d3-1087-4f50-889b-613ff460d105" providerId="ADAL" clId="{5A388819-9C3D-43ED-962D-77B6636FAA98}" dt="2025-02-02T17:25:07.803" v="11498" actId="47"/>
        <pc:sldMkLst>
          <pc:docMk/>
          <pc:sldMk cId="0" sldId="306"/>
        </pc:sldMkLst>
      </pc:sldChg>
      <pc:sldChg chg="del">
        <pc:chgData name="MARIA POULITSIDOU" userId="99d356d3-1087-4f50-889b-613ff460d105" providerId="ADAL" clId="{5A388819-9C3D-43ED-962D-77B6636FAA98}" dt="2025-02-02T17:25:07.663" v="11497" actId="47"/>
        <pc:sldMkLst>
          <pc:docMk/>
          <pc:sldMk cId="0" sldId="307"/>
        </pc:sldMkLst>
      </pc:sldChg>
      <pc:sldChg chg="del">
        <pc:chgData name="MARIA POULITSIDOU" userId="99d356d3-1087-4f50-889b-613ff460d105" providerId="ADAL" clId="{5A388819-9C3D-43ED-962D-77B6636FAA98}" dt="2025-02-02T17:25:07.390" v="11496" actId="47"/>
        <pc:sldMkLst>
          <pc:docMk/>
          <pc:sldMk cId="0" sldId="308"/>
        </pc:sldMkLst>
      </pc:sldChg>
      <pc:sldChg chg="del">
        <pc:chgData name="MARIA POULITSIDOU" userId="99d356d3-1087-4f50-889b-613ff460d105" providerId="ADAL" clId="{5A388819-9C3D-43ED-962D-77B6636FAA98}" dt="2025-02-02T17:25:07.001" v="11495" actId="47"/>
        <pc:sldMkLst>
          <pc:docMk/>
          <pc:sldMk cId="0" sldId="309"/>
        </pc:sldMkLst>
      </pc:sldChg>
      <pc:sldChg chg="del">
        <pc:chgData name="MARIA POULITSIDOU" userId="99d356d3-1087-4f50-889b-613ff460d105" providerId="ADAL" clId="{5A388819-9C3D-43ED-962D-77B6636FAA98}" dt="2025-02-02T17:25:05.727" v="11494" actId="47"/>
        <pc:sldMkLst>
          <pc:docMk/>
          <pc:sldMk cId="0" sldId="310"/>
        </pc:sldMkLst>
      </pc:sldChg>
      <pc:sldChg chg="del">
        <pc:chgData name="MARIA POULITSIDOU" userId="99d356d3-1087-4f50-889b-613ff460d105" providerId="ADAL" clId="{5A388819-9C3D-43ED-962D-77B6636FAA98}" dt="2025-02-02T17:25:03.781" v="11493" actId="47"/>
        <pc:sldMkLst>
          <pc:docMk/>
          <pc:sldMk cId="0" sldId="311"/>
        </pc:sldMkLst>
      </pc:sldChg>
      <pc:sldChg chg="modSp mod">
        <pc:chgData name="MARIA POULITSIDOU" userId="99d356d3-1087-4f50-889b-613ff460d105" providerId="ADAL" clId="{5A388819-9C3D-43ED-962D-77B6636FAA98}" dt="2025-02-02T12:16:58.494" v="5253" actId="207"/>
        <pc:sldMkLst>
          <pc:docMk/>
          <pc:sldMk cId="2525601607" sldId="312"/>
        </pc:sldMkLst>
        <pc:spChg chg="mod">
          <ac:chgData name="MARIA POULITSIDOU" userId="99d356d3-1087-4f50-889b-613ff460d105" providerId="ADAL" clId="{5A388819-9C3D-43ED-962D-77B6636FAA98}" dt="2025-02-02T12:16:58.494" v="5253" actId="207"/>
          <ac:spMkLst>
            <pc:docMk/>
            <pc:sldMk cId="2525601607" sldId="312"/>
            <ac:spMk id="487" creationId="{C5CDCF93-DEC8-8EDD-E7F3-E9D88F1E1595}"/>
          </ac:spMkLst>
        </pc:spChg>
        <pc:spChg chg="mod">
          <ac:chgData name="MARIA POULITSIDOU" userId="99d356d3-1087-4f50-889b-613ff460d105" providerId="ADAL" clId="{5A388819-9C3D-43ED-962D-77B6636FAA98}" dt="2025-02-02T00:48:00.345" v="3072" actId="20577"/>
          <ac:spMkLst>
            <pc:docMk/>
            <pc:sldMk cId="2525601607" sldId="312"/>
            <ac:spMk id="489" creationId="{08A00F9E-69DE-994B-1592-0B7A9DCA5D77}"/>
          </ac:spMkLst>
        </pc:spChg>
        <pc:spChg chg="mod">
          <ac:chgData name="MARIA POULITSIDOU" userId="99d356d3-1087-4f50-889b-613ff460d105" providerId="ADAL" clId="{5A388819-9C3D-43ED-962D-77B6636FAA98}" dt="2025-02-02T00:22:10.146" v="1815" actId="20577"/>
          <ac:spMkLst>
            <pc:docMk/>
            <pc:sldMk cId="2525601607" sldId="312"/>
            <ac:spMk id="490" creationId="{A902F7D4-3DAE-F6FF-4A86-E429C1EB1EA9}"/>
          </ac:spMkLst>
        </pc:spChg>
      </pc:sldChg>
      <pc:sldChg chg="addSp delSp modSp mod">
        <pc:chgData name="MARIA POULITSIDOU" userId="99d356d3-1087-4f50-889b-613ff460d105" providerId="ADAL" clId="{5A388819-9C3D-43ED-962D-77B6636FAA98}" dt="2025-02-02T12:16:36.685" v="5249" actId="207"/>
        <pc:sldMkLst>
          <pc:docMk/>
          <pc:sldMk cId="3316435722" sldId="313"/>
        </pc:sldMkLst>
        <pc:spChg chg="add del mod">
          <ac:chgData name="MARIA POULITSIDOU" userId="99d356d3-1087-4f50-889b-613ff460d105" providerId="ADAL" clId="{5A388819-9C3D-43ED-962D-77B6636FAA98}" dt="2025-02-02T00:32:19.412" v="2036"/>
          <ac:spMkLst>
            <pc:docMk/>
            <pc:sldMk cId="3316435722" sldId="313"/>
            <ac:spMk id="2" creationId="{13F41743-22E4-A704-8FFE-E0C0102BEA47}"/>
          </ac:spMkLst>
        </pc:spChg>
        <pc:spChg chg="add del mod">
          <ac:chgData name="MARIA POULITSIDOU" userId="99d356d3-1087-4f50-889b-613ff460d105" providerId="ADAL" clId="{5A388819-9C3D-43ED-962D-77B6636FAA98}" dt="2025-02-02T00:42:32.550" v="2846" actId="478"/>
          <ac:spMkLst>
            <pc:docMk/>
            <pc:sldMk cId="3316435722" sldId="313"/>
            <ac:spMk id="4" creationId="{6426F917-0A16-F605-9ACE-E6DE0F2D56A3}"/>
          </ac:spMkLst>
        </pc:spChg>
        <pc:spChg chg="mod">
          <ac:chgData name="MARIA POULITSIDOU" userId="99d356d3-1087-4f50-889b-613ff460d105" providerId="ADAL" clId="{5A388819-9C3D-43ED-962D-77B6636FAA98}" dt="2025-02-02T12:16:36.685" v="5249" actId="207"/>
          <ac:spMkLst>
            <pc:docMk/>
            <pc:sldMk cId="3316435722" sldId="313"/>
            <ac:spMk id="487" creationId="{03272DB3-05FA-90A7-6526-EFF04DA5CF93}"/>
          </ac:spMkLst>
        </pc:spChg>
        <pc:spChg chg="del mod">
          <ac:chgData name="MARIA POULITSIDOU" userId="99d356d3-1087-4f50-889b-613ff460d105" providerId="ADAL" clId="{5A388819-9C3D-43ED-962D-77B6636FAA98}" dt="2025-02-02T00:42:27.820" v="2845" actId="478"/>
          <ac:spMkLst>
            <pc:docMk/>
            <pc:sldMk cId="3316435722" sldId="313"/>
            <ac:spMk id="488" creationId="{325FD7D4-D54B-CF46-EF3D-95A682834D32}"/>
          </ac:spMkLst>
        </pc:spChg>
        <pc:spChg chg="mod">
          <ac:chgData name="MARIA POULITSIDOU" userId="99d356d3-1087-4f50-889b-613ff460d105" providerId="ADAL" clId="{5A388819-9C3D-43ED-962D-77B6636FAA98}" dt="2025-02-02T12:09:52.971" v="5018" actId="20577"/>
          <ac:spMkLst>
            <pc:docMk/>
            <pc:sldMk cId="3316435722" sldId="313"/>
            <ac:spMk id="489" creationId="{F1D2F0CA-679E-5C32-2589-CD93A266D5CC}"/>
          </ac:spMkLst>
        </pc:spChg>
        <pc:spChg chg="del mod">
          <ac:chgData name="MARIA POULITSIDOU" userId="99d356d3-1087-4f50-889b-613ff460d105" providerId="ADAL" clId="{5A388819-9C3D-43ED-962D-77B6636FAA98}" dt="2025-02-02T00:32:19.406" v="2034" actId="478"/>
          <ac:spMkLst>
            <pc:docMk/>
            <pc:sldMk cId="3316435722" sldId="313"/>
            <ac:spMk id="491" creationId="{DDE59496-D848-955D-3C51-EB756587329B}"/>
          </ac:spMkLst>
        </pc:spChg>
      </pc:sldChg>
      <pc:sldMasterChg chg="addSldLayout delSldLayout">
        <pc:chgData name="MARIA POULITSIDOU" userId="99d356d3-1087-4f50-889b-613ff460d105" providerId="ADAL" clId="{5A388819-9C3D-43ED-962D-77B6636FAA98}" dt="2025-02-02T17:25:19.526" v="11527" actId="47"/>
        <pc:sldMasterMkLst>
          <pc:docMk/>
          <pc:sldMasterMk cId="0" sldId="2147483681"/>
        </pc:sldMasterMkLst>
        <pc:sldLayoutChg chg="del">
          <pc:chgData name="MARIA POULITSIDOU" userId="99d356d3-1087-4f50-889b-613ff460d105" providerId="ADAL" clId="{5A388819-9C3D-43ED-962D-77B6636FAA98}" dt="2025-02-02T00:03:47.029" v="1783" actId="47"/>
          <pc:sldLayoutMkLst>
            <pc:docMk/>
            <pc:sldMasterMk cId="0" sldId="2147483681"/>
            <pc:sldLayoutMk cId="0" sldId="2147483649"/>
          </pc:sldLayoutMkLst>
        </pc:sldLayoutChg>
        <pc:sldLayoutChg chg="add del">
          <pc:chgData name="MARIA POULITSIDOU" userId="99d356d3-1087-4f50-889b-613ff460d105" providerId="ADAL" clId="{5A388819-9C3D-43ED-962D-77B6636FAA98}" dt="2025-02-02T17:25:19.526" v="11527" actId="47"/>
          <pc:sldLayoutMkLst>
            <pc:docMk/>
            <pc:sldMasterMk cId="0" sldId="2147483681"/>
            <pc:sldLayoutMk cId="0" sldId="2147483651"/>
          </pc:sldLayoutMkLst>
        </pc:sldLayoutChg>
        <pc:sldLayoutChg chg="del">
          <pc:chgData name="MARIA POULITSIDOU" userId="99d356d3-1087-4f50-889b-613ff460d105" providerId="ADAL" clId="{5A388819-9C3D-43ED-962D-77B6636FAA98}" dt="2025-02-02T00:03:04.488" v="1782" actId="2696"/>
          <pc:sldLayoutMkLst>
            <pc:docMk/>
            <pc:sldMasterMk cId="0" sldId="2147483681"/>
            <pc:sldLayoutMk cId="0" sldId="2147483655"/>
          </pc:sldLayoutMkLst>
        </pc:sldLayoutChg>
        <pc:sldLayoutChg chg="add del">
          <pc:chgData name="MARIA POULITSIDOU" userId="99d356d3-1087-4f50-889b-613ff460d105" providerId="ADAL" clId="{5A388819-9C3D-43ED-962D-77B6636FAA98}" dt="2025-02-02T17:25:17.223" v="11525" actId="47"/>
          <pc:sldLayoutMkLst>
            <pc:docMk/>
            <pc:sldMasterMk cId="0" sldId="2147483681"/>
            <pc:sldLayoutMk cId="0" sldId="2147483663"/>
          </pc:sldLayoutMkLst>
        </pc:sldLayoutChg>
        <pc:sldLayoutChg chg="del">
          <pc:chgData name="MARIA POULITSIDOU" userId="99d356d3-1087-4f50-889b-613ff460d105" providerId="ADAL" clId="{5A388819-9C3D-43ED-962D-77B6636FAA98}" dt="2025-02-02T17:25:11.965" v="11519" actId="47"/>
          <pc:sldLayoutMkLst>
            <pc:docMk/>
            <pc:sldMasterMk cId="0" sldId="2147483681"/>
            <pc:sldLayoutMk cId="0" sldId="2147483664"/>
          </pc:sldLayoutMkLst>
        </pc:sldLayoutChg>
        <pc:sldLayoutChg chg="del">
          <pc:chgData name="MARIA POULITSIDOU" userId="99d356d3-1087-4f50-889b-613ff460d105" providerId="ADAL" clId="{5A388819-9C3D-43ED-962D-77B6636FAA98}" dt="2025-02-02T17:25:10.598" v="11512" actId="47"/>
          <pc:sldLayoutMkLst>
            <pc:docMk/>
            <pc:sldMasterMk cId="0" sldId="2147483681"/>
            <pc:sldLayoutMk cId="0" sldId="2147483668"/>
          </pc:sldLayoutMkLst>
        </pc:sldLayoutChg>
        <pc:sldLayoutChg chg="del">
          <pc:chgData name="MARIA POULITSIDOU" userId="99d356d3-1087-4f50-889b-613ff460d105" providerId="ADAL" clId="{5A388819-9C3D-43ED-962D-77B6636FAA98}" dt="2025-02-02T17:25:10.354" v="11511" actId="47"/>
          <pc:sldLayoutMkLst>
            <pc:docMk/>
            <pc:sldMasterMk cId="0" sldId="2147483681"/>
            <pc:sldLayoutMk cId="0" sldId="2147483669"/>
          </pc:sldLayoutMkLst>
        </pc:sldLayoutChg>
        <pc:sldLayoutChg chg="del">
          <pc:chgData name="MARIA POULITSIDOU" userId="99d356d3-1087-4f50-889b-613ff460d105" providerId="ADAL" clId="{5A388819-9C3D-43ED-962D-77B6636FAA98}" dt="2025-02-02T00:11:33.837" v="1803" actId="47"/>
          <pc:sldLayoutMkLst>
            <pc:docMk/>
            <pc:sldMasterMk cId="0" sldId="2147483681"/>
            <pc:sldLayoutMk cId="0" sldId="2147483671"/>
          </pc:sldLayoutMkLst>
        </pc:sldLayoutChg>
        <pc:sldLayoutChg chg="del">
          <pc:chgData name="MARIA POULITSIDOU" userId="99d356d3-1087-4f50-889b-613ff460d105" providerId="ADAL" clId="{5A388819-9C3D-43ED-962D-77B6636FAA98}" dt="2025-02-02T15:46:00.923" v="8282" actId="47"/>
          <pc:sldLayoutMkLst>
            <pc:docMk/>
            <pc:sldMasterMk cId="0" sldId="2147483681"/>
            <pc:sldLayoutMk cId="0" sldId="2147483675"/>
          </pc:sldLayoutMkLst>
        </pc:sldLayoutChg>
        <pc:sldLayoutChg chg="del">
          <pc:chgData name="MARIA POULITSIDOU" userId="99d356d3-1087-4f50-889b-613ff460d105" providerId="ADAL" clId="{5A388819-9C3D-43ED-962D-77B6636FAA98}" dt="2025-02-02T17:25:11.189" v="11514" actId="47"/>
          <pc:sldLayoutMkLst>
            <pc:docMk/>
            <pc:sldMasterMk cId="0" sldId="2147483681"/>
            <pc:sldLayoutMk cId="0" sldId="2147483676"/>
          </pc:sldLayoutMkLst>
        </pc:sldLayoutChg>
      </pc:sldMasterChg>
      <pc:sldMasterChg chg="del delSldLayout">
        <pc:chgData name="MARIA POULITSIDOU" userId="99d356d3-1087-4f50-889b-613ff460d105" providerId="ADAL" clId="{5A388819-9C3D-43ED-962D-77B6636FAA98}" dt="2025-02-02T17:25:10.123" v="11510" actId="47"/>
        <pc:sldMasterMkLst>
          <pc:docMk/>
          <pc:sldMasterMk cId="0" sldId="2147483682"/>
        </pc:sldMasterMkLst>
        <pc:sldLayoutChg chg="del">
          <pc:chgData name="MARIA POULITSIDOU" userId="99d356d3-1087-4f50-889b-613ff460d105" providerId="ADAL" clId="{5A388819-9C3D-43ED-962D-77B6636FAA98}" dt="2025-02-02T17:25:09.269" v="11505" actId="47"/>
          <pc:sldLayoutMkLst>
            <pc:docMk/>
            <pc:sldMasterMk cId="0" sldId="2147483682"/>
            <pc:sldLayoutMk cId="0" sldId="2147483679"/>
          </pc:sldLayoutMkLst>
        </pc:sldLayoutChg>
        <pc:sldLayoutChg chg="del">
          <pc:chgData name="MARIA POULITSIDOU" userId="99d356d3-1087-4f50-889b-613ff460d105" providerId="ADAL" clId="{5A388819-9C3D-43ED-962D-77B6636FAA98}" dt="2025-02-02T17:25:10.123" v="11510" actId="47"/>
          <pc:sldLayoutMkLst>
            <pc:docMk/>
            <pc:sldMasterMk cId="0" sldId="2147483682"/>
            <pc:sldLayoutMk cId="0" sldId="2147483680"/>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15:53:02.130"/>
    </inkml:context>
    <inkml:brush xml:id="br0">
      <inkml:brushProperty name="width" value="0.035" units="cm"/>
      <inkml:brushProperty name="height" value="0.035" units="cm"/>
      <inkml:brushProperty name="ignorePressure" value="1"/>
    </inkml:brush>
  </inkml:definitions>
  <inkml:trace contextRef="#ctx0" brushRef="#br0">1 0,'0'9635,"0"-8492,0-2586,0 1431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16:36:25.542"/>
    </inkml:context>
    <inkml:brush xml:id="br0">
      <inkml:brushProperty name="width" value="0.035" units="cm"/>
      <inkml:brushProperty name="height" value="0.035" units="cm"/>
      <inkml:brushProperty name="ignorePressure" value="1"/>
    </inkml:brush>
  </inkml:definitions>
  <inkml:trace contextRef="#ctx0" brushRef="#br0">1 0,'0'7087,"0"-3663,0-3415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ED8E77AA-8E81-1E20-B85C-571B2D3FDA21}"/>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3C6F2548-406B-096A-CEE8-6D173328C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FAD1609-E9A1-CCDE-3BF4-67094AE28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31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C4217BA8-2027-67FF-0B77-03728AF3AC38}"/>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DC159301-86D4-BBE4-15AE-0736E85B5A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8E29F8B1-A6B7-DC55-A738-2D510C5EA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1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 id="2147483667" r:id="rId16"/>
    <p:sldLayoutId id="2147483670" r:id="rId17"/>
    <p:sldLayoutId id="2147483672" r:id="rId18"/>
    <p:sldLayoutId id="2147483673" r:id="rId19"/>
    <p:sldLayoutId id="2147483674" r:id="rId20"/>
    <p:sldLayoutId id="2147483677" r:id="rId21"/>
    <p:sldLayoutId id="2147483678"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7" name="Google Shape;347;p36"/>
          <p:cNvGrpSpPr/>
          <p:nvPr/>
        </p:nvGrpSpPr>
        <p:grpSpPr>
          <a:xfrm>
            <a:off x="5115337" y="-428624"/>
            <a:ext cx="4275118" cy="6450405"/>
            <a:chOff x="5115337" y="-428624"/>
            <a:chExt cx="4275118" cy="6450405"/>
          </a:xfrm>
        </p:grpSpPr>
        <p:sp>
          <p:nvSpPr>
            <p:cNvPr id="355" name="Google Shape;355;p36"/>
            <p:cNvSpPr/>
            <p:nvPr/>
          </p:nvSpPr>
          <p:spPr>
            <a:xfrm>
              <a:off x="5600102" y="26878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7390256" y="4803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5711201" y="2513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8026" y="22026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225686" y="1769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6"/>
          <p:cNvSpPr txBox="1">
            <a:spLocks noGrp="1"/>
          </p:cNvSpPr>
          <p:nvPr>
            <p:ph type="ctrTitle"/>
          </p:nvPr>
        </p:nvSpPr>
        <p:spPr>
          <a:xfrm>
            <a:off x="713225" y="1156000"/>
            <a:ext cx="8194376" cy="23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1" dirty="0">
                <a:latin typeface="Times New Roman" panose="02020603050405020304" pitchFamily="18" charset="0"/>
                <a:cs typeface="Times New Roman" panose="02020603050405020304" pitchFamily="18" charset="0"/>
              </a:rPr>
              <a:t>Ανάπτυξη και Αξιολόγηση </a:t>
            </a:r>
            <a:br>
              <a:rPr lang="el-GR"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Branch and Bound </a:t>
            </a:r>
            <a:r>
              <a:rPr lang="el-GR" b="1" dirty="0">
                <a:latin typeface="Times New Roman" panose="02020603050405020304" pitchFamily="18" charset="0"/>
                <a:cs typeface="Times New Roman" panose="02020603050405020304" pitchFamily="18" charset="0"/>
              </a:rPr>
              <a:t>Αλγορίθμου </a:t>
            </a:r>
            <a:br>
              <a:rPr lang="el-GR" b="1" dirty="0">
                <a:latin typeface="Times New Roman" panose="02020603050405020304" pitchFamily="18" charset="0"/>
                <a:cs typeface="Times New Roman" panose="02020603050405020304" pitchFamily="18" charset="0"/>
              </a:rPr>
            </a:br>
            <a:r>
              <a:rPr lang="el-GR" b="1" dirty="0">
                <a:latin typeface="Times New Roman" panose="02020603050405020304" pitchFamily="18" charset="0"/>
                <a:cs typeface="Times New Roman" panose="02020603050405020304" pitchFamily="18" charset="0"/>
              </a:rPr>
              <a:t>για το πρόβλημα του </a:t>
            </a:r>
            <a:r>
              <a:rPr lang="en-US" b="1" dirty="0">
                <a:latin typeface="Times New Roman" panose="02020603050405020304" pitchFamily="18" charset="0"/>
                <a:cs typeface="Times New Roman" panose="02020603050405020304" pitchFamily="18" charset="0"/>
              </a:rPr>
              <a:t>Capital Budgeting</a:t>
            </a:r>
            <a:br>
              <a:rPr lang="en" b="1" dirty="0">
                <a:latin typeface="Times New Roman" panose="02020603050405020304" pitchFamily="18" charset="0"/>
                <a:cs typeface="Times New Roman" panose="02020603050405020304" pitchFamily="18" charset="0"/>
              </a:rPr>
            </a:br>
            <a:endParaRPr sz="4800" dirty="0">
              <a:latin typeface="Times New Roman" panose="02020603050405020304" pitchFamily="18" charset="0"/>
              <a:cs typeface="Times New Roman" panose="02020603050405020304" pitchFamily="18" charset="0"/>
            </a:endParaRPr>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latin typeface="Times New Roman" panose="02020603050405020304" pitchFamily="18" charset="0"/>
                <a:cs typeface="Times New Roman" panose="02020603050405020304" pitchFamily="18" charset="0"/>
              </a:rPr>
              <a:t>Μαρία Πουλιτσίδου 1893</a:t>
            </a:r>
          </a:p>
          <a:p>
            <a:pPr marL="0" lvl="0" indent="0" algn="l" rtl="0">
              <a:spcBef>
                <a:spcPts val="0"/>
              </a:spcBef>
              <a:spcAft>
                <a:spcPts val="0"/>
              </a:spcAft>
              <a:buNone/>
            </a:pPr>
            <a:r>
              <a:rPr lang="el-GR" dirty="0">
                <a:latin typeface="Times New Roman" panose="02020603050405020304" pitchFamily="18" charset="0"/>
                <a:cs typeface="Times New Roman" panose="02020603050405020304" pitchFamily="18" charset="0"/>
              </a:rPr>
              <a:t>Παρασκευή Παπαναγιώτου 1885</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859238" y="0"/>
            <a:ext cx="1425524" cy="12850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Pyomo</a:t>
            </a:r>
            <a:endParaRPr sz="2600" dirty="0">
              <a:solidFill>
                <a:srgbClr val="000000"/>
              </a:solidFill>
              <a:latin typeface="Times New Roman" panose="02020603050405020304" pitchFamily="18" charset="0"/>
              <a:cs typeface="Times New Roman" panose="02020603050405020304" pitchFamily="18" charset="0"/>
            </a:endParaRPr>
          </a:p>
        </p:txBody>
      </p:sp>
      <p:grpSp>
        <p:nvGrpSpPr>
          <p:cNvPr id="620" name="Google Shape;620;p47"/>
          <p:cNvGrpSpPr/>
          <p:nvPr/>
        </p:nvGrpSpPr>
        <p:grpSpPr>
          <a:xfrm flipH="1">
            <a:off x="5372533" y="-184412"/>
            <a:ext cx="3805058"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A7E4869-6DD3-E49F-9FB2-097CE3560FA8}"/>
              </a:ext>
            </a:extLst>
          </p:cNvPr>
          <p:cNvSpPr txBox="1"/>
          <p:nvPr/>
        </p:nvSpPr>
        <p:spPr>
          <a:xfrm>
            <a:off x="250732" y="1235056"/>
            <a:ext cx="8493918" cy="4154984"/>
          </a:xfrm>
          <a:prstGeom prst="rect">
            <a:avLst/>
          </a:prstGeom>
          <a:noFill/>
        </p:spPr>
        <p:txBody>
          <a:bodyPr wrap="square">
            <a:spAutoFit/>
          </a:bodyPr>
          <a:lstStyle/>
          <a:p>
            <a:pPr eaLnBrk="0" fontAlgn="base" hangingPunct="0">
              <a:spcBef>
                <a:spcPct val="0"/>
              </a:spcBef>
              <a:spcAft>
                <a:spcPct val="0"/>
              </a:spcAft>
              <a:buClrTx/>
            </a:pPr>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a:t>
            </a:r>
            <a:r>
              <a:rPr lang="el-GR" sz="1200" b="1" dirty="0">
                <a:solidFill>
                  <a:schemeClr val="tx1">
                    <a:lumMod val="50000"/>
                  </a:schemeClr>
                </a:solidFill>
                <a:latin typeface="Times New Roman" panose="02020603050405020304" pitchFamily="18" charset="0"/>
                <a:cs typeface="Times New Roman" panose="02020603050405020304" pitchFamily="18" charset="0"/>
              </a:rPr>
              <a:t>δημιουργία του μοντέλου </a:t>
            </a:r>
            <a:r>
              <a:rPr lang="el-GR" sz="1200" dirty="0">
                <a:solidFill>
                  <a:schemeClr val="tx1">
                    <a:lumMod val="50000"/>
                  </a:schemeClr>
                </a:solidFill>
                <a:latin typeface="Times New Roman" panose="02020603050405020304" pitchFamily="18" charset="0"/>
                <a:cs typeface="Times New Roman" panose="02020603050405020304" pitchFamily="18" charset="0"/>
              </a:rPr>
              <a:t>και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solve_all_problems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επιλύει κατά την κλήση της όλα τα προβλήματα του φακέλου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Δημιουργία του μοντέλου</a:t>
            </a:r>
            <a:r>
              <a:rPr lang="en-US" sz="1200" b="1" u="sng"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Αρχικοποίηση του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abstract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μοντέλου</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Ανάγνωση παραμέτρων από το αρχείο</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p>
          <a:p>
            <a:pPr marL="457200" lvl="1" algn="l" eaLnBrk="0" fontAlgn="base" hangingPunct="0">
              <a:spcBef>
                <a:spcPct val="0"/>
              </a:spcBef>
              <a:spcAft>
                <a:spcPct val="0"/>
              </a:spcAft>
              <a:buClrTx/>
              <a:buSzTx/>
            </a:pPr>
            <a:endPar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endParaRPr>
          </a:p>
          <a:p>
            <a:pPr marL="457200" lvl="1" algn="l" eaLnBrk="0" fontAlgn="base" hangingPunct="0">
              <a:spcBef>
                <a:spcPct val="0"/>
              </a:spcBef>
              <a:spcAft>
                <a:spcPct val="0"/>
              </a:spcAft>
              <a:buClrTx/>
              <a:buSzTx/>
            </a:pP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Και των παραμέτρων για κάθε έργο που αποθηκεύονται σε έναν ειδικό τύπο δεδομένων (</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Range Set) </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που ορίζει σύνολα</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Ορισμός μεταβλητών</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ορισμός δυαδικών μεταβλητών για την επιλογή των έργων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Δήλωση αντικειμενικής συνάρτησης</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Δήλωση περιορισμών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3709103" y="408763"/>
            <a:ext cx="1725793"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dirty="0">
                <a:solidFill>
                  <a:srgbClr val="000000"/>
                </a:solidFill>
                <a:latin typeface="Times New Roman" panose="02020603050405020304" pitchFamily="18" charset="0"/>
                <a:cs typeface="Times New Roman" panose="02020603050405020304" pitchFamily="18" charset="0"/>
              </a:rPr>
              <a:t>Pyomo</a:t>
            </a:r>
            <a:endParaRPr sz="2600" b="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D29F54F-A445-5B45-D1F0-9B8D467E096E}"/>
              </a:ext>
            </a:extLst>
          </p:cNvPr>
          <p:cNvSpPr txBox="1"/>
          <p:nvPr/>
        </p:nvSpPr>
        <p:spPr>
          <a:xfrm>
            <a:off x="515722" y="1213642"/>
            <a:ext cx="8493918" cy="2492990"/>
          </a:xfrm>
          <a:prstGeom prst="rect">
            <a:avLst/>
          </a:prstGeom>
          <a:noFill/>
        </p:spPr>
        <p:txBody>
          <a:bodyPr wrap="square">
            <a:spAutoFit/>
          </a:bodyPr>
          <a:lstStyle/>
          <a:p>
            <a:pPr eaLnBrk="0" fontAlgn="base" hangingPunct="0">
              <a:spcBef>
                <a:spcPct val="0"/>
              </a:spcBef>
              <a:spcAft>
                <a:spcPct val="0"/>
              </a:spcAft>
              <a:buClrTx/>
            </a:pPr>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a:t>
            </a:r>
            <a:r>
              <a:rPr lang="el-GR" sz="1200" b="1" dirty="0">
                <a:solidFill>
                  <a:schemeClr val="tx1">
                    <a:lumMod val="50000"/>
                  </a:schemeClr>
                </a:solidFill>
                <a:latin typeface="Times New Roman" panose="02020603050405020304" pitchFamily="18" charset="0"/>
                <a:cs typeface="Times New Roman" panose="02020603050405020304" pitchFamily="18" charset="0"/>
              </a:rPr>
              <a:t>δημιουργία του μοντέλου </a:t>
            </a:r>
            <a:r>
              <a:rPr lang="el-GR" sz="1200" dirty="0">
                <a:solidFill>
                  <a:schemeClr val="tx1">
                    <a:lumMod val="50000"/>
                  </a:schemeClr>
                </a:solidFill>
                <a:latin typeface="Times New Roman" panose="02020603050405020304" pitchFamily="18" charset="0"/>
                <a:cs typeface="Times New Roman" panose="02020603050405020304" pitchFamily="18" charset="0"/>
              </a:rPr>
              <a:t>και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solve_all_problems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επιλύει κατά την κλήση της όλα τα προβλήματα του φακέλου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solve_all_problems:</a:t>
            </a: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Επιλέγει τον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Gurobi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για επιλυτή</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Φορτώνει τα δεδομένα από τα αρχείο</a:t>
            </a: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Λύνει το πρόβλημα</a:t>
            </a: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το μοντέλο και τα αποτελέσματα του </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9"/>
          <p:cNvSpPr txBox="1">
            <a:spLocks noGrp="1"/>
          </p:cNvSpPr>
          <p:nvPr>
            <p:ph type="title"/>
          </p:nvPr>
        </p:nvSpPr>
        <p:spPr>
          <a:xfrm>
            <a:off x="392303" y="277560"/>
            <a:ext cx="7704000" cy="64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Problems</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652" name="Google Shape;652;p49"/>
          <p:cNvSpPr/>
          <p:nvPr/>
        </p:nvSpPr>
        <p:spPr>
          <a:xfrm>
            <a:off x="-143961"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553546"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flipH="1">
            <a:off x="786887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flipH="1">
            <a:off x="8449194"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flipH="1">
            <a:off x="8858779"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rot="10800000">
            <a:off x="8323729"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flipH="1">
            <a:off x="38222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rot="10800000" flipH="1">
            <a:off x="-18496"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F4B62C7C-FFE6-90C8-0AC4-E98EE19F0A32}"/>
              </a:ext>
            </a:extLst>
          </p:cNvPr>
          <p:cNvSpPr txBox="1"/>
          <p:nvPr/>
        </p:nvSpPr>
        <p:spPr>
          <a:xfrm>
            <a:off x="700121" y="1003488"/>
            <a:ext cx="7749073" cy="3970318"/>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τις συναρτήσεις </a:t>
            </a:r>
            <a:r>
              <a:rPr lang="en-US" sz="1200" b="1" dirty="0">
                <a:latin typeface="Times New Roman" panose="02020603050405020304" pitchFamily="18" charset="0"/>
                <a:cs typeface="Times New Roman" panose="02020603050405020304" pitchFamily="18" charset="0"/>
              </a:rPr>
              <a:t>read_data_capital_budgeting </a:t>
            </a:r>
            <a:r>
              <a:rPr lang="el-GR" sz="1200" b="0" dirty="0">
                <a:effectLst/>
                <a:latin typeface="Times New Roman" panose="02020603050405020304" pitchFamily="18" charset="0"/>
                <a:cs typeface="Times New Roman" panose="02020603050405020304" pitchFamily="18" charset="0"/>
              </a:rPr>
              <a:t>για την ανάγνωση δεδομένων από το αρχείο</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για την δημιουργία του μοντέλου</a:t>
            </a:r>
            <a:r>
              <a:rPr lang="en-US" sz="1200" dirty="0">
                <a:solidFill>
                  <a:schemeClr val="tx1">
                    <a:lumMod val="50000"/>
                  </a:schemeClr>
                </a:solidFill>
                <a:latin typeface="Times New Roman" panose="02020603050405020304" pitchFamily="18" charset="0"/>
                <a:cs typeface="Times New Roman" panose="02020603050405020304" pitchFamily="18" charset="0"/>
              </a:rPr>
              <a:t>:</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a:latin typeface="Times New Roman" panose="02020603050405020304" pitchFamily="18" charset="0"/>
                <a:cs typeface="Times New Roman" panose="02020603050405020304" pitchFamily="18" charset="0"/>
              </a:rPr>
              <a:t>read_data_capital</a:t>
            </a:r>
            <a:r>
              <a:rPr lang="en-US" sz="1200" b="1" u="sng" dirty="0">
                <a:latin typeface="Times New Roman" panose="02020603050405020304" pitchFamily="18" charset="0"/>
                <a:cs typeface="Times New Roman" panose="02020603050405020304" pitchFamily="18" charset="0"/>
              </a:rPr>
              <a:t>_budgeting:</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Ανάγνωση παραμέτρων από το αρχείο</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p>
          <a:p>
            <a:pPr marL="457200" lvl="1" algn="l" eaLnBrk="0" fontAlgn="base" hangingPunct="0">
              <a:spcBef>
                <a:spcPct val="0"/>
              </a:spcBef>
              <a:spcAft>
                <a:spcPct val="0"/>
              </a:spcAft>
              <a:buClrTx/>
              <a:buSzTx/>
            </a:pPr>
            <a:endParaRPr lang="el-GR" sz="120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endParaRPr>
          </a:p>
          <a:p>
            <a:pPr marL="457200" lvl="1" algn="l" eaLnBrk="0" fontAlgn="base" hangingPunct="0">
              <a:spcBef>
                <a:spcPct val="0"/>
              </a:spcBef>
              <a:spcAft>
                <a:spcPct val="0"/>
              </a:spcAft>
              <a:buClrTx/>
              <a:buSzTx/>
            </a:pP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Και των παραμέτρων για κάθε έργο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(ένας </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ξεχωριστός πίνακας για την κάθε κατηγορία, π.χ. ένας πίνακας για</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 τις αποδόσεις των έργων</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p>
          <a:p>
            <a:pPr marL="457200" lvl="1" algn="l" eaLnBrk="0" fontAlgn="base" hangingPunct="0">
              <a:spcBef>
                <a:spcPct val="0"/>
              </a:spcBef>
              <a:spcAft>
                <a:spcPct val="0"/>
              </a:spcAft>
              <a:buClrTx/>
              <a:buSzTx/>
            </a:pPr>
            <a:endParaRPr lang="en-US"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Επιστροφή των δεδομένων</a:t>
            </a:r>
            <a:endPar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3625658" y="119432"/>
            <a:ext cx="2198616" cy="7443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Problems</a:t>
            </a:r>
            <a:endParaRPr sz="2600" dirty="0"/>
          </a:p>
        </p:txBody>
      </p:sp>
      <p:sp>
        <p:nvSpPr>
          <p:cNvPr id="6" name="TextBox 5">
            <a:extLst>
              <a:ext uri="{FF2B5EF4-FFF2-40B4-BE49-F238E27FC236}">
                <a16:creationId xmlns:a16="http://schemas.microsoft.com/office/drawing/2014/main" id="{2E583FDD-41A7-B603-ED9F-A317AF46ACC0}"/>
              </a:ext>
            </a:extLst>
          </p:cNvPr>
          <p:cNvSpPr txBox="1"/>
          <p:nvPr/>
        </p:nvSpPr>
        <p:spPr>
          <a:xfrm>
            <a:off x="697463" y="1145766"/>
            <a:ext cx="7749073" cy="3046988"/>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τις συναρτήσεις </a:t>
            </a:r>
            <a:r>
              <a:rPr lang="en-US" sz="1200" b="1" dirty="0">
                <a:latin typeface="Times New Roman" panose="02020603050405020304" pitchFamily="18" charset="0"/>
                <a:cs typeface="Times New Roman" panose="02020603050405020304" pitchFamily="18" charset="0"/>
              </a:rPr>
              <a:t>read_data_capital_budgeting </a:t>
            </a:r>
            <a:r>
              <a:rPr lang="el-GR" sz="1200" b="0" dirty="0">
                <a:effectLst/>
                <a:latin typeface="Times New Roman" panose="02020603050405020304" pitchFamily="18" charset="0"/>
                <a:cs typeface="Times New Roman" panose="02020603050405020304" pitchFamily="18" charset="0"/>
              </a:rPr>
              <a:t>για την ανάγνωση δεδομένων από το αρχείο</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για την δημιουργία του μοντέλου</a:t>
            </a:r>
            <a:r>
              <a:rPr lang="en-US" sz="1200" dirty="0">
                <a:latin typeface="Times New Roman" panose="02020603050405020304" pitchFamily="18" charset="0"/>
                <a:cs typeface="Times New Roman" panose="02020603050405020304" pitchFamily="18" charset="0"/>
              </a:rPr>
              <a:t>:</a:t>
            </a:r>
            <a:endParaRPr lang="el-G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capital_budgeting:</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Κλήση της συνάρτησης read_data_capital_budgeting για την ανάγνωση δεδομένων από το αρχείο</a:t>
            </a:r>
            <a:endParaRPr lang="en-US" sz="1200" b="1" dirty="0">
              <a:effectLst/>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r>
              <a:rPr lang="el-GR" sz="1200" b="1" dirty="0">
                <a:latin typeface="Times New Roman" panose="02020603050405020304" pitchFamily="18" charset="0"/>
                <a:cs typeface="Times New Roman" panose="02020603050405020304" pitchFamily="18" charset="0"/>
              </a:rPr>
              <a:t>Ορισμός των μεταβλητών (μεταβλητές για τα έργα + μεταβλητή για την αντικειμενική συνάρτηση)</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Ορισμός άνω και κάτω ορίων για τις μεταβλητές (όλες οι μεταβλητές μας είναι συνεχείς)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Ει</a:t>
            </a:r>
            <a:r>
              <a:rPr lang="el-GR" sz="1200" b="1" dirty="0">
                <a:latin typeface="Times New Roman" panose="02020603050405020304" pitchFamily="18" charset="0"/>
                <a:cs typeface="Times New Roman" panose="02020603050405020304" pitchFamily="18" charset="0"/>
              </a:rPr>
              <a:t>σαγωγή των μεταβλητών στο μοντέλο, σε συνδυασμό με τα άνω και κάτω όρια τους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Δ</a:t>
            </a:r>
            <a:r>
              <a:rPr lang="el-GR" sz="1200" b="1" dirty="0">
                <a:latin typeface="Times New Roman" panose="02020603050405020304" pitchFamily="18" charset="0"/>
                <a:cs typeface="Times New Roman" panose="02020603050405020304" pitchFamily="18" charset="0"/>
              </a:rPr>
              <a:t>ήλωση περιορισμών</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Δήλωση αντικειμενικής συνάρτησης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Εκτύπωση</a:t>
            </a:r>
            <a:r>
              <a:rPr lang="el-GR" sz="1200" b="1" dirty="0">
                <a:latin typeface="Times New Roman" panose="02020603050405020304" pitchFamily="18" charset="0"/>
                <a:cs typeface="Times New Roman" panose="02020603050405020304" pitchFamily="18" charset="0"/>
              </a:rPr>
              <a:t> του μοντέλου</a:t>
            </a:r>
          </a:p>
          <a:p>
            <a:pPr marL="228600" indent="-228600" eaLnBrk="0" fontAlgn="base" hangingPunct="0">
              <a:spcBef>
                <a:spcPct val="0"/>
              </a:spcBef>
              <a:spcAft>
                <a:spcPct val="0"/>
              </a:spcAft>
              <a:buClrTx/>
              <a:buFont typeface="+mj-lt"/>
              <a:buAutoNum type="arabicPeriod"/>
            </a:pPr>
            <a:r>
              <a:rPr lang="el-GR" sz="1200" b="1" dirty="0">
                <a:latin typeface="Times New Roman" panose="02020603050405020304" pitchFamily="18" charset="0"/>
                <a:cs typeface="Times New Roman" panose="02020603050405020304" pitchFamily="18" charset="0"/>
              </a:rPr>
              <a:t>Δήλωση ενός πίνακα (</a:t>
            </a:r>
            <a:r>
              <a:rPr lang="en-US" sz="1200" b="1" dirty="0">
                <a:latin typeface="Times New Roman" panose="02020603050405020304" pitchFamily="18" charset="0"/>
                <a:cs typeface="Times New Roman" panose="02020603050405020304" pitchFamily="18" charset="0"/>
              </a:rPr>
              <a:t>integer_var) </a:t>
            </a:r>
            <a:r>
              <a:rPr lang="el-GR" sz="1200" b="1" dirty="0">
                <a:latin typeface="Times New Roman" panose="02020603050405020304" pitchFamily="18" charset="0"/>
                <a:cs typeface="Times New Roman" panose="02020603050405020304" pitchFamily="18" charset="0"/>
              </a:rPr>
              <a:t>με τις μεταβλητές που πρέπει υποχρεωτικά να παίρνουν ακέραιες τιμές (μεταβλητές των έργων)</a:t>
            </a: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3" name="Google Shape;673;p51"/>
          <p:cNvGrpSpPr/>
          <p:nvPr/>
        </p:nvGrpSpPr>
        <p:grpSpPr>
          <a:xfrm>
            <a:off x="6521500" y="-298061"/>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1"/>
          <p:cNvSpPr txBox="1">
            <a:spLocks noGrp="1"/>
          </p:cNvSpPr>
          <p:nvPr>
            <p:ph type="title"/>
          </p:nvPr>
        </p:nvSpPr>
        <p:spPr>
          <a:xfrm>
            <a:off x="2557042" y="-49968"/>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Branch and 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A6FF3C2-9722-4482-938E-E388C56BCEA7}"/>
              </a:ext>
            </a:extLst>
          </p:cNvPr>
          <p:cNvSpPr txBox="1"/>
          <p:nvPr/>
        </p:nvSpPr>
        <p:spPr>
          <a:xfrm>
            <a:off x="595448" y="1204481"/>
            <a:ext cx="7749073" cy="3600986"/>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την κλάση </a:t>
            </a:r>
            <a:r>
              <a:rPr lang="en-US" sz="1200" dirty="0">
                <a:latin typeface="Times New Roman" panose="02020603050405020304" pitchFamily="18" charset="0"/>
                <a:cs typeface="Times New Roman" panose="02020603050405020304" pitchFamily="18" charset="0"/>
              </a:rPr>
              <a:t>Node </a:t>
            </a:r>
            <a:r>
              <a:rPr lang="el-GR" sz="1200" dirty="0">
                <a:latin typeface="Times New Roman" panose="02020603050405020304" pitchFamily="18" charset="0"/>
                <a:cs typeface="Times New Roman" panose="02020603050405020304" pitchFamily="18" charset="0"/>
              </a:rPr>
              <a:t>για την </a:t>
            </a:r>
            <a:r>
              <a:rPr lang="el-GR" sz="1200" b="0" dirty="0">
                <a:effectLst/>
                <a:latin typeface="Times New Roman" panose="02020603050405020304" pitchFamily="18" charset="0"/>
                <a:cs typeface="Times New Roman" panose="02020603050405020304" pitchFamily="18" charset="0"/>
              </a:rPr>
              <a:t>αποθήκευση πληροφοριών για τους κόμβους του δέντρου</a:t>
            </a:r>
            <a:r>
              <a:rPr lang="en-US" sz="1200" b="0" dirty="0">
                <a:effectLst/>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τις συναρτήσεις </a:t>
            </a:r>
            <a:r>
              <a:rPr lang="en-US" sz="1200" b="1" dirty="0">
                <a:effectLst/>
                <a:latin typeface="Times New Roman" panose="02020603050405020304" pitchFamily="18" charset="0"/>
                <a:cs typeface="Times New Roman" panose="02020603050405020304" pitchFamily="18" charset="0"/>
              </a:rPr>
              <a:t>branch_and_bound</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is_nearly_integer </a:t>
            </a:r>
            <a:r>
              <a:rPr lang="el-GR" sz="1200" b="0" dirty="0">
                <a:effectLst/>
                <a:latin typeface="Times New Roman" panose="02020603050405020304" pitchFamily="18" charset="0"/>
                <a:cs typeface="Times New Roman" panose="02020603050405020304" pitchFamily="18" charset="0"/>
              </a:rPr>
              <a:t>και </a:t>
            </a:r>
            <a:r>
              <a:rPr lang="en-US" sz="1200" b="1" dirty="0">
                <a:effectLst/>
                <a:latin typeface="Times New Roman" panose="02020603050405020304" pitchFamily="18" charset="0"/>
                <a:cs typeface="Times New Roman" panose="02020603050405020304" pitchFamily="18" charset="0"/>
              </a:rPr>
              <a:t>debug_print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debug_print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endParaRPr lang="el-GR" sz="1200" b="1" dirty="0">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l-GR" sz="1200" b="1" dirty="0">
                <a:effectLst/>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του αρχείου </a:t>
            </a:r>
            <a:r>
              <a:rPr lang="en-US" sz="1200" b="0" dirty="0">
                <a:effectLst/>
                <a:latin typeface="Times New Roman" panose="02020603050405020304" pitchFamily="18" charset="0"/>
                <a:cs typeface="Times New Roman" panose="02020603050405020304" pitchFamily="18" charset="0"/>
              </a:rPr>
              <a:t>problems</a:t>
            </a:r>
            <a:r>
              <a:rPr lang="el-GR" sz="1200" b="0" dirty="0">
                <a:effectLst/>
                <a:latin typeface="Times New Roman" panose="02020603050405020304" pitchFamily="18" charset="0"/>
                <a:cs typeface="Times New Roman" panose="02020603050405020304" pitchFamily="18" charset="0"/>
              </a:rPr>
              <a:t> για την δημιουργία του μοντέλου</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Αρχικοποιεί ορισμένες μεταβλητές που είναι κρίσιμες για την εκτέλεση του αλγορίθμου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branch_and_bound </a:t>
            </a:r>
            <a:r>
              <a:rPr lang="el-GR" sz="1200" b="0" dirty="0">
                <a:effectLst/>
                <a:latin typeface="Times New Roman" panose="02020603050405020304" pitchFamily="18" charset="0"/>
                <a:cs typeface="Times New Roman" panose="02020603050405020304" pitchFamily="18" charset="0"/>
              </a:rPr>
              <a:t>που υλοποιεί τον αλγόριθμο </a:t>
            </a:r>
            <a:r>
              <a:rPr lang="en-US" sz="1200" dirty="0">
                <a:latin typeface="Times New Roman" panose="02020603050405020304" pitchFamily="18" charset="0"/>
                <a:cs typeface="Times New Roman" panose="02020603050405020304" pitchFamily="18" charset="0"/>
              </a:rPr>
              <a:t>Branch</a:t>
            </a:r>
            <a:r>
              <a:rPr lang="el-GR" sz="1200" b="0" dirty="0">
                <a:effectLst/>
                <a:latin typeface="Times New Roman" panose="02020603050405020304" pitchFamily="18" charset="0"/>
                <a:cs typeface="Times New Roman" panose="02020603050405020304" pitchFamily="18" charset="0"/>
              </a:rPr>
              <a:t> and </a:t>
            </a:r>
            <a:r>
              <a:rPr lang="en-US" sz="1200" b="0" dirty="0">
                <a:effectLst/>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ound</a:t>
            </a:r>
            <a:r>
              <a:rPr lang="el-GR" sz="1200" b="0" dirty="0">
                <a:effectLst/>
                <a:latin typeface="Times New Roman" panose="02020603050405020304" pitchFamily="18" charset="0"/>
                <a:cs typeface="Times New Roman" panose="02020603050405020304" pitchFamily="18" charset="0"/>
              </a:rPr>
              <a:t> και χρονομ</a:t>
            </a:r>
            <a:r>
              <a:rPr lang="el-GR" sz="1200" dirty="0">
                <a:latin typeface="Times New Roman" panose="02020603050405020304" pitchFamily="18" charset="0"/>
                <a:cs typeface="Times New Roman" panose="02020603050405020304" pitchFamily="18" charset="0"/>
              </a:rPr>
              <a:t>ετρά</a:t>
            </a:r>
            <a:r>
              <a:rPr lang="el-GR" sz="1200" b="0" dirty="0">
                <a:effectLst/>
                <a:latin typeface="Times New Roman" panose="02020603050405020304" pitchFamily="18" charset="0"/>
                <a:cs typeface="Times New Roman" panose="02020603050405020304" pitchFamily="18" charset="0"/>
              </a:rPr>
              <a:t> τον χρόνο εκτέλεσης του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τα αποτελέσματα του αλγορίθμου</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Ψευδοκώδικας Συνάρτησης </a:t>
            </a:r>
            <a:r>
              <a:rPr lang="en-US" sz="2600" dirty="0">
                <a:solidFill>
                  <a:srgbClr val="000000"/>
                </a:solidFill>
                <a:latin typeface="Times New Roman" panose="02020603050405020304" pitchFamily="18" charset="0"/>
                <a:cs typeface="Times New Roman" panose="02020603050405020304" pitchFamily="18" charset="0"/>
              </a:rPr>
              <a:t>branch_and_bound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16FF29E-4E53-FC9E-21C3-480DE8804266}"/>
              </a:ext>
            </a:extLst>
          </p:cNvPr>
          <p:cNvSpPr txBox="1"/>
          <p:nvPr/>
        </p:nvSpPr>
        <p:spPr>
          <a:xfrm>
            <a:off x="595448" y="1204481"/>
            <a:ext cx="3365547" cy="4370427"/>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Ξεκινάμε λύνοντας το αρχικό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a:t>
            </a: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Return</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Return</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ακέραια λύση</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Else</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η πρώτη μεταβλητή που δεν έχει ακέραια τιμή </a:t>
            </a:r>
            <a:r>
              <a:rPr lang="el-GR" sz="700" dirty="0">
                <a:effectLst/>
                <a:latin typeface="Times New Roman" panose="02020603050405020304" pitchFamily="18" charset="0"/>
                <a:ea typeface="Aptos" panose="020B0004020202020204" pitchFamily="34" charset="0"/>
                <a:cs typeface="Times New Roman" panose="02020603050405020304" pitchFamily="18" charset="0"/>
              </a:rPr>
              <a:t>και βάση αυτής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σπάμε 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D8CA3A-7A76-6900-14EF-FB6B14AD5B98}"/>
              </a:ext>
            </a:extLst>
          </p:cNvPr>
          <p:cNvSpPr txBox="1"/>
          <p:nvPr/>
        </p:nvSpPr>
        <p:spPr>
          <a:xfrm>
            <a:off x="3960995" y="1110429"/>
            <a:ext cx="4831150" cy="3645934"/>
          </a:xfrm>
          <a:prstGeom prst="rect">
            <a:avLst/>
          </a:prstGeom>
          <a:noFill/>
          <a:ln>
            <a:solidFill>
              <a:schemeClr val="lt1"/>
            </a:solidFill>
          </a:ln>
        </p:spPr>
        <p:txBody>
          <a:bodyPr wrap="square">
            <a:spAutoFit/>
          </a:bodyPr>
          <a:lstStyle/>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While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υπάρχουν κόμβοι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Αφαιρούμε τον τελευταίο κόμβο που προστέθηκε στη στοίβα και λύνουμε για αυτόν τον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Δεν επεκτείνουμε το δέντρο και 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μεγιστοποίησης και η τιμή της αντικειμενικής συνάρτησης μεγαλύτερη από αυτήν του κάτω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κάτω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ελαχιστοποίησης και η τιμή της αντικειμενικής συνάρτησης μικρότερη από αυτήν του άνω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άνω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η πρώτη μεταβλητή που δεν έχει ακέραια τιμή </a:t>
            </a:r>
            <a:r>
              <a:rPr lang="el-GR" sz="700" dirty="0">
                <a:effectLst/>
                <a:latin typeface="Times New Roman" panose="02020603050405020304" pitchFamily="18" charset="0"/>
                <a:ea typeface="Aptos" panose="020B0004020202020204" pitchFamily="34" charset="0"/>
                <a:cs typeface="Times New Roman" panose="02020603050405020304" pitchFamily="18" charset="0"/>
              </a:rPr>
              <a:t>και βάση αυτής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σπάμε</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Γραφή 5">
                <a:extLst>
                  <a:ext uri="{FF2B5EF4-FFF2-40B4-BE49-F238E27FC236}">
                    <a16:creationId xmlns:a16="http://schemas.microsoft.com/office/drawing/2014/main" id="{1663C1CA-B97F-B236-7DB2-178078953FAC}"/>
                  </a:ext>
                </a:extLst>
              </p14:cNvPr>
              <p14:cNvContentPartPr/>
              <p14:nvPr/>
            </p14:nvContentPartPr>
            <p14:xfrm>
              <a:off x="3890669" y="1023759"/>
              <a:ext cx="360" cy="3880080"/>
            </p14:xfrm>
          </p:contentPart>
        </mc:Choice>
        <mc:Fallback xmlns="">
          <p:pic>
            <p:nvPicPr>
              <p:cNvPr id="6" name="Γραφή 5">
                <a:extLst>
                  <a:ext uri="{FF2B5EF4-FFF2-40B4-BE49-F238E27FC236}">
                    <a16:creationId xmlns:a16="http://schemas.microsoft.com/office/drawing/2014/main" id="{1663C1CA-B97F-B236-7DB2-178078953FAC}"/>
                  </a:ext>
                </a:extLst>
              </p:cNvPr>
              <p:cNvPicPr/>
              <p:nvPr/>
            </p:nvPicPr>
            <p:blipFill>
              <a:blip r:embed="rId4"/>
              <a:stretch>
                <a:fillRect/>
              </a:stretch>
            </p:blipFill>
            <p:spPr>
              <a:xfrm>
                <a:off x="3884549" y="1017639"/>
                <a:ext cx="12600" cy="38923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1541695" y="-98546"/>
            <a:ext cx="6367653"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Branch and Bound with Improvements</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506365-477E-5D5B-9D3B-ACEC2F52E7A7}"/>
              </a:ext>
            </a:extLst>
          </p:cNvPr>
          <p:cNvSpPr txBox="1"/>
          <p:nvPr/>
        </p:nvSpPr>
        <p:spPr>
          <a:xfrm>
            <a:off x="595448" y="1204481"/>
            <a:ext cx="7749073" cy="3416320"/>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τις συναρτήσεις </a:t>
            </a:r>
            <a:r>
              <a:rPr lang="en-US" sz="1200" b="1" dirty="0">
                <a:latin typeface="Times New Roman" panose="02020603050405020304" pitchFamily="18" charset="0"/>
                <a:cs typeface="Times New Roman" panose="02020603050405020304" pitchFamily="18" charset="0"/>
              </a:rPr>
              <a:t>is_nearly_integer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select_branching_variable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apply_gomory_cut </a:t>
            </a: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branch_and_bound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select_branching_variable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apply_gomory_cut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l-GR" sz="1200" b="1" dirty="0">
                <a:effectLst/>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του αρχείου </a:t>
            </a:r>
            <a:r>
              <a:rPr lang="en-US" sz="1200" b="0" dirty="0">
                <a:effectLst/>
                <a:latin typeface="Times New Roman" panose="02020603050405020304" pitchFamily="18" charset="0"/>
                <a:cs typeface="Times New Roman" panose="02020603050405020304" pitchFamily="18" charset="0"/>
              </a:rPr>
              <a:t>problems</a:t>
            </a:r>
            <a:r>
              <a:rPr lang="el-GR" sz="1200" b="0" dirty="0">
                <a:effectLst/>
                <a:latin typeface="Times New Roman" panose="02020603050405020304" pitchFamily="18" charset="0"/>
                <a:cs typeface="Times New Roman" panose="02020603050405020304" pitchFamily="18" charset="0"/>
              </a:rPr>
              <a:t> για την δημιουργία του μοντέλου</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branch_and_bound </a:t>
            </a:r>
            <a:r>
              <a:rPr lang="el-GR" sz="1200" b="0" dirty="0">
                <a:effectLst/>
                <a:latin typeface="Times New Roman" panose="02020603050405020304" pitchFamily="18" charset="0"/>
                <a:cs typeface="Times New Roman" panose="02020603050405020304" pitchFamily="18" charset="0"/>
              </a:rPr>
              <a:t>που υλοποιεί τον αλγόριθμο </a:t>
            </a:r>
            <a:r>
              <a:rPr lang="en-US" sz="1200" dirty="0">
                <a:latin typeface="Times New Roman" panose="02020603050405020304" pitchFamily="18" charset="0"/>
                <a:cs typeface="Times New Roman" panose="02020603050405020304" pitchFamily="18" charset="0"/>
              </a:rPr>
              <a:t>Branch</a:t>
            </a:r>
            <a:r>
              <a:rPr lang="el-GR" sz="1200" b="0" dirty="0">
                <a:effectLst/>
                <a:latin typeface="Times New Roman" panose="02020603050405020304" pitchFamily="18" charset="0"/>
                <a:cs typeface="Times New Roman" panose="02020603050405020304" pitchFamily="18" charset="0"/>
              </a:rPr>
              <a:t> and </a:t>
            </a:r>
            <a:r>
              <a:rPr lang="en-US" sz="1200" b="0" dirty="0">
                <a:effectLst/>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ound</a:t>
            </a:r>
            <a:r>
              <a:rPr lang="el-GR" sz="1200" b="0" dirty="0">
                <a:effectLst/>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με βελτιώσεις </a:t>
            </a:r>
            <a:r>
              <a:rPr lang="el-GR" sz="1200" b="0" dirty="0">
                <a:effectLst/>
                <a:latin typeface="Times New Roman" panose="02020603050405020304" pitchFamily="18" charset="0"/>
                <a:cs typeface="Times New Roman" panose="02020603050405020304" pitchFamily="18" charset="0"/>
              </a:rPr>
              <a:t>και χρονομ</a:t>
            </a:r>
            <a:r>
              <a:rPr lang="el-GR" sz="1200" dirty="0">
                <a:latin typeface="Times New Roman" panose="02020603050405020304" pitchFamily="18" charset="0"/>
                <a:cs typeface="Times New Roman" panose="02020603050405020304" pitchFamily="18" charset="0"/>
              </a:rPr>
              <a:t>ετρά</a:t>
            </a:r>
            <a:r>
              <a:rPr lang="el-GR" sz="1200" b="0" dirty="0">
                <a:effectLst/>
                <a:latin typeface="Times New Roman" panose="02020603050405020304" pitchFamily="18" charset="0"/>
                <a:cs typeface="Times New Roman" panose="02020603050405020304" pitchFamily="18" charset="0"/>
              </a:rPr>
              <a:t> τον χρόνο εκτέλεσης του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τα αποτελέσματα του αλγορίθμου</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3" name="Τίτλος 2">
            <a:extLst>
              <a:ext uri="{FF2B5EF4-FFF2-40B4-BE49-F238E27FC236}">
                <a16:creationId xmlns:a16="http://schemas.microsoft.com/office/drawing/2014/main" id="{2CCEE334-92B0-83C2-D8DE-074FAAE36DBE}"/>
              </a:ext>
            </a:extLst>
          </p:cNvPr>
          <p:cNvSpPr>
            <a:spLocks noGrp="1"/>
          </p:cNvSpPr>
          <p:nvPr>
            <p:ph type="title"/>
          </p:nvPr>
        </p:nvSpPr>
        <p:spPr>
          <a:xfrm>
            <a:off x="265471" y="190883"/>
            <a:ext cx="7242301" cy="644700"/>
          </a:xfrm>
        </p:spPr>
        <p:txBody>
          <a:bodyPr/>
          <a:lstStyle/>
          <a:p>
            <a:r>
              <a:rPr lang="en-US" sz="2600" dirty="0">
                <a:solidFill>
                  <a:srgbClr val="000000"/>
                </a:solidFill>
                <a:latin typeface="Times New Roman" panose="02020603050405020304" pitchFamily="18" charset="0"/>
                <a:cs typeface="Times New Roman" panose="02020603050405020304" pitchFamily="18" charset="0"/>
              </a:rPr>
              <a:t>Branch and Bound with Improvements</a:t>
            </a:r>
            <a:endParaRPr lang="en-US" sz="2600" dirty="0"/>
          </a:p>
        </p:txBody>
      </p:sp>
      <p:sp>
        <p:nvSpPr>
          <p:cNvPr id="6" name="TextBox 5">
            <a:extLst>
              <a:ext uri="{FF2B5EF4-FFF2-40B4-BE49-F238E27FC236}">
                <a16:creationId xmlns:a16="http://schemas.microsoft.com/office/drawing/2014/main" id="{6E4BCD63-7475-3072-DFDC-B4F1782F1D44}"/>
              </a:ext>
            </a:extLst>
          </p:cNvPr>
          <p:cNvSpPr txBox="1"/>
          <p:nvPr/>
        </p:nvSpPr>
        <p:spPr>
          <a:xfrm>
            <a:off x="595448" y="1204481"/>
            <a:ext cx="7749073" cy="5391219"/>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τις συναρτήσεις </a:t>
            </a:r>
            <a:r>
              <a:rPr lang="en-US" sz="1200" b="1" dirty="0">
                <a:latin typeface="Times New Roman" panose="02020603050405020304" pitchFamily="18" charset="0"/>
                <a:cs typeface="Times New Roman" panose="02020603050405020304" pitchFamily="18" charset="0"/>
              </a:rPr>
              <a:t>is_nearly_integer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select_branching_variable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apply_gomory_cut </a:t>
            </a: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branch_and_bound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select_branching_variable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apply_gomory_cut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select_branching_variable:</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Αποτελεί συνάρτηση για την επιλογή της μεταβλητής για </a:t>
            </a:r>
            <a:r>
              <a:rPr lang="en-US" sz="1200" dirty="0">
                <a:latin typeface="Times New Roman" panose="02020603050405020304" pitchFamily="18" charset="0"/>
                <a:cs typeface="Times New Roman" panose="02020603050405020304" pitchFamily="18" charset="0"/>
              </a:rPr>
              <a:t>branching</a:t>
            </a:r>
          </a:p>
          <a:p>
            <a:pPr eaLnBrk="0" fontAlgn="base" hangingPunct="0">
              <a:spcBef>
                <a:spcPct val="0"/>
              </a:spcBef>
              <a:spcAft>
                <a:spcPct val="0"/>
              </a:spcAft>
              <a:buClrTx/>
            </a:pPr>
            <a:endParaRPr lang="en-US" sz="1200" dirty="0">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b="0" dirty="0">
                <a:effectLst/>
                <a:latin typeface="Times New Roman" panose="02020603050405020304" pitchFamily="18" charset="0"/>
                <a:cs typeface="Times New Roman" panose="02020603050405020304" pitchFamily="18" charset="0"/>
              </a:rPr>
              <a:t>Διατρέχ</a:t>
            </a:r>
            <a:r>
              <a:rPr lang="el-GR" sz="1200" dirty="0">
                <a:latin typeface="Times New Roman" panose="02020603050405020304" pitchFamily="18" charset="0"/>
                <a:cs typeface="Times New Roman" panose="02020603050405020304" pitchFamily="18" charset="0"/>
              </a:rPr>
              <a:t>ει</a:t>
            </a:r>
            <a:r>
              <a:rPr lang="el-GR" sz="1200" b="0" dirty="0">
                <a:effectLst/>
                <a:latin typeface="Times New Roman" panose="02020603050405020304" pitchFamily="18" charset="0"/>
                <a:cs typeface="Times New Roman" panose="02020603050405020304" pitchFamily="18" charset="0"/>
              </a:rPr>
              <a:t> τον πίνακα integer_var και για τις μεταβλητές που πρέπει να έχουν ακέραια τιμή, υπολογίζει την απόσταση τους από τους πλησιέστερους</a:t>
            </a:r>
            <a:r>
              <a:rPr lang="en-US" sz="1200" dirty="0">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ακεραίους και κρατάει την μικρότερη τιμή. Οι τιμές αυτές αποθηκεύονται έπειτα στην λίστα fractional_vars</a:t>
            </a:r>
            <a:endParaRPr lang="en-US" sz="1200" b="0" dirty="0">
              <a:effectLst/>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dirty="0">
                <a:latin typeface="Times New Roman" panose="02020603050405020304" pitchFamily="18" charset="0"/>
                <a:cs typeface="Times New Roman" panose="02020603050405020304" pitchFamily="18" charset="0"/>
              </a:rPr>
              <a:t>Για την επιστροφή</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τιμής, δ</a:t>
            </a:r>
            <a:r>
              <a:rPr lang="el-GR" sz="1200" b="0" dirty="0">
                <a:effectLst/>
                <a:latin typeface="Times New Roman" panose="02020603050405020304" pitchFamily="18" charset="0"/>
                <a:cs typeface="Times New Roman" panose="02020603050405020304" pitchFamily="18" charset="0"/>
              </a:rPr>
              <a:t>ιατρέχει την λίστα fractional_vars και επιστρέφει την μεταβλητή με την μεγαλύτερη απόσταση, αν δεν υπάρχει μεταβλητή επιστρέφεται None</a:t>
            </a:r>
          </a:p>
          <a:p>
            <a:pPr marL="228600" indent="-228600">
              <a:lnSpc>
                <a:spcPts val="1425"/>
              </a:lnSpc>
              <a:buFont typeface="+mj-lt"/>
              <a:buAutoNum type="arabicPeriod"/>
            </a:pPr>
            <a:endParaRPr lang="el-G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apply_gomory_cut:</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Αποτελεί συνάρτηση για την</a:t>
            </a:r>
            <a:r>
              <a:rPr lang="en-US" sz="1200" dirty="0">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εφαρμογή Gomory Cuts</a:t>
            </a:r>
          </a:p>
          <a:p>
            <a:pPr marL="228600" indent="-228600" eaLnBrk="0" fontAlgn="base" hangingPunct="0">
              <a:spcBef>
                <a:spcPct val="0"/>
              </a:spcBef>
              <a:spcAft>
                <a:spcPct val="0"/>
              </a:spcAft>
              <a:buClrTx/>
              <a:buFont typeface="+mj-lt"/>
              <a:buAutoNum type="arabicPeriod"/>
            </a:pPr>
            <a:endParaRPr lang="en-US" sz="1200" dirty="0">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b="0" dirty="0">
                <a:effectLst/>
                <a:latin typeface="Times New Roman" panose="02020603050405020304" pitchFamily="18" charset="0"/>
                <a:cs typeface="Times New Roman" panose="02020603050405020304" pitchFamily="18" charset="0"/>
              </a:rPr>
              <a:t>Διατρέχ</a:t>
            </a:r>
            <a:r>
              <a:rPr lang="el-GR" sz="1200" dirty="0">
                <a:latin typeface="Times New Roman" panose="02020603050405020304" pitchFamily="18" charset="0"/>
                <a:cs typeface="Times New Roman" panose="02020603050405020304" pitchFamily="18" charset="0"/>
              </a:rPr>
              <a:t>ει</a:t>
            </a:r>
            <a:r>
              <a:rPr lang="el-GR" sz="1200" b="0" dirty="0">
                <a:effectLst/>
                <a:latin typeface="Times New Roman" panose="02020603050405020304" pitchFamily="18" charset="0"/>
                <a:cs typeface="Times New Roman" panose="02020603050405020304" pitchFamily="18" charset="0"/>
              </a:rPr>
              <a:t> τον πίνακα των μεταβλητών και στην περίπτωση που μια μεταβλητή πρέπει να έχει ακέραια τιμή, αλλά δεν είναι ακέραια, εισάγουμε έναν περιορισμό Gomory Cut αναγκάζοντας τη μεταβλητή να πάρει τιμή μικρότερη ή ίση με το ακέραιο μέρος της</a:t>
            </a:r>
          </a:p>
          <a:p>
            <a:pPr>
              <a:lnSpc>
                <a:spcPts val="1425"/>
              </a:lnSpc>
            </a:pPr>
            <a:endParaRPr lang="el-GR" sz="1200" b="0" dirty="0">
              <a:effectLst/>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endParaRPr lang="el-GR" sz="1200" b="0" dirty="0">
              <a:effectLst/>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4" name="Google Shape;730;p53">
            <a:extLst>
              <a:ext uri="{FF2B5EF4-FFF2-40B4-BE49-F238E27FC236}">
                <a16:creationId xmlns:a16="http://schemas.microsoft.com/office/drawing/2014/main" id="{EADE1D8F-9E27-FEFB-1B58-4B09678F27C9}"/>
              </a:ext>
            </a:extLst>
          </p:cNvPr>
          <p:cNvSpPr txBox="1">
            <a:spLocks noGrp="1"/>
          </p:cNvSpPr>
          <p:nvPr>
            <p:ph type="title"/>
          </p:nvPr>
        </p:nvSpPr>
        <p:spPr>
          <a:xfrm>
            <a:off x="720000" y="3396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Ψευδοκώδικας Συνάρτησης </a:t>
            </a:r>
            <a:r>
              <a:rPr lang="en-US" sz="2600" dirty="0">
                <a:solidFill>
                  <a:srgbClr val="000000"/>
                </a:solidFill>
                <a:latin typeface="Times New Roman" panose="02020603050405020304" pitchFamily="18" charset="0"/>
                <a:cs typeface="Times New Roman" panose="02020603050405020304" pitchFamily="18" charset="0"/>
              </a:rPr>
              <a:t>branch_and_bound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BB70AB-50F6-3C24-1E80-D838C7693808}"/>
              </a:ext>
            </a:extLst>
          </p:cNvPr>
          <p:cNvSpPr txBox="1"/>
          <p:nvPr/>
        </p:nvSpPr>
        <p:spPr>
          <a:xfrm>
            <a:off x="852492" y="1204481"/>
            <a:ext cx="3365547" cy="9261253"/>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Εισάγουμε τον αρχικό κόμβο (ρίζα)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While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υπάρχουν κόμβοι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Αφαιρούμε τον τελευταίο κόμβο που προστέθηκε στη στοίβα και λύνουμε για αυτόν τον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μεγιστοποίησης και η τιμή της αντικειμενικής συνάρτησης μεγαλύτερη από αυτήν του κάτω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κάτω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ελαχιστοποίησης και η τιμή της αντικειμενικής συνάρτησης μικρότερη από αυτήν του άνω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άνω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Calibri" panose="020F0502020204030204" pitchFamily="34" charset="0"/>
                <a:ea typeface="Aptos" panose="020B0004020202020204" pitchFamily="34" charset="0"/>
                <a:cs typeface="Times New Roman" panose="02020603050405020304" pitchFamily="18" charset="0"/>
              </a:rPr>
              <a:t> </a:t>
            </a: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76ACE1-C8A6-FB25-A890-69DDDE6DF1B3}"/>
              </a:ext>
            </a:extLst>
          </p:cNvPr>
          <p:cNvSpPr txBox="1"/>
          <p:nvPr/>
        </p:nvSpPr>
        <p:spPr>
          <a:xfrm>
            <a:off x="4704629" y="1204481"/>
            <a:ext cx="3365547" cy="9834744"/>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Καλούμε την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select</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variable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για την επιλογή της μεταβλητής για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δεν υπάρχει μεταβλητή για </a:t>
            </a: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μια μεταβλητή από την κλήση της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select</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variable</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και βάση αυτής σπάμε 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Καλούμε την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apply</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gomory</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cuts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για την εφαρμογή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Gomory Cuts</a:t>
            </a: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Calibri" panose="020F0502020204030204" pitchFamily="34" charset="0"/>
                <a:ea typeface="Aptos" panose="020B0004020202020204" pitchFamily="34" charset="0"/>
                <a:cs typeface="Times New Roman" panose="02020603050405020304" pitchFamily="18" charset="0"/>
              </a:rPr>
              <a:t> </a:t>
            </a: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Γραφή 6">
                <a:extLst>
                  <a:ext uri="{FF2B5EF4-FFF2-40B4-BE49-F238E27FC236}">
                    <a16:creationId xmlns:a16="http://schemas.microsoft.com/office/drawing/2014/main" id="{A66DAAA0-74E5-F2C9-6D47-46C78DBA7CB6}"/>
                  </a:ext>
                </a:extLst>
              </p14:cNvPr>
              <p14:cNvContentPartPr/>
              <p14:nvPr/>
            </p14:nvContentPartPr>
            <p14:xfrm>
              <a:off x="4218039" y="1082931"/>
              <a:ext cx="360" cy="3787560"/>
            </p14:xfrm>
          </p:contentPart>
        </mc:Choice>
        <mc:Fallback xmlns="">
          <p:pic>
            <p:nvPicPr>
              <p:cNvPr id="7" name="Γραφή 6">
                <a:extLst>
                  <a:ext uri="{FF2B5EF4-FFF2-40B4-BE49-F238E27FC236}">
                    <a16:creationId xmlns:a16="http://schemas.microsoft.com/office/drawing/2014/main" id="{A66DAAA0-74E5-F2C9-6D47-46C78DBA7CB6}"/>
                  </a:ext>
                </a:extLst>
              </p:cNvPr>
              <p:cNvPicPr/>
              <p:nvPr/>
            </p:nvPicPr>
            <p:blipFill>
              <a:blip r:embed="rId4"/>
              <a:stretch>
                <a:fillRect/>
              </a:stretch>
            </p:blipFill>
            <p:spPr>
              <a:xfrm>
                <a:off x="4211919" y="1076811"/>
                <a:ext cx="12600" cy="379980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7"/>
          <p:cNvSpPr txBox="1">
            <a:spLocks noGrp="1"/>
          </p:cNvSpPr>
          <p:nvPr>
            <p:ph type="title"/>
          </p:nvPr>
        </p:nvSpPr>
        <p:spPr>
          <a:xfrm>
            <a:off x="555661" y="3228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Αποτελέσματα</a:t>
            </a:r>
            <a:endParaRPr sz="2600"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Πίνακας 3">
            <a:extLst>
              <a:ext uri="{FF2B5EF4-FFF2-40B4-BE49-F238E27FC236}">
                <a16:creationId xmlns:a16="http://schemas.microsoft.com/office/drawing/2014/main" id="{295D53D6-A855-79E8-F8A9-AE0C80D66A87}"/>
              </a:ext>
            </a:extLst>
          </p:cNvPr>
          <p:cNvGraphicFramePr>
            <a:graphicFrameLocks noGrp="1"/>
          </p:cNvGraphicFramePr>
          <p:nvPr>
            <p:extLst>
              <p:ext uri="{D42A27DB-BD31-4B8C-83A1-F6EECF244321}">
                <p14:modId xmlns:p14="http://schemas.microsoft.com/office/powerpoint/2010/main" val="2735131860"/>
              </p:ext>
            </p:extLst>
          </p:nvPr>
        </p:nvGraphicFramePr>
        <p:xfrm>
          <a:off x="1990851" y="1278601"/>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1656919141"/>
                    </a:ext>
                  </a:extLst>
                </a:gridCol>
                <a:gridCol w="1200150">
                  <a:extLst>
                    <a:ext uri="{9D8B030D-6E8A-4147-A177-3AD203B41FA5}">
                      <a16:colId xmlns:a16="http://schemas.microsoft.com/office/drawing/2014/main" val="2119237486"/>
                    </a:ext>
                  </a:extLst>
                </a:gridCol>
                <a:gridCol w="1176020">
                  <a:extLst>
                    <a:ext uri="{9D8B030D-6E8A-4147-A177-3AD203B41FA5}">
                      <a16:colId xmlns:a16="http://schemas.microsoft.com/office/drawing/2014/main" val="1765858885"/>
                    </a:ext>
                  </a:extLst>
                </a:gridCol>
                <a:gridCol w="1031875">
                  <a:extLst>
                    <a:ext uri="{9D8B030D-6E8A-4147-A177-3AD203B41FA5}">
                      <a16:colId xmlns:a16="http://schemas.microsoft.com/office/drawing/2014/main" val="3064561939"/>
                    </a:ext>
                  </a:extLst>
                </a:gridCol>
              </a:tblGrid>
              <a:tr h="0">
                <a:tc>
                  <a:txBody>
                    <a:bodyPr/>
                    <a:lstStyle/>
                    <a:p>
                      <a:pPr marL="0" marR="0">
                        <a:lnSpc>
                          <a:spcPct val="115000"/>
                        </a:lnSpc>
                        <a:spcAft>
                          <a:spcPts val="800"/>
                        </a:spcAft>
                      </a:pPr>
                      <a:r>
                        <a:rPr lang="en-US" sz="1200" kern="100" dirty="0">
                          <a:effectLst/>
                        </a:rPr>
                        <a:t>N=10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4252964"/>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368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658270"/>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0.127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62144"/>
                  </a:ext>
                </a:extLst>
              </a:tr>
              <a:tr h="0">
                <a:tc>
                  <a:txBody>
                    <a:bodyPr/>
                    <a:lstStyle/>
                    <a:p>
                      <a:pPr marL="0" marR="0">
                        <a:lnSpc>
                          <a:spcPct val="115000"/>
                        </a:lnSpc>
                        <a:spcAft>
                          <a:spcPts val="800"/>
                        </a:spcAft>
                      </a:pPr>
                      <a:r>
                        <a:rPr lang="en-US" sz="1200" kern="100">
                          <a:effectLst/>
                        </a:rPr>
                        <a:t>Branch and Bound with Improvements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0.040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85815"/>
                  </a:ext>
                </a:extLst>
              </a:tr>
            </a:tbl>
          </a:graphicData>
        </a:graphic>
      </p:graphicFrame>
      <p:sp>
        <p:nvSpPr>
          <p:cNvPr id="5" name="Rectangle 2">
            <a:extLst>
              <a:ext uri="{FF2B5EF4-FFF2-40B4-BE49-F238E27FC236}">
                <a16:creationId xmlns:a16="http://schemas.microsoft.com/office/drawing/2014/main" id="{329A7BA8-DFBB-148B-BB85-56DA8AF0ACD9}"/>
              </a:ext>
            </a:extLst>
          </p:cNvPr>
          <p:cNvSpPr>
            <a:spLocks noChangeArrowheads="1"/>
          </p:cNvSpPr>
          <p:nvPr/>
        </p:nvSpPr>
        <p:spPr bwMode="auto">
          <a:xfrm>
            <a:off x="82624" y="11141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Πίνακας 5">
            <a:extLst>
              <a:ext uri="{FF2B5EF4-FFF2-40B4-BE49-F238E27FC236}">
                <a16:creationId xmlns:a16="http://schemas.microsoft.com/office/drawing/2014/main" id="{83E2B66E-B8B5-152F-5C5E-CE5E890DC22F}"/>
              </a:ext>
            </a:extLst>
          </p:cNvPr>
          <p:cNvGraphicFramePr>
            <a:graphicFrameLocks noGrp="1"/>
          </p:cNvGraphicFramePr>
          <p:nvPr>
            <p:extLst>
              <p:ext uri="{D42A27DB-BD31-4B8C-83A1-F6EECF244321}">
                <p14:modId xmlns:p14="http://schemas.microsoft.com/office/powerpoint/2010/main" val="1731212422"/>
              </p:ext>
            </p:extLst>
          </p:nvPr>
        </p:nvGraphicFramePr>
        <p:xfrm>
          <a:off x="1990851" y="3111265"/>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552351557"/>
                    </a:ext>
                  </a:extLst>
                </a:gridCol>
                <a:gridCol w="1200150">
                  <a:extLst>
                    <a:ext uri="{9D8B030D-6E8A-4147-A177-3AD203B41FA5}">
                      <a16:colId xmlns:a16="http://schemas.microsoft.com/office/drawing/2014/main" val="3632413701"/>
                    </a:ext>
                  </a:extLst>
                </a:gridCol>
                <a:gridCol w="1176020">
                  <a:extLst>
                    <a:ext uri="{9D8B030D-6E8A-4147-A177-3AD203B41FA5}">
                      <a16:colId xmlns:a16="http://schemas.microsoft.com/office/drawing/2014/main" val="635031402"/>
                    </a:ext>
                  </a:extLst>
                </a:gridCol>
                <a:gridCol w="1031875">
                  <a:extLst>
                    <a:ext uri="{9D8B030D-6E8A-4147-A177-3AD203B41FA5}">
                      <a16:colId xmlns:a16="http://schemas.microsoft.com/office/drawing/2014/main" val="1012025847"/>
                    </a:ext>
                  </a:extLst>
                </a:gridCol>
              </a:tblGrid>
              <a:tr h="0">
                <a:tc>
                  <a:txBody>
                    <a:bodyPr/>
                    <a:lstStyle/>
                    <a:p>
                      <a:pPr marL="0" marR="0">
                        <a:lnSpc>
                          <a:spcPct val="115000"/>
                        </a:lnSpc>
                        <a:spcAft>
                          <a:spcPts val="800"/>
                        </a:spcAft>
                      </a:pPr>
                      <a:r>
                        <a:rPr lang="en-US" sz="1200" kern="100">
                          <a:effectLst/>
                        </a:rPr>
                        <a:t>N=1000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913147"/>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147.0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368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137523"/>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121</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146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0.988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904102"/>
                  </a:ext>
                </a:extLst>
              </a:tr>
              <a:tr h="0">
                <a:tc>
                  <a:txBody>
                    <a:bodyPr/>
                    <a:lstStyle/>
                    <a:p>
                      <a:pPr marL="0" marR="0">
                        <a:lnSpc>
                          <a:spcPct val="115000"/>
                        </a:lnSpc>
                        <a:spcAft>
                          <a:spcPts val="800"/>
                        </a:spcAft>
                      </a:pPr>
                      <a:r>
                        <a:rPr lang="en-US" sz="1200" kern="100">
                          <a:effectLst/>
                        </a:rPr>
                        <a:t>Branch and Bound with Improvements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121.0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25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0.090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2581520"/>
                  </a:ext>
                </a:extLst>
              </a:tr>
            </a:tbl>
          </a:graphicData>
        </a:graphic>
      </p:graphicFrame>
      <p:sp>
        <p:nvSpPr>
          <p:cNvPr id="7" name="Rectangle 3">
            <a:extLst>
              <a:ext uri="{FF2B5EF4-FFF2-40B4-BE49-F238E27FC236}">
                <a16:creationId xmlns:a16="http://schemas.microsoft.com/office/drawing/2014/main" id="{1C03609A-52FD-6D5D-D694-32FD790165C3}"/>
              </a:ext>
            </a:extLst>
          </p:cNvPr>
          <p:cNvSpPr>
            <a:spLocks noChangeArrowheads="1"/>
          </p:cNvSpPr>
          <p:nvPr/>
        </p:nvSpPr>
        <p:spPr bwMode="auto">
          <a:xfrm>
            <a:off x="4199530" y="270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2800" dirty="0">
                <a:solidFill>
                  <a:srgbClr val="000000"/>
                </a:solidFill>
                <a:latin typeface="Times New Roman" panose="02020603050405020304" pitchFamily="18" charset="0"/>
                <a:cs typeface="Times New Roman" panose="02020603050405020304" pitchFamily="18" charset="0"/>
              </a:rPr>
              <a:t>Σκοπός της Εργασίας</a:t>
            </a:r>
            <a:endParaRPr sz="2800" dirty="0">
              <a:solidFill>
                <a:srgbClr val="000000"/>
              </a:solidFill>
              <a:latin typeface="Times New Roman" panose="02020603050405020304" pitchFamily="18" charset="0"/>
              <a:cs typeface="Times New Roman" panose="02020603050405020304" pitchFamily="18" charset="0"/>
            </a:endParaRPr>
          </a:p>
        </p:txBody>
      </p:sp>
      <p:sp>
        <p:nvSpPr>
          <p:cNvPr id="463" name="Google Shape;463;p42"/>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GR" dirty="0">
                <a:latin typeface="Times New Roman" panose="02020603050405020304" pitchFamily="18" charset="0"/>
                <a:cs typeface="Times New Roman" panose="02020603050405020304" pitchFamily="18" charset="0"/>
              </a:rPr>
              <a:t>Η εργασία έχει ως στόχο να δημιουργήσει ένα μαθηματικό μοντέλο που θα βοηθά μια επιχείρηση να αποφασίζει πώς να κατανείμει τα χρήματα της σε διάφορα επενδυτικά έργα. Το μοντέλο θα επιλέγει τις επενδύσεις που αποφέρουν τη μεγαλύτερη συνολική απόδοση, λαμβάνοντας υπόψη περιορισμούς όπως ο προϋπολογισμός και το διαθέσιμο προσωπικό.</a:t>
            </a:r>
            <a:endParaRPr dirty="0">
              <a:latin typeface="Times New Roman" panose="02020603050405020304" pitchFamily="18" charset="0"/>
              <a:cs typeface="Times New Roman" panose="02020603050405020304" pitchFamily="18" charset="0"/>
            </a:endParaRP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4" name="Google Shape;830;p57">
            <a:extLst>
              <a:ext uri="{FF2B5EF4-FFF2-40B4-BE49-F238E27FC236}">
                <a16:creationId xmlns:a16="http://schemas.microsoft.com/office/drawing/2014/main" id="{595498CF-AED0-01AD-CF0C-FA79F27E1ECA}"/>
              </a:ext>
            </a:extLst>
          </p:cNvPr>
          <p:cNvSpPr txBox="1">
            <a:spLocks noGrp="1"/>
          </p:cNvSpPr>
          <p:nvPr>
            <p:ph type="title"/>
          </p:nvPr>
        </p:nvSpPr>
        <p:spPr>
          <a:xfrm>
            <a:off x="719931" y="237291"/>
            <a:ext cx="7704138"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Αποτελέσματα</a:t>
            </a:r>
            <a:endParaRPr sz="260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Πίνακας 4">
            <a:extLst>
              <a:ext uri="{FF2B5EF4-FFF2-40B4-BE49-F238E27FC236}">
                <a16:creationId xmlns:a16="http://schemas.microsoft.com/office/drawing/2014/main" id="{C7807977-AB58-FBE5-1428-BC54D1558E84}"/>
              </a:ext>
            </a:extLst>
          </p:cNvPr>
          <p:cNvGraphicFramePr>
            <a:graphicFrameLocks noGrp="1"/>
          </p:cNvGraphicFramePr>
          <p:nvPr>
            <p:extLst>
              <p:ext uri="{D42A27DB-BD31-4B8C-83A1-F6EECF244321}">
                <p14:modId xmlns:p14="http://schemas.microsoft.com/office/powerpoint/2010/main" val="401921045"/>
              </p:ext>
            </p:extLst>
          </p:nvPr>
        </p:nvGraphicFramePr>
        <p:xfrm>
          <a:off x="2154555" y="1800764"/>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3661058693"/>
                    </a:ext>
                  </a:extLst>
                </a:gridCol>
                <a:gridCol w="1200150">
                  <a:extLst>
                    <a:ext uri="{9D8B030D-6E8A-4147-A177-3AD203B41FA5}">
                      <a16:colId xmlns:a16="http://schemas.microsoft.com/office/drawing/2014/main" val="3757026857"/>
                    </a:ext>
                  </a:extLst>
                </a:gridCol>
                <a:gridCol w="1176020">
                  <a:extLst>
                    <a:ext uri="{9D8B030D-6E8A-4147-A177-3AD203B41FA5}">
                      <a16:colId xmlns:a16="http://schemas.microsoft.com/office/drawing/2014/main" val="1190867441"/>
                    </a:ext>
                  </a:extLst>
                </a:gridCol>
                <a:gridCol w="1031875">
                  <a:extLst>
                    <a:ext uri="{9D8B030D-6E8A-4147-A177-3AD203B41FA5}">
                      <a16:colId xmlns:a16="http://schemas.microsoft.com/office/drawing/2014/main" val="2783837217"/>
                    </a:ext>
                  </a:extLst>
                </a:gridCol>
              </a:tblGrid>
              <a:tr h="0">
                <a:tc>
                  <a:txBody>
                    <a:bodyPr/>
                    <a:lstStyle/>
                    <a:p>
                      <a:pPr marL="0" marR="0">
                        <a:lnSpc>
                          <a:spcPct val="115000"/>
                        </a:lnSpc>
                        <a:spcAft>
                          <a:spcPts val="800"/>
                        </a:spcAft>
                      </a:pPr>
                      <a:r>
                        <a:rPr lang="en-US" sz="1200" kern="100">
                          <a:effectLst/>
                        </a:rPr>
                        <a:t>N=2000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290953"/>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1083</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503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67554"/>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1007.0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44912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1249.8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9091587"/>
                  </a:ext>
                </a:extLst>
              </a:tr>
              <a:tr h="0">
                <a:tc>
                  <a:txBody>
                    <a:bodyPr/>
                    <a:lstStyle/>
                    <a:p>
                      <a:pPr marL="0" marR="0">
                        <a:lnSpc>
                          <a:spcPct val="115000"/>
                        </a:lnSpc>
                        <a:spcAft>
                          <a:spcPts val="800"/>
                        </a:spcAft>
                      </a:pPr>
                      <a:r>
                        <a:rPr lang="en-US" sz="1200" kern="100" dirty="0">
                          <a:effectLst/>
                        </a:rPr>
                        <a:t>Branch and Bound with Improvements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1027.0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2363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dirty="0">
                          <a:effectLst/>
                        </a:rPr>
                        <a:t>4</a:t>
                      </a:r>
                      <a:r>
                        <a:rPr lang="en-US" sz="1200" kern="100" dirty="0">
                          <a:effectLst/>
                        </a:rPr>
                        <a:t>0.374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913945"/>
                  </a:ext>
                </a:extLst>
              </a:tr>
            </a:tbl>
          </a:graphicData>
        </a:graphic>
      </p:graphicFrame>
      <p:sp>
        <p:nvSpPr>
          <p:cNvPr id="6" name="Rectangle 1">
            <a:extLst>
              <a:ext uri="{FF2B5EF4-FFF2-40B4-BE49-F238E27FC236}">
                <a16:creationId xmlns:a16="http://schemas.microsoft.com/office/drawing/2014/main" id="{9CA7C981-D7D7-7C9C-746C-22A8950C1C4C}"/>
              </a:ext>
            </a:extLst>
          </p:cNvPr>
          <p:cNvSpPr>
            <a:spLocks noChangeArrowheads="1"/>
          </p:cNvSpPr>
          <p:nvPr/>
        </p:nvSpPr>
        <p:spPr bwMode="auto">
          <a:xfrm>
            <a:off x="2155825" y="2146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5" name="Google Shape;935;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Συμπεράσματα</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939" name="Google Shape;939;p60"/>
          <p:cNvSpPr txBox="1"/>
          <p:nvPr/>
        </p:nvSpPr>
        <p:spPr>
          <a:xfrm>
            <a:off x="875917" y="5550456"/>
            <a:ext cx="7392166" cy="498000"/>
          </a:xfrm>
          <a:prstGeom prst="rect">
            <a:avLst/>
          </a:prstGeom>
          <a:noFill/>
          <a:ln>
            <a:noFill/>
          </a:ln>
        </p:spPr>
        <p:txBody>
          <a:bodyPr spcFirstLastPara="1" wrap="square" lIns="91425" tIns="91425" rIns="91425" bIns="91425" anchor="b"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l-GR" sz="1200" b="1" dirty="0">
                <a:latin typeface="Times New Roman" panose="02020603050405020304" pitchFamily="18" charset="0"/>
                <a:ea typeface="DM Sans"/>
                <a:cs typeface="Times New Roman" panose="02020603050405020304" pitchFamily="18" charset="0"/>
                <a:sym typeface="DM Sans"/>
              </a:rPr>
              <a:t>Χρόνος Εκτέλεσης:</a:t>
            </a: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τον χρόνο εκτέλεσης, ο μοντέλο στο Pyomo παρουσιάζει σταθερούς χρόνους εκτέλεσης, ανεξάρτητα από τον αριθμό των μεταβλητών. </a:t>
            </a:r>
          </a:p>
          <a:p>
            <a:r>
              <a:rPr lang="el-GR" sz="1200" dirty="0">
                <a:latin typeface="Times New Roman" panose="02020603050405020304" pitchFamily="18" charset="0"/>
                <a:cs typeface="Times New Roman" panose="02020603050405020304" pitchFamily="18" charset="0"/>
              </a:rPr>
              <a:t>Αντίθετα, ο αλγόριθμος Branch and Bound εμφανίζει εκθετική αύξηση στον χρόνο εκτέλεσης καθώς αυξάνεται ο αριθμός των μεταβλητών.</a:t>
            </a:r>
          </a:p>
          <a:p>
            <a:r>
              <a:rPr lang="el-GR" sz="1200" dirty="0">
                <a:latin typeface="Times New Roman" panose="02020603050405020304" pitchFamily="18" charset="0"/>
                <a:cs typeface="Times New Roman" panose="02020603050405020304" pitchFamily="18" charset="0"/>
              </a:rPr>
              <a:t>Ο Branch and Bound with Improvements προσφέρει σημαντικά καλύτερους χρόνους εκτέλεσης σε σύγκριση με τον κλασικό κώδικα Branch and Bound. Ωστόσο, καθώς το μέγεθος του προβλήματος αυξάνεται, παρατηρείται και σε αυτή την περίπτωση αύξηση στον χρόνο εκτέλεσης.</a:t>
            </a:r>
          </a:p>
          <a:p>
            <a:r>
              <a:rPr lang="el-GR" sz="1200" dirty="0">
                <a:latin typeface="Times New Roman" panose="02020603050405020304" pitchFamily="18" charset="0"/>
                <a:cs typeface="Times New Roman" panose="02020603050405020304" pitchFamily="18" charset="0"/>
              </a:rPr>
              <a:t>Συμπερασματικά, το μοντέλο στο Pyomo αποτελεί μια πιο αποδοτική λύση από πλευράς υπολογιστικού κόστους, ειδικά για προβλήματα με μεγάλο αριθμό μεταβλητών</a:t>
            </a:r>
          </a:p>
          <a:p>
            <a:endParaRPr lang="el-GR"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l-GR" sz="1200" b="1" dirty="0">
                <a:latin typeface="Times New Roman" panose="02020603050405020304" pitchFamily="18" charset="0"/>
                <a:cs typeface="Times New Roman" panose="02020603050405020304" pitchFamily="18" charset="0"/>
              </a:rPr>
              <a:t>Τιμή Αντικειμενικής Συνάρτησης</a:t>
            </a:r>
          </a:p>
          <a:p>
            <a:pPr marL="171450" indent="-171450">
              <a:buFont typeface="Arial" panose="020B0604020202020204" pitchFamily="34" charset="0"/>
              <a:buChar char="•"/>
            </a:pPr>
            <a:endParaRPr lang="el-GR" sz="1200" b="1"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την τιμή της αντικειμενικής συνάρτησης, το μοντέλο στο Pyomo αποδίδει σταθερά την καλύτερη δυνατή τιμή της αντικειμενικής συνάρτησης. </a:t>
            </a:r>
            <a:endParaRPr lang="en-US"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Αντίθετα, ο αλγόριθμος Branch and Bound δεν επιλέγει απαραίτητα τη βέλτιστη λύση, καθώς βασίζεται στην τιμή της αντικειμενικής συνάρτησης της πρώτης εφικτής λύσης που εντοπίζει.</a:t>
            </a:r>
          </a:p>
          <a:p>
            <a:r>
              <a:rPr lang="el-GR" sz="1200" dirty="0">
                <a:latin typeface="Times New Roman" panose="02020603050405020304" pitchFamily="18" charset="0"/>
                <a:cs typeface="Times New Roman" panose="02020603050405020304" pitchFamily="18" charset="0"/>
              </a:rPr>
              <a:t>Ο Branch and Bound with Improvements, λόγω της εφαρμογής των Gomory </a:t>
            </a:r>
            <a:r>
              <a:rPr lang="en-US" sz="1200" dirty="0">
                <a:latin typeface="Times New Roman" panose="02020603050405020304" pitchFamily="18" charset="0"/>
                <a:cs typeface="Times New Roman" panose="02020603050405020304" pitchFamily="18" charset="0"/>
              </a:rPr>
              <a:t>Cuts</a:t>
            </a:r>
            <a:r>
              <a:rPr lang="el-GR" sz="1200" dirty="0">
                <a:latin typeface="Times New Roman" panose="02020603050405020304" pitchFamily="18" charset="0"/>
                <a:cs typeface="Times New Roman" panose="02020603050405020304" pitchFamily="18" charset="0"/>
              </a:rPr>
              <a:t>, έχει τη δυνατότητα να εξαλείψει περιοχές που ενδέχεται να περιέχουν τη βέλτιστη λύση, γεγονός που μπορεί να επηρεάσει την τελική απόδοση του αλγορίθμου.</a:t>
            </a:r>
          </a:p>
          <a:p>
            <a:pPr marL="171450" indent="-171450">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endParaRPr lang="el-GR"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l-GR" sz="1200" b="1"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2400" b="1" dirty="0">
              <a:solidFill>
                <a:schemeClr val="dk1"/>
              </a:solidFill>
              <a:latin typeface="Outfit"/>
              <a:ea typeface="Outfit"/>
              <a:cs typeface="Outfit"/>
              <a:sym typeface="Outfi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15" name="Google Shape;935;p60">
            <a:extLst>
              <a:ext uri="{FF2B5EF4-FFF2-40B4-BE49-F238E27FC236}">
                <a16:creationId xmlns:a16="http://schemas.microsoft.com/office/drawing/2014/main" id="{7633E940-9C0A-01C0-9C8B-95857D1888C0}"/>
              </a:ext>
            </a:extLst>
          </p:cNvPr>
          <p:cNvSpPr txBox="1">
            <a:spLocks noGrp="1"/>
          </p:cNvSpPr>
          <p:nvPr>
            <p:ph type="title"/>
          </p:nvPr>
        </p:nvSpPr>
        <p:spPr>
          <a:xfrm>
            <a:off x="720000" y="2680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Συμπεράσματα</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0E5694C-F313-BC05-A549-19F286F6486B}"/>
              </a:ext>
            </a:extLst>
          </p:cNvPr>
          <p:cNvSpPr txBox="1"/>
          <p:nvPr/>
        </p:nvSpPr>
        <p:spPr>
          <a:xfrm>
            <a:off x="954958" y="1234743"/>
            <a:ext cx="7234084" cy="2862322"/>
          </a:xfrm>
          <a:prstGeom prst="rect">
            <a:avLst/>
          </a:prstGeom>
          <a:noFill/>
        </p:spPr>
        <p:txBody>
          <a:bodyPr wrap="square">
            <a:spAutoFit/>
          </a:bodyPr>
          <a:lstStyle/>
          <a:p>
            <a:pPr marL="171450" lvl="0" indent="-171450" algn="l" rtl="0">
              <a:lnSpc>
                <a:spcPct val="100000"/>
              </a:lnSpc>
              <a:spcBef>
                <a:spcPts val="0"/>
              </a:spcBef>
              <a:spcAft>
                <a:spcPts val="0"/>
              </a:spcAft>
              <a:buFont typeface="Arial" panose="020B0604020202020204" pitchFamily="34" charset="0"/>
              <a:buChar char="•"/>
            </a:pPr>
            <a:r>
              <a:rPr lang="el-GR" sz="1200" b="1" dirty="0">
                <a:latin typeface="Times New Roman" panose="02020603050405020304" pitchFamily="18" charset="0"/>
                <a:ea typeface="DM Sans"/>
                <a:cs typeface="Times New Roman" panose="02020603050405020304" pitchFamily="18" charset="0"/>
                <a:sym typeface="DM Sans"/>
              </a:rPr>
              <a:t>Αριθμός κόμβων που εξερευνήθηκαν:</a:t>
            </a: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τον αριθμό κόμβων που εξερευνήθηκαν, ο Branch and Bound with Improvements, λόγω της εφαρμογής των </a:t>
            </a:r>
            <a:r>
              <a:rPr lang="en-US" sz="1200" dirty="0">
                <a:latin typeface="Times New Roman" panose="02020603050405020304" pitchFamily="18" charset="0"/>
                <a:cs typeface="Times New Roman" panose="02020603050405020304" pitchFamily="18" charset="0"/>
              </a:rPr>
              <a:t>Gomory Cuts</a:t>
            </a:r>
            <a:r>
              <a:rPr lang="el-GR" sz="1200" dirty="0">
                <a:latin typeface="Times New Roman" panose="02020603050405020304" pitchFamily="18" charset="0"/>
                <a:cs typeface="Times New Roman" panose="02020603050405020304" pitchFamily="18" charset="0"/>
              </a:rPr>
              <a:t>, προσθέτει περιορισμοί που αποτρέπουν συγκεκριμένες διακλαδώσεις, μη ακέραιες λύσεις, με αποτέλεσμα το μοντέλο να μπορεί να βρει πιο γρήγορα την ακέραια λύση, χωρίς να χρειαστεί να εξετάσει πολλούς κόμβους</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Συμπερασματικά, το μοντέλο στο Pyomo αποδεικνύεται η πιο αποδοτική επιλογή από υπολογιστική άποψη, καθώς διατηρεί σταθερούς χρόνους εκτέλεσης ανεξάρτητα από την αύξηση του αριθμού των μεταβλητών. Σε αντίθεση, οι μέθοδοι Branch and Bound και Branch and Bound </a:t>
            </a:r>
            <a:r>
              <a:rPr lang="en-US" sz="1200" dirty="0">
                <a:latin typeface="Times New Roman" panose="02020603050405020304" pitchFamily="18" charset="0"/>
                <a:cs typeface="Times New Roman" panose="02020603050405020304" pitchFamily="18" charset="0"/>
              </a:rPr>
              <a:t>with Improvements</a:t>
            </a:r>
            <a:r>
              <a:rPr lang="el-GR" sz="1200" dirty="0">
                <a:latin typeface="Times New Roman" panose="02020603050405020304" pitchFamily="18" charset="0"/>
                <a:cs typeface="Times New Roman" panose="02020603050405020304" pitchFamily="18" charset="0"/>
              </a:rPr>
              <a:t> παρουσιάζουν αυξημένη υπολογιστική πολυπλοκότητα, ιδιαίτερα καθώς το μέγεθος του προβλήματος μεγαλώνει. Επιπλέον, το Pyomo εξασφαλίζει την εύρεση της βέλτιστης τιμής της αντικειμενικής συνάρτησης, γεγονός που το καθιστά μια αξιόπιστη και αποδοτική προσέγγιση για την επίλυση προβλημάτων βελτιστοποίησης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Περιγραφή Μαθηματικού Μοντέλου</a:t>
            </a:r>
            <a:br>
              <a:rPr lang="en-US" sz="2600" dirty="0">
                <a:solidFill>
                  <a:schemeClr val="tx1">
                    <a:lumMod val="50000"/>
                  </a:schemeClr>
                </a:solidFill>
                <a:latin typeface="Times New Roman" panose="02020603050405020304" pitchFamily="18" charset="0"/>
                <a:cs typeface="Times New Roman" panose="02020603050405020304" pitchFamily="18" charset="0"/>
              </a:rPr>
            </a:br>
            <a:endParaRPr sz="2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88" name="Google Shape;488;p43"/>
          <p:cNvSpPr txBox="1">
            <a:spLocks noGrp="1"/>
          </p:cNvSpPr>
          <p:nvPr>
            <p:ph type="subTitle" idx="1"/>
          </p:nvPr>
        </p:nvSpPr>
        <p:spPr>
          <a:xfrm>
            <a:off x="4348976" y="2100405"/>
            <a:ext cx="3880405" cy="1668707"/>
          </a:xfrm>
          <a:prstGeom prst="rect">
            <a:avLst/>
          </a:prstGeom>
        </p:spPr>
        <p:txBody>
          <a:bodyPr spcFirstLastPara="1" wrap="square" lIns="91425" tIns="91425" rIns="91425" bIns="91425" anchor="t" anchorCtr="0">
            <a:noAutofit/>
          </a:bodyPr>
          <a:lstStyle/>
          <a:p>
            <a:pPr marL="429768" marR="0" indent="-283464" algn="l" rtl="0">
              <a:lnSpc>
                <a:spcPct val="115000"/>
              </a:lnSpc>
              <a:buClr>
                <a:schemeClr val="dk1"/>
              </a:buClr>
              <a:buSzPts val="1400"/>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N:</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Αριθμός των έργων (Αριθμός των μεταβλητών)</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F:</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Συνολικό διαθέσιμο κεφάλαιο </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S:</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Συνολικό διαθέσιμο προσωπικό </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P:</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Μέγιστος αριθμός έργων που μπορούν να υλοποιηθούν </a:t>
            </a:r>
            <a:endParaRPr lang="en-US" dirty="0">
              <a:effectLst/>
              <a:latin typeface="Times New Roman" panose="02020603050405020304" pitchFamily="18" charset="0"/>
              <a:cs typeface="Times New Roman" panose="02020603050405020304" pitchFamily="18" charset="0"/>
            </a:endParaRPr>
          </a:p>
          <a:p>
            <a:pPr algn="l"/>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89" name="Google Shape;489;p43"/>
          <p:cNvSpPr txBox="1">
            <a:spLocks noGrp="1"/>
          </p:cNvSpPr>
          <p:nvPr>
            <p:ph type="subTitle" idx="2"/>
          </p:nvPr>
        </p:nvSpPr>
        <p:spPr>
          <a:xfrm>
            <a:off x="252979" y="2100405"/>
            <a:ext cx="3687119" cy="1161300"/>
          </a:xfrm>
          <a:prstGeom prst="rect">
            <a:avLst/>
          </a:prstGeom>
        </p:spPr>
        <p:txBody>
          <a:bodyPr spcFirstLastPara="1" wrap="square" lIns="91425" tIns="91425" rIns="91425" bIns="91425" anchor="t" anchorCtr="0">
            <a:noAutofit/>
          </a:bodyPr>
          <a:lstStyle/>
          <a:p>
            <a:pPr algn="l"/>
            <a:r>
              <a:rPr lang="el-GR" b="1" dirty="0">
                <a:solidFill>
                  <a:schemeClr val="tx1">
                    <a:lumMod val="50000"/>
                  </a:schemeClr>
                </a:solidFill>
                <a:latin typeface="Times New Roman" panose="02020603050405020304" pitchFamily="18" charset="0"/>
                <a:cs typeface="Times New Roman" panose="02020603050405020304" pitchFamily="18" charset="0"/>
              </a:rPr>
              <a:t>       Δυαδικές Μεταβλητές x[i]</a:t>
            </a:r>
            <a:br>
              <a:rPr lang="el-GR" dirty="0">
                <a:solidFill>
                  <a:schemeClr val="tx1">
                    <a:lumMod val="50000"/>
                  </a:schemeClr>
                </a:solidFill>
                <a:latin typeface="Times New Roman" panose="02020603050405020304" pitchFamily="18" charset="0"/>
                <a:cs typeface="Times New Roman" panose="02020603050405020304" pitchFamily="18" charset="0"/>
              </a:rPr>
            </a:br>
            <a:r>
              <a:rPr lang="en-US" dirty="0">
                <a:solidFill>
                  <a:schemeClr val="tx1">
                    <a:lumMod val="50000"/>
                  </a:schemeClr>
                </a:solidFill>
                <a:latin typeface="Times New Roman" panose="02020603050405020304" pitchFamily="18" charset="0"/>
                <a:cs typeface="Times New Roman" panose="02020603050405020304" pitchFamily="18" charset="0"/>
              </a:rPr>
              <a:t>H </a:t>
            </a:r>
            <a:r>
              <a:rPr lang="el-GR" dirty="0">
                <a:solidFill>
                  <a:schemeClr val="tx1">
                    <a:lumMod val="50000"/>
                  </a:schemeClr>
                </a:solidFill>
                <a:latin typeface="Times New Roman" panose="02020603050405020304" pitchFamily="18" charset="0"/>
                <a:cs typeface="Times New Roman" panose="02020603050405020304" pitchFamily="18" charset="0"/>
              </a:rPr>
              <a:t>μεταβλητή x[i]</a:t>
            </a:r>
            <a:r>
              <a:rPr lang="en-US" dirty="0">
                <a:solidFill>
                  <a:schemeClr val="tx1">
                    <a:lumMod val="50000"/>
                  </a:schemeClr>
                </a:solidFill>
                <a:latin typeface="Times New Roman" panose="02020603050405020304" pitchFamily="18" charset="0"/>
                <a:cs typeface="Times New Roman" panose="02020603050405020304" pitchFamily="18" charset="0"/>
              </a:rPr>
              <a:t>,</a:t>
            </a:r>
            <a:r>
              <a:rPr lang="el-GR" dirty="0">
                <a:solidFill>
                  <a:schemeClr val="tx1">
                    <a:lumMod val="50000"/>
                  </a:schemeClr>
                </a:solidFill>
                <a:latin typeface="Times New Roman" panose="02020603050405020304" pitchFamily="18" charset="0"/>
                <a:cs typeface="Times New Roman" panose="02020603050405020304" pitchFamily="18" charset="0"/>
              </a:rPr>
              <a:t> όπου </a:t>
            </a:r>
            <a:r>
              <a:rPr lang="en-US" dirty="0">
                <a:solidFill>
                  <a:schemeClr val="tx1">
                    <a:lumMod val="50000"/>
                  </a:schemeClr>
                </a:solidFill>
                <a:latin typeface="Times New Roman" panose="02020603050405020304" pitchFamily="18" charset="0"/>
                <a:cs typeface="Times New Roman" panose="02020603050405020304" pitchFamily="18" charset="0"/>
              </a:rPr>
              <a:t>1 </a:t>
            </a:r>
            <a:r>
              <a:rPr lang="el-GR" dirty="0">
                <a:solidFill>
                  <a:schemeClr val="tx1">
                    <a:lumMod val="50000"/>
                  </a:schemeClr>
                </a:solidFill>
                <a:latin typeface="Times New Roman" panose="02020603050405020304" pitchFamily="18" charset="0"/>
                <a:cs typeface="Times New Roman" panose="02020603050405020304" pitchFamily="18" charset="0"/>
              </a:rPr>
              <a:t>≤</a:t>
            </a:r>
            <a:r>
              <a:rPr lang="en-US" dirty="0">
                <a:solidFill>
                  <a:schemeClr val="tx1">
                    <a:lumMod val="50000"/>
                  </a:schemeClr>
                </a:solidFill>
                <a:latin typeface="Times New Roman" panose="02020603050405020304" pitchFamily="18" charset="0"/>
                <a:cs typeface="Times New Roman" panose="02020603050405020304" pitchFamily="18" charset="0"/>
              </a:rPr>
              <a:t> i </a:t>
            </a:r>
            <a:r>
              <a:rPr lang="el-GR" dirty="0">
                <a:solidFill>
                  <a:schemeClr val="tx1">
                    <a:lumMod val="50000"/>
                  </a:schemeClr>
                </a:solidFill>
                <a:latin typeface="Times New Roman" panose="02020603050405020304" pitchFamily="18" charset="0"/>
                <a:cs typeface="Times New Roman" panose="02020603050405020304" pitchFamily="18" charset="0"/>
              </a:rPr>
              <a:t>≤</a:t>
            </a:r>
            <a:r>
              <a:rPr lang="en-US" dirty="0">
                <a:solidFill>
                  <a:schemeClr val="tx1">
                    <a:lumMod val="50000"/>
                  </a:schemeClr>
                </a:solidFill>
                <a:latin typeface="Times New Roman" panose="02020603050405020304" pitchFamily="18" charset="0"/>
                <a:cs typeface="Times New Roman" panose="02020603050405020304" pitchFamily="18" charset="0"/>
              </a:rPr>
              <a:t> N</a:t>
            </a:r>
            <a:r>
              <a:rPr lang="el-GR" dirty="0">
                <a:solidFill>
                  <a:schemeClr val="tx1">
                    <a:lumMod val="50000"/>
                  </a:schemeClr>
                </a:solidFill>
                <a:latin typeface="Times New Roman" panose="02020603050405020304" pitchFamily="18" charset="0"/>
                <a:cs typeface="Times New Roman" panose="02020603050405020304" pitchFamily="18" charset="0"/>
              </a:rPr>
              <a:t>, μπορεί να πάρει τις εξής τιμές:</a:t>
            </a:r>
          </a:p>
          <a:p>
            <a:pPr marL="742950" lvl="1" indent="-285750" algn="l">
              <a:buFont typeface="Arial" panose="020B0604020202020204" pitchFamily="34" charset="0"/>
              <a:buChar char="•"/>
            </a:pPr>
            <a:r>
              <a:rPr lang="el-GR" dirty="0">
                <a:solidFill>
                  <a:schemeClr val="tx1">
                    <a:lumMod val="50000"/>
                  </a:schemeClr>
                </a:solidFill>
                <a:latin typeface="Times New Roman" panose="02020603050405020304" pitchFamily="18" charset="0"/>
                <a:cs typeface="Times New Roman" panose="02020603050405020304" pitchFamily="18" charset="0"/>
              </a:rPr>
              <a:t>x[i] = 1</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αν το έργο i επιλεγεί </a:t>
            </a:r>
          </a:p>
          <a:p>
            <a:pPr marL="742950" lvl="1" indent="-285750" algn="l">
              <a:buFont typeface="Arial" panose="020B0604020202020204" pitchFamily="34" charset="0"/>
              <a:buChar char="•"/>
            </a:pPr>
            <a:r>
              <a:rPr lang="el-GR" dirty="0">
                <a:solidFill>
                  <a:schemeClr val="tx1">
                    <a:lumMod val="50000"/>
                  </a:schemeClr>
                </a:solidFill>
                <a:latin typeface="Times New Roman" panose="02020603050405020304" pitchFamily="18" charset="0"/>
                <a:cs typeface="Times New Roman" panose="02020603050405020304" pitchFamily="18" charset="0"/>
              </a:rPr>
              <a:t>x[i] = 0, αν το έργο i δεν επιλεγεί</a:t>
            </a:r>
          </a:p>
          <a:p>
            <a:pPr marL="425450" indent="-285750" algn="l">
              <a:buFont typeface="Arial" panose="020B0604020202020204" pitchFamily="34" charset="0"/>
              <a:buChar char="•"/>
            </a:pPr>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0" name="Google Shape;490;p43"/>
          <p:cNvSpPr txBox="1">
            <a:spLocks noGrp="1"/>
          </p:cNvSpPr>
          <p:nvPr>
            <p:ph type="subTitle" idx="3"/>
          </p:nvPr>
        </p:nvSpPr>
        <p:spPr>
          <a:xfrm>
            <a:off x="-260309" y="1541505"/>
            <a:ext cx="4713694"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Μεταβλητές Απόφασης</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1" name="Google Shape;491;p43"/>
          <p:cNvSpPr txBox="1">
            <a:spLocks noGrp="1"/>
          </p:cNvSpPr>
          <p:nvPr>
            <p:ph type="subTitle" idx="4"/>
          </p:nvPr>
        </p:nvSpPr>
        <p:spPr>
          <a:xfrm>
            <a:off x="4811194" y="1678546"/>
            <a:ext cx="2844000" cy="4218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Παράμετροι του μοντέλου</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6A0B0E79-8C72-87CD-3040-50C6FB117D41}"/>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C5CDCF93-DEC8-8EDD-E7F3-E9D88F1E1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Αντικειμενική Συνάρτηση</a:t>
            </a:r>
            <a:endParaRPr sz="26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89" name="Google Shape;489;p43">
                <a:extLst>
                  <a:ext uri="{FF2B5EF4-FFF2-40B4-BE49-F238E27FC236}">
                    <a16:creationId xmlns:a16="http://schemas.microsoft.com/office/drawing/2014/main" id="{08A00F9E-69DE-994B-1592-0B7A9DCA5D77}"/>
                  </a:ext>
                </a:extLst>
              </p:cNvPr>
              <p:cNvSpPr txBox="1">
                <a:spLocks noGrp="1"/>
              </p:cNvSpPr>
              <p:nvPr>
                <p:ph type="subTitle" idx="2"/>
              </p:nvPr>
            </p:nvSpPr>
            <p:spPr>
              <a:xfrm>
                <a:off x="821582" y="2211917"/>
                <a:ext cx="7500836" cy="1161300"/>
              </a:xfrm>
              <a:prstGeom prst="rect">
                <a:avLst/>
              </a:prstGeom>
            </p:spPr>
            <p:txBody>
              <a:bodyPr spcFirstLastPara="1" wrap="square" lIns="91425" tIns="91425" rIns="91425" bIns="91425" anchor="t" anchorCtr="0">
                <a:noAutofit/>
              </a:bodyPr>
              <a:lstStyle/>
              <a:p>
                <a:pPr marL="139700" indent="0"/>
                <a:r>
                  <a:rPr lang="en-US" sz="1800" b="1" dirty="0">
                    <a:solidFill>
                      <a:schemeClr val="tx1">
                        <a:lumMod val="50000"/>
                      </a:schemeClr>
                    </a:solidFill>
                    <a:latin typeface="Times New Roman" panose="02020603050405020304" pitchFamily="18" charset="0"/>
                    <a:cs typeface="Times New Roman" panose="02020603050405020304" pitchFamily="18" charset="0"/>
                  </a:rPr>
                  <a:t>maximize  </a:t>
                </a:r>
                <a14:m>
                  <m:oMath xmlns:m="http://schemas.openxmlformats.org/officeDocument/2006/math">
                    <m:nary>
                      <m:naryPr>
                        <m:chr m:val="∑"/>
                        <m:ctrlPr>
                          <a:rPr lang="en-US" sz="1800" b="1" i="1">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800" b="1" i="1">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m:t>
                        </m:r>
                        <m:r>
                          <a:rPr lang="en-US" sz="18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800" b="1" i="1">
                            <a:solidFill>
                              <a:schemeClr val="tx1">
                                <a:lumMod val="50000"/>
                              </a:schemeClr>
                            </a:solidFill>
                            <a:latin typeface="Cambria Math" panose="02040503050406030204" pitchFamily="18" charset="0"/>
                            <a:cs typeface="Times New Roman" panose="02020603050405020304" pitchFamily="18" charset="0"/>
                          </a:rPr>
                          <m:t>𝑵</m:t>
                        </m:r>
                      </m:sup>
                      <m:e>
                        <m:r>
                          <a:rPr lang="en-US" sz="1800" b="1" i="1">
                            <a:solidFill>
                              <a:schemeClr val="tx1">
                                <a:lumMod val="50000"/>
                              </a:schemeClr>
                            </a:solidFill>
                            <a:latin typeface="Cambria Math" panose="02040503050406030204" pitchFamily="18" charset="0"/>
                            <a:cs typeface="Times New Roman" panose="02020603050405020304" pitchFamily="18" charset="0"/>
                          </a:rPr>
                          <m:t>𝒑𝒆𝒓𝒇𝒐𝒓𝒎𝒂𝒏𝒄𝒆</m:t>
                        </m:r>
                        <m:r>
                          <a:rPr lang="en-US" sz="1800" b="1" i="1" baseline="-25000">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 × </m:t>
                        </m:r>
                        <m:r>
                          <a:rPr lang="en-US" sz="1800" b="1" i="1">
                            <a:solidFill>
                              <a:schemeClr val="tx1">
                                <a:lumMod val="50000"/>
                              </a:schemeClr>
                            </a:solidFill>
                            <a:latin typeface="Cambria Math" panose="02040503050406030204" pitchFamily="18" charset="0"/>
                            <a:cs typeface="Times New Roman" panose="02020603050405020304" pitchFamily="18" charset="0"/>
                          </a:rPr>
                          <m:t>𝒙</m:t>
                        </m:r>
                        <m:r>
                          <a:rPr lang="en-US" sz="1800" b="1" i="1">
                            <a:solidFill>
                              <a:schemeClr val="tx1">
                                <a:lumMod val="50000"/>
                              </a:schemeClr>
                            </a:solidFill>
                            <a:latin typeface="Cambria Math" panose="02040503050406030204" pitchFamily="18" charset="0"/>
                            <a:cs typeface="Times New Roman" panose="02020603050405020304" pitchFamily="18" charset="0"/>
                          </a:rPr>
                          <m:t>[</m:t>
                        </m:r>
                        <m:r>
                          <a:rPr lang="en-US" sz="1800" b="1" i="1">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m:t>
                        </m:r>
                      </m:e>
                    </m:nary>
                  </m:oMath>
                </a14:m>
                <a:endParaRPr lang="en-US" sz="1800" b="1" i="1" dirty="0">
                  <a:solidFill>
                    <a:schemeClr val="tx1">
                      <a:lumMod val="50000"/>
                    </a:schemeClr>
                  </a:solidFill>
                  <a:latin typeface="Times New Roman" panose="02020603050405020304" pitchFamily="18" charset="0"/>
                  <a:cs typeface="Times New Roman" panose="02020603050405020304" pitchFamily="18" charset="0"/>
                </a:endParaRPr>
              </a:p>
              <a:p>
                <a:pPr marL="139700" indent="0"/>
                <a:endParaRPr lang="en-US" b="1" i="1" dirty="0">
                  <a:solidFill>
                    <a:schemeClr val="tx1">
                      <a:lumMod val="50000"/>
                    </a:schemeClr>
                  </a:solidFill>
                  <a:latin typeface="Cambria Math" panose="02040503050406030204" pitchFamily="18" charset="0"/>
                  <a:cs typeface="Times New Roman" panose="02020603050405020304" pitchFamily="18" charset="0"/>
                </a:endParaRPr>
              </a:p>
              <a:p>
                <a:pPr marL="139700" indent="0"/>
                <a:endParaRPr lang="en-US" b="1" i="1" dirty="0">
                  <a:solidFill>
                    <a:schemeClr val="tx1">
                      <a:lumMod val="50000"/>
                    </a:schemeClr>
                  </a:solidFill>
                  <a:latin typeface="Cambria Math" panose="02040503050406030204" pitchFamily="18" charset="0"/>
                  <a:cs typeface="Times New Roman" panose="02020603050405020304" pitchFamily="18" charset="0"/>
                </a:endParaRPr>
              </a:p>
              <a:p>
                <a:pPr marL="139700" indent="0" algn="l"/>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n-US" b="1" dirty="0">
                    <a:solidFill>
                      <a:schemeClr val="tx1">
                        <a:lumMod val="50000"/>
                      </a:schemeClr>
                    </a:solidFill>
                    <a:latin typeface="Times New Roman" panose="02020603050405020304" pitchFamily="18" charset="0"/>
                    <a:cs typeface="Times New Roman" panose="02020603050405020304" pitchFamily="18" charset="0"/>
                  </a:rPr>
                  <a:t>performance</a:t>
                </a:r>
                <a:r>
                  <a:rPr lang="el-GR" b="1" dirty="0">
                    <a:solidFill>
                      <a:schemeClr val="tx1">
                        <a:lumMod val="50000"/>
                      </a:schemeClr>
                    </a:solidFill>
                    <a:latin typeface="Times New Roman" panose="02020603050405020304" pitchFamily="18" charset="0"/>
                    <a:cs typeface="Times New Roman" panose="02020603050405020304" pitchFamily="18" charset="0"/>
                  </a:rPr>
                  <a:t>:</a:t>
                </a:r>
                <a:r>
                  <a:rPr lang="el-GR" dirty="0">
                    <a:solidFill>
                      <a:schemeClr val="tx1">
                        <a:lumMod val="50000"/>
                      </a:schemeClr>
                    </a:solidFill>
                    <a:latin typeface="Times New Roman" panose="02020603050405020304" pitchFamily="18" charset="0"/>
                    <a:cs typeface="Times New Roman" panose="02020603050405020304" pitchFamily="18" charset="0"/>
                  </a:rPr>
                  <a:t> η απόδοση του κάθε έργου</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n-US" b="1" dirty="0">
                    <a:solidFill>
                      <a:schemeClr val="tx1">
                        <a:lumMod val="50000"/>
                      </a:schemeClr>
                    </a:solidFill>
                    <a:latin typeface="Times New Roman" panose="02020603050405020304" pitchFamily="18" charset="0"/>
                    <a:cs typeface="Times New Roman" panose="02020603050405020304" pitchFamily="18" charset="0"/>
                  </a:rPr>
                  <a:t>x[i]:</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δυαδική μεταβλητή απόφασης, </a:t>
                </a:r>
                <a:r>
                  <a:rPr lang="en-US" dirty="0">
                    <a:solidFill>
                      <a:schemeClr val="tx1">
                        <a:lumMod val="50000"/>
                      </a:schemeClr>
                    </a:solidFill>
                    <a:latin typeface="Times New Roman" panose="02020603050405020304" pitchFamily="18" charset="0"/>
                    <a:cs typeface="Times New Roman" panose="02020603050405020304" pitchFamily="18" charset="0"/>
                  </a:rPr>
                  <a:t>x={0,1}</a:t>
                </a:r>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489" name="Google Shape;489;p43">
                <a:extLst>
                  <a:ext uri="{FF2B5EF4-FFF2-40B4-BE49-F238E27FC236}">
                    <a16:creationId xmlns:a16="http://schemas.microsoft.com/office/drawing/2014/main" id="{08A00F9E-69DE-994B-1592-0B7A9DCA5D77}"/>
                  </a:ext>
                </a:extLst>
              </p:cNvPr>
              <p:cNvSpPr txBox="1">
                <a:spLocks noGrp="1" noRot="1" noChangeAspect="1" noMove="1" noResize="1" noEditPoints="1" noAdjustHandles="1" noChangeArrowheads="1" noChangeShapeType="1" noTextEdit="1"/>
              </p:cNvSpPr>
              <p:nvPr>
                <p:ph type="subTitle" idx="2"/>
              </p:nvPr>
            </p:nvSpPr>
            <p:spPr>
              <a:xfrm>
                <a:off x="821582" y="2211917"/>
                <a:ext cx="7500836" cy="1161300"/>
              </a:xfrm>
              <a:prstGeom prst="rect">
                <a:avLst/>
              </a:prstGeom>
              <a:blipFill>
                <a:blip r:embed="rId3"/>
                <a:stretch>
                  <a:fillRect t="-31579" b="-29474"/>
                </a:stretch>
              </a:blipFill>
            </p:spPr>
            <p:txBody>
              <a:bodyPr/>
              <a:lstStyle/>
              <a:p>
                <a:r>
                  <a:rPr lang="en-US">
                    <a:noFill/>
                  </a:rPr>
                  <a:t> </a:t>
                </a:r>
              </a:p>
            </p:txBody>
          </p:sp>
        </mc:Fallback>
      </mc:AlternateContent>
      <p:sp>
        <p:nvSpPr>
          <p:cNvPr id="490" name="Google Shape;490;p43">
            <a:extLst>
              <a:ext uri="{FF2B5EF4-FFF2-40B4-BE49-F238E27FC236}">
                <a16:creationId xmlns:a16="http://schemas.microsoft.com/office/drawing/2014/main" id="{A902F7D4-3DAE-F6FF-4A86-E429C1EB1EA9}"/>
              </a:ext>
            </a:extLst>
          </p:cNvPr>
          <p:cNvSpPr txBox="1">
            <a:spLocks noGrp="1"/>
          </p:cNvSpPr>
          <p:nvPr>
            <p:ph type="subTitle" idx="3"/>
          </p:nvPr>
        </p:nvSpPr>
        <p:spPr>
          <a:xfrm>
            <a:off x="311788" y="1279615"/>
            <a:ext cx="7895509" cy="558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l-GR" sz="1800" b="1" dirty="0">
                <a:solidFill>
                  <a:schemeClr val="tx1">
                    <a:lumMod val="50000"/>
                  </a:schemeClr>
                </a:solidFill>
                <a:latin typeface="Times New Roman" panose="02020603050405020304" pitchFamily="18" charset="0"/>
                <a:cs typeface="Times New Roman" panose="02020603050405020304" pitchFamily="18" charset="0"/>
              </a:rPr>
              <a:t>Στόχος</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l-GR" sz="1400" b="0" dirty="0">
                <a:solidFill>
                  <a:schemeClr val="tx1">
                    <a:lumMod val="50000"/>
                  </a:schemeClr>
                </a:solidFill>
                <a:latin typeface="Times New Roman" panose="02020603050405020304" pitchFamily="18" charset="0"/>
                <a:cs typeface="Times New Roman" panose="02020603050405020304" pitchFamily="18" charset="0"/>
              </a:rPr>
              <a:t>μεγιστοποίηση της συνολικής απόδοσης των επιλεγμένων έργα</a:t>
            </a:r>
            <a:endParaRPr sz="1400" b="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0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Περιορισμοί Μοντέλου Βελτιστοποίησης</a:t>
            </a:r>
            <a:endParaRPr sz="2600" dirty="0">
              <a:solidFill>
                <a:srgbClr val="000000"/>
              </a:solidFill>
            </a:endParaRPr>
          </a:p>
        </p:txBody>
      </p:sp>
      <mc:AlternateContent xmlns:mc="http://schemas.openxmlformats.org/markup-compatibility/2006" xmlns:a14="http://schemas.microsoft.com/office/drawing/2010/main">
        <mc:Choice Requires="a14">
          <p:sp>
            <p:nvSpPr>
              <p:cNvPr id="504" name="Google Shape;504;p44"/>
              <p:cNvSpPr txBox="1">
                <a:spLocks noGrp="1"/>
              </p:cNvSpPr>
              <p:nvPr>
                <p:ph type="subTitle" idx="1"/>
              </p:nvPr>
            </p:nvSpPr>
            <p:spPr>
              <a:xfrm>
                <a:off x="578992" y="2196408"/>
                <a:ext cx="2345195" cy="192972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smtClean="0">
                            <a:solidFill>
                              <a:schemeClr val="tx1">
                                <a:lumMod val="50000"/>
                              </a:schemeClr>
                            </a:solidFill>
                            <a:latin typeface="Cambria Math" panose="02040503050406030204" pitchFamily="18" charset="0"/>
                            <a:cs typeface="Times New Roman" panose="02020603050405020304" pitchFamily="18" charset="0"/>
                          </a:rPr>
                          <m:t>𝒄𝒐𝒔𝒕</m:t>
                        </m:r>
                        <m:r>
                          <a:rPr lang="en-US" sz="1600" b="1" i="1" baseline="-25000" smtClean="0">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 ×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F</a:t>
                </a:r>
              </a:p>
              <a:p>
                <a:pPr marL="0" lvl="0" indent="0" algn="l" rtl="0">
                  <a:spcBef>
                    <a:spcPts val="0"/>
                  </a:spcBef>
                  <a:spcAft>
                    <a:spcPts val="0"/>
                  </a:spcAft>
                  <a:buNone/>
                </a:pPr>
                <a:endParaRPr lang="en-US" sz="1600" b="1"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l-GR" dirty="0">
                    <a:solidFill>
                      <a:schemeClr val="tx1">
                        <a:lumMod val="50000"/>
                      </a:schemeClr>
                    </a:solidFill>
                    <a:latin typeface="Times New Roman" panose="02020603050405020304" pitchFamily="18" charset="0"/>
                    <a:cs typeface="Times New Roman" panose="02020603050405020304" pitchFamily="18" charset="0"/>
                  </a:rPr>
                  <a:t>Η συνολική δαπάνη των επιλεγμένων έργων δεν πρέπει να ξεπερνά το διαθέσιμο κεφάλαιο 𝐹</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dirty="0">
                    <a:solidFill>
                      <a:schemeClr val="tx1">
                        <a:lumMod val="50000"/>
                      </a:schemeClr>
                    </a:solidFill>
                    <a:latin typeface="Times New Roman" panose="02020603050405020304" pitchFamily="18" charset="0"/>
                    <a:cs typeface="Times New Roman" panose="02020603050405020304" pitchFamily="18" charset="0"/>
                  </a:rPr>
                  <a:t>cost</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το κόστος επιλογής του κάθε έργου </a:t>
                </a:r>
                <a:endParaRP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504" name="Google Shape;504;p44"/>
              <p:cNvSpPr txBox="1">
                <a:spLocks noGrp="1" noRot="1" noChangeAspect="1" noMove="1" noResize="1" noEditPoints="1" noAdjustHandles="1" noChangeArrowheads="1" noChangeShapeType="1" noTextEdit="1"/>
              </p:cNvSpPr>
              <p:nvPr>
                <p:ph type="subTitle" idx="1"/>
              </p:nvPr>
            </p:nvSpPr>
            <p:spPr>
              <a:xfrm>
                <a:off x="578992" y="2196408"/>
                <a:ext cx="2345195" cy="1929724"/>
              </a:xfrm>
              <a:prstGeom prst="rect">
                <a:avLst/>
              </a:prstGeom>
              <a:blipFill>
                <a:blip r:embed="rId3"/>
                <a:stretch>
                  <a:fillRect l="-5974" t="-14826" b="-15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6" name="Google Shape;506;p44"/>
              <p:cNvSpPr txBox="1">
                <a:spLocks noGrp="1"/>
              </p:cNvSpPr>
              <p:nvPr>
                <p:ph type="subTitle" idx="3"/>
              </p:nvPr>
            </p:nvSpPr>
            <p:spPr>
              <a:xfrm>
                <a:off x="6083648" y="2201988"/>
                <a:ext cx="2288100" cy="1929724"/>
              </a:xfrm>
              <a:prstGeom prst="rect">
                <a:avLst/>
              </a:prstGeom>
            </p:spPr>
            <p:txBody>
              <a:bodyPr spcFirstLastPara="1" wrap="square" lIns="91425" tIns="91425" rIns="91425" bIns="91425" anchor="t" anchorCtr="0">
                <a:noAutofit/>
              </a:bodyPr>
              <a:lstStyle/>
              <a:p>
                <a:pPr marL="0" indent="0"/>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a:solidFill>
                              <a:schemeClr val="tx1">
                                <a:lumMod val="50000"/>
                              </a:schemeClr>
                            </a:solidFill>
                            <a:latin typeface="Cambria Math" panose="02040503050406030204" pitchFamily="18" charset="0"/>
                            <a:cs typeface="Times New Roman" panose="02020603050405020304" pitchFamily="18" charset="0"/>
                          </a:rPr>
                          <m:t>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P</a:t>
                </a:r>
              </a:p>
              <a:p>
                <a:pPr marL="0" lvl="0" indent="0" algn="l" rtl="0">
                  <a:spcBef>
                    <a:spcPts val="0"/>
                  </a:spcBef>
                  <a:spcAft>
                    <a:spcPts val="0"/>
                  </a:spcAf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l-GR" dirty="0">
                    <a:solidFill>
                      <a:schemeClr val="tx1">
                        <a:lumMod val="50000"/>
                      </a:schemeClr>
                    </a:solidFill>
                    <a:latin typeface="Times New Roman" panose="02020603050405020304" pitchFamily="18" charset="0"/>
                    <a:cs typeface="Times New Roman" panose="02020603050405020304" pitchFamily="18" charset="0"/>
                  </a:rPr>
                  <a:t>Ο αριθμός των έργων που     επιλέγονται για υλοποίηση δεν πρέπει να ξεπερνά τον μέγιστο επιτρεπόμενο αριθμό έργων P</a:t>
                </a:r>
                <a:endParaRP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506" name="Google Shape;506;p44"/>
              <p:cNvSpPr txBox="1">
                <a:spLocks noGrp="1" noRot="1" noChangeAspect="1" noMove="1" noResize="1" noEditPoints="1" noAdjustHandles="1" noChangeArrowheads="1" noChangeShapeType="1" noTextEdit="1"/>
              </p:cNvSpPr>
              <p:nvPr>
                <p:ph type="subTitle" idx="3"/>
              </p:nvPr>
            </p:nvSpPr>
            <p:spPr>
              <a:xfrm>
                <a:off x="6083648" y="2201988"/>
                <a:ext cx="2288100" cy="1929724"/>
              </a:xfrm>
              <a:prstGeom prst="rect">
                <a:avLst/>
              </a:prstGeom>
              <a:blipFill>
                <a:blip r:embed="rId4"/>
                <a:stretch>
                  <a:fillRect l="-800" t="-14826" b="-1262"/>
                </a:stretch>
              </a:blipFill>
            </p:spPr>
            <p:txBody>
              <a:bodyPr/>
              <a:lstStyle/>
              <a:p>
                <a:r>
                  <a:rPr lang="en-US">
                    <a:noFill/>
                  </a:rPr>
                  <a:t> </a:t>
                </a:r>
              </a:p>
            </p:txBody>
          </p:sp>
        </mc:Fallback>
      </mc:AlternateContent>
      <p:sp>
        <p:nvSpPr>
          <p:cNvPr id="507" name="Google Shape;507;p44"/>
          <p:cNvSpPr txBox="1">
            <a:spLocks noGrp="1"/>
          </p:cNvSpPr>
          <p:nvPr>
            <p:ph type="subTitle" idx="4"/>
          </p:nvPr>
        </p:nvSpPr>
        <p:spPr>
          <a:xfrm>
            <a:off x="720000" y="1380480"/>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Κεφάλαιο </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a:t>
            </a:r>
            <a:r>
              <a:rPr lang="en-US" sz="1800" dirty="0">
                <a:solidFill>
                  <a:schemeClr val="tx1">
                    <a:lumMod val="50000"/>
                  </a:schemeClr>
                </a:solidFill>
                <a:latin typeface="Times New Roman" panose="02020603050405020304" pitchFamily="18" charset="0"/>
                <a:cs typeface="Times New Roman" panose="02020603050405020304" pitchFamily="18" charset="0"/>
              </a:rPr>
              <a:t>Budget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08" name="Google Shape;508;p44"/>
          <p:cNvSpPr txBox="1">
            <a:spLocks noGrp="1"/>
          </p:cNvSpPr>
          <p:nvPr>
            <p:ph type="subTitle" idx="5"/>
          </p:nvPr>
        </p:nvSpPr>
        <p:spPr>
          <a:xfrm>
            <a:off x="3274603" y="1403283"/>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Προσωπικό </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a:t>
            </a:r>
            <a:r>
              <a:rPr lang="en-US" sz="1800" dirty="0">
                <a:solidFill>
                  <a:schemeClr val="tx1">
                    <a:lumMod val="50000"/>
                  </a:schemeClr>
                </a:solidFill>
                <a:latin typeface="Times New Roman" panose="02020603050405020304" pitchFamily="18" charset="0"/>
                <a:cs typeface="Times New Roman" panose="02020603050405020304" pitchFamily="18" charset="0"/>
              </a:rPr>
              <a:t>Staff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09" name="Google Shape;509;p44"/>
          <p:cNvSpPr txBox="1">
            <a:spLocks noGrp="1"/>
          </p:cNvSpPr>
          <p:nvPr>
            <p:ph type="subTitle" idx="6"/>
          </p:nvPr>
        </p:nvSpPr>
        <p:spPr>
          <a:xfrm>
            <a:off x="5829206" y="1403283"/>
            <a:ext cx="2938841"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Μέγιστος αριθμός έργων (Project Limit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B294F7D-42C5-9773-E251-45DC53C936D3}"/>
                  </a:ext>
                </a:extLst>
              </p:cNvPr>
              <p:cNvSpPr>
                <a:spLocks noGrp="1" noChangeArrowheads="1"/>
              </p:cNvSpPr>
              <p:nvPr>
                <p:ph type="subTitle" idx="2"/>
              </p:nvPr>
            </p:nvSpPr>
            <p:spPr bwMode="auto">
              <a:xfrm>
                <a:off x="3058340" y="2269653"/>
                <a:ext cx="2720625" cy="2078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pPr>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smtClean="0">
                            <a:solidFill>
                              <a:schemeClr val="tx1">
                                <a:lumMod val="50000"/>
                              </a:schemeClr>
                            </a:solidFill>
                            <a:latin typeface="Cambria Math" panose="02040503050406030204" pitchFamily="18" charset="0"/>
                            <a:cs typeface="Times New Roman" panose="02020603050405020304" pitchFamily="18" charset="0"/>
                          </a:rPr>
                          <m:t>𝒔𝒕𝒂𝒇𝒇</m:t>
                        </m:r>
                        <m:r>
                          <a:rPr lang="en-US" sz="1600" b="1" i="1" baseline="-25000" smtClean="0">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 ×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l-G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Το συνολικό προσωπικό που απαιτείται για την υλοποίηση των επιλεγμένων έργων δεν πρέπει να ξεπερνά το διαθέσιμο προσωπικό S</a:t>
                </a:r>
              </a:p>
              <a:p>
                <a:pPr marL="0" marR="0" lvl="0" indent="0" algn="l" defTabSz="914400" rtl="0" eaLnBrk="0" fontAlgn="base" latinLnBrk="0" hangingPunct="0">
                  <a:lnSpc>
                    <a:spcPct val="100000"/>
                  </a:lnSpc>
                  <a:spcBef>
                    <a:spcPct val="0"/>
                  </a:spcBef>
                  <a:spcAft>
                    <a:spcPct val="0"/>
                  </a:spcAft>
                  <a:buClrTx/>
                  <a:buSzTx/>
                  <a:tabLst/>
                </a:pPr>
                <a:endPar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l-GR" b="1" dirty="0">
                    <a:solidFill>
                      <a:schemeClr val="tx1">
                        <a:lumMod val="50000"/>
                      </a:schemeClr>
                    </a:solidFill>
                    <a:latin typeface="Times New Roman" panose="02020603050405020304" pitchFamily="18" charset="0"/>
                    <a:cs typeface="Times New Roman" panose="02020603050405020304" pitchFamily="18" charset="0"/>
                  </a:rPr>
                  <a:t>staff</a:t>
                </a:r>
                <a:r>
                  <a:rPr kumimoji="0" lang="el-GR" altLang="el-GR" b="1"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 </a:t>
                </a:r>
                <a:r>
                  <a:rPr lang="el-GR" altLang="el-GR" dirty="0">
                    <a:solidFill>
                      <a:schemeClr val="tx1">
                        <a:lumMod val="50000"/>
                      </a:schemeClr>
                    </a:solidFill>
                    <a:latin typeface="Times New Roman" panose="02020603050405020304" pitchFamily="18" charset="0"/>
                    <a:cs typeface="Times New Roman" panose="02020603050405020304" pitchFamily="18" charset="0"/>
                  </a:rPr>
                  <a:t>ο</a:t>
                </a:r>
                <a:r>
                  <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 αριθμός των ατόμων που απαιτείται για το κάθε έργο </a:t>
                </a:r>
              </a:p>
            </p:txBody>
          </p:sp>
        </mc:Choice>
        <mc:Fallback xmlns="">
          <p:sp>
            <p:nvSpPr>
              <p:cNvPr id="5" name="Rectangle 4">
                <a:extLst>
                  <a:ext uri="{FF2B5EF4-FFF2-40B4-BE49-F238E27FC236}">
                    <a16:creationId xmlns:a16="http://schemas.microsoft.com/office/drawing/2014/main" id="{CB294F7D-42C5-9773-E251-45DC53C936D3}"/>
                  </a:ext>
                </a:extLst>
              </p:cNvPr>
              <p:cNvSpPr>
                <a:spLocks noGrp="1" noRot="1" noChangeAspect="1" noMove="1" noResize="1" noEditPoints="1" noAdjustHandles="1" noChangeArrowheads="1" noChangeShapeType="1" noTextEdit="1"/>
              </p:cNvSpPr>
              <p:nvPr>
                <p:ph type="subTitle" idx="2"/>
              </p:nvPr>
            </p:nvSpPr>
            <p:spPr bwMode="auto">
              <a:xfrm>
                <a:off x="3058340" y="2269653"/>
                <a:ext cx="2720625" cy="2078774"/>
              </a:xfrm>
              <a:prstGeom prst="rect">
                <a:avLst/>
              </a:prstGeom>
              <a:blipFill>
                <a:blip r:embed="rId5"/>
                <a:stretch>
                  <a:fillRect l="-673" t="-16129" r="-448" b="-26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540853" y="4375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Παράδειγμα Προβλήματος </a:t>
            </a:r>
            <a:r>
              <a:rPr lang="en-US" sz="2600" dirty="0">
                <a:solidFill>
                  <a:srgbClr val="000000"/>
                </a:solidFill>
                <a:latin typeface="Times New Roman" panose="02020603050405020304" pitchFamily="18" charset="0"/>
                <a:cs typeface="Times New Roman" panose="02020603050405020304" pitchFamily="18" charset="0"/>
              </a:rPr>
              <a:t>Capital Budgeting</a:t>
            </a:r>
          </a:p>
        </p:txBody>
      </p:sp>
      <p:graphicFrame>
        <p:nvGraphicFramePr>
          <p:cNvPr id="10" name="Πίνακας 9">
            <a:extLst>
              <a:ext uri="{FF2B5EF4-FFF2-40B4-BE49-F238E27FC236}">
                <a16:creationId xmlns:a16="http://schemas.microsoft.com/office/drawing/2014/main" id="{DEE4A549-ADBB-086E-AC2E-FC91AA3F1ED1}"/>
              </a:ext>
            </a:extLst>
          </p:cNvPr>
          <p:cNvGraphicFramePr>
            <a:graphicFrameLocks noGrp="1"/>
          </p:cNvGraphicFramePr>
          <p:nvPr>
            <p:extLst>
              <p:ext uri="{D42A27DB-BD31-4B8C-83A1-F6EECF244321}">
                <p14:modId xmlns:p14="http://schemas.microsoft.com/office/powerpoint/2010/main" val="186418834"/>
              </p:ext>
            </p:extLst>
          </p:nvPr>
        </p:nvGraphicFramePr>
        <p:xfrm>
          <a:off x="1469947" y="1454451"/>
          <a:ext cx="5480050" cy="1201547"/>
        </p:xfrm>
        <a:graphic>
          <a:graphicData uri="http://schemas.openxmlformats.org/drawingml/2006/table">
            <a:tbl>
              <a:tblPr firstRow="1" firstCol="1" bandRow="1">
                <a:tableStyleId>{1D0E41EF-2170-4260-860E-EEFF959D3900}</a:tableStyleId>
              </a:tblPr>
              <a:tblGrid>
                <a:gridCol w="1303111">
                  <a:extLst>
                    <a:ext uri="{9D8B030D-6E8A-4147-A177-3AD203B41FA5}">
                      <a16:colId xmlns:a16="http://schemas.microsoft.com/office/drawing/2014/main" val="3740848378"/>
                    </a:ext>
                  </a:extLst>
                </a:gridCol>
                <a:gridCol w="462189">
                  <a:extLst>
                    <a:ext uri="{9D8B030D-6E8A-4147-A177-3AD203B41FA5}">
                      <a16:colId xmlns:a16="http://schemas.microsoft.com/office/drawing/2014/main" val="3067259226"/>
                    </a:ext>
                  </a:extLst>
                </a:gridCol>
                <a:gridCol w="619125">
                  <a:extLst>
                    <a:ext uri="{9D8B030D-6E8A-4147-A177-3AD203B41FA5}">
                      <a16:colId xmlns:a16="http://schemas.microsoft.com/office/drawing/2014/main" val="3615619342"/>
                    </a:ext>
                  </a:extLst>
                </a:gridCol>
                <a:gridCol w="619125">
                  <a:extLst>
                    <a:ext uri="{9D8B030D-6E8A-4147-A177-3AD203B41FA5}">
                      <a16:colId xmlns:a16="http://schemas.microsoft.com/office/drawing/2014/main" val="632661965"/>
                    </a:ext>
                  </a:extLst>
                </a:gridCol>
                <a:gridCol w="619125">
                  <a:extLst>
                    <a:ext uri="{9D8B030D-6E8A-4147-A177-3AD203B41FA5}">
                      <a16:colId xmlns:a16="http://schemas.microsoft.com/office/drawing/2014/main" val="3806075382"/>
                    </a:ext>
                  </a:extLst>
                </a:gridCol>
                <a:gridCol w="619125">
                  <a:extLst>
                    <a:ext uri="{9D8B030D-6E8A-4147-A177-3AD203B41FA5}">
                      <a16:colId xmlns:a16="http://schemas.microsoft.com/office/drawing/2014/main" val="1205342663"/>
                    </a:ext>
                  </a:extLst>
                </a:gridCol>
                <a:gridCol w="619125">
                  <a:extLst>
                    <a:ext uri="{9D8B030D-6E8A-4147-A177-3AD203B41FA5}">
                      <a16:colId xmlns:a16="http://schemas.microsoft.com/office/drawing/2014/main" val="1557391145"/>
                    </a:ext>
                  </a:extLst>
                </a:gridCol>
                <a:gridCol w="619125">
                  <a:extLst>
                    <a:ext uri="{9D8B030D-6E8A-4147-A177-3AD203B41FA5}">
                      <a16:colId xmlns:a16="http://schemas.microsoft.com/office/drawing/2014/main" val="904920464"/>
                    </a:ext>
                  </a:extLst>
                </a:gridCol>
              </a:tblGrid>
              <a:tr h="0">
                <a:tc>
                  <a:txBody>
                    <a:bodyPr/>
                    <a:lstStyle/>
                    <a:p>
                      <a:pPr marL="0" marR="0">
                        <a:lnSpc>
                          <a:spcPct val="115000"/>
                        </a:lnSpc>
                        <a:spcAft>
                          <a:spcPts val="800"/>
                        </a:spcAft>
                      </a:pPr>
                      <a:r>
                        <a:rPr lang="el-GR"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7">
                  <a:txBody>
                    <a:bodyPr/>
                    <a:lstStyle/>
                    <a:p>
                      <a:pPr marL="0" marR="0" algn="ctr">
                        <a:lnSpc>
                          <a:spcPct val="115000"/>
                        </a:lnSpc>
                        <a:spcAft>
                          <a:spcPts val="800"/>
                        </a:spcAft>
                      </a:pPr>
                      <a:r>
                        <a:rPr lang="el-GR" sz="1200" kern="100" dirty="0">
                          <a:effectLst/>
                        </a:rPr>
                        <a:t>Έργα</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4520543"/>
                  </a:ext>
                </a:extLst>
              </a:tr>
              <a:tr h="0">
                <a:tc>
                  <a:txBody>
                    <a:bodyPr/>
                    <a:lstStyle/>
                    <a:p>
                      <a:pPr marL="0" marR="0">
                        <a:lnSpc>
                          <a:spcPct val="115000"/>
                        </a:lnSpc>
                        <a:spcAft>
                          <a:spcPts val="800"/>
                        </a:spcAft>
                      </a:pPr>
                      <a:r>
                        <a:rPr lang="el-GR"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467021"/>
                  </a:ext>
                </a:extLst>
              </a:tr>
              <a:tr h="0">
                <a:tc>
                  <a:txBody>
                    <a:bodyPr/>
                    <a:lstStyle/>
                    <a:p>
                      <a:pPr marL="0" marR="0">
                        <a:lnSpc>
                          <a:spcPct val="115000"/>
                        </a:lnSpc>
                        <a:spcAft>
                          <a:spcPts val="800"/>
                        </a:spcAft>
                      </a:pPr>
                      <a:r>
                        <a:rPr lang="el-GR" sz="1200" kern="100">
                          <a:effectLst/>
                        </a:rPr>
                        <a:t>Απόδοση</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9</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927512"/>
                  </a:ext>
                </a:extLst>
              </a:tr>
              <a:tr h="0">
                <a:tc>
                  <a:txBody>
                    <a:bodyPr/>
                    <a:lstStyle/>
                    <a:p>
                      <a:pPr marL="0" marR="0">
                        <a:lnSpc>
                          <a:spcPct val="115000"/>
                        </a:lnSpc>
                        <a:spcAft>
                          <a:spcPts val="800"/>
                        </a:spcAft>
                      </a:pPr>
                      <a:r>
                        <a:rPr lang="el-GR" sz="1200" kern="100" dirty="0">
                          <a:effectLst/>
                        </a:rPr>
                        <a:t>Χρηματοδότηση (εκατομμύρια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27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23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0214379"/>
                  </a:ext>
                </a:extLst>
              </a:tr>
              <a:tr h="0">
                <a:tc>
                  <a:txBody>
                    <a:bodyPr/>
                    <a:lstStyle/>
                    <a:p>
                      <a:pPr marL="0" marR="0">
                        <a:lnSpc>
                          <a:spcPct val="115000"/>
                        </a:lnSpc>
                        <a:spcAft>
                          <a:spcPts val="800"/>
                        </a:spcAft>
                      </a:pPr>
                      <a:r>
                        <a:rPr lang="el-GR" sz="1200" kern="100">
                          <a:effectLst/>
                        </a:rPr>
                        <a:t>Προσωπικό</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11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233400"/>
                  </a:ext>
                </a:extLst>
              </a:tr>
            </a:tbl>
          </a:graphicData>
        </a:graphic>
      </p:graphicFrame>
      <p:sp>
        <p:nvSpPr>
          <p:cNvPr id="11" name="TextBox 10">
            <a:extLst>
              <a:ext uri="{FF2B5EF4-FFF2-40B4-BE49-F238E27FC236}">
                <a16:creationId xmlns:a16="http://schemas.microsoft.com/office/drawing/2014/main" id="{126D799A-10B4-2090-F4BC-A4DB4BB44C9C}"/>
              </a:ext>
            </a:extLst>
          </p:cNvPr>
          <p:cNvSpPr txBox="1"/>
          <p:nvPr/>
        </p:nvSpPr>
        <p:spPr>
          <a:xfrm>
            <a:off x="856936" y="2876254"/>
            <a:ext cx="7763407" cy="2728632"/>
          </a:xfrm>
          <a:prstGeom prst="rect">
            <a:avLst/>
          </a:prstGeom>
          <a:noFill/>
        </p:spPr>
        <p:txBody>
          <a:bodyPr wrap="none" rtlCol="0">
            <a:spAutoFit/>
          </a:bodyPr>
          <a:lstStyle/>
          <a:p>
            <a:r>
              <a:rPr lang="el-GR" b="1" dirty="0">
                <a:latin typeface="Times New Roman" panose="02020603050405020304" pitchFamily="18" charset="0"/>
                <a:cs typeface="Times New Roman" panose="02020603050405020304" pitchFamily="18" charset="0"/>
              </a:rPr>
              <a:t>Στόχος</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μεγιστοποίηση της απόδοσης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Maximize Z</a:t>
            </a:r>
            <a:r>
              <a:rPr lang="el-GR"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13X1+9X2+17X3+11X4+7X5+12X6+8X7</a:t>
            </a: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Υπό τους εξής περιορισμούς</a:t>
            </a:r>
            <a:r>
              <a:rPr lang="en-US" dirty="0">
                <a:latin typeface="Times New Roman" panose="02020603050405020304" pitchFamily="18" charset="0"/>
                <a:cs typeface="Times New Roman" panose="02020603050405020304" pitchFamily="18" charset="0"/>
              </a:rPr>
              <a:t>:</a:t>
            </a:r>
          </a:p>
          <a:p>
            <a:endParaRPr lang="el-GR" dirty="0">
              <a:latin typeface="Times New Roman" panose="02020603050405020304" pitchFamily="18" charset="0"/>
              <a:cs typeface="Times New Roman" panose="02020603050405020304" pitchFamily="18" charset="0"/>
            </a:endParaRPr>
          </a:p>
          <a:p>
            <a:pPr marL="285750" marR="0" lvl="0" indent="-285750">
              <a:lnSpc>
                <a:spcPct val="115000"/>
              </a:lnSpc>
              <a:buFont typeface="Arial" panose="020B0604020202020204" pitchFamily="34" charset="0"/>
              <a:buChar char="•"/>
            </a:pPr>
            <a:r>
              <a:rPr lang="el-GR" kern="100" dirty="0">
                <a:latin typeface="Times New Roman" panose="02020603050405020304" pitchFamily="18" charset="0"/>
                <a:ea typeface="Aptos" panose="020B0004020202020204" pitchFamily="34" charset="0"/>
                <a:cs typeface="Times New Roman" panose="02020603050405020304" pitchFamily="18" charset="0"/>
              </a:rPr>
              <a:t>Διαθέσιμο</a:t>
            </a:r>
            <a:r>
              <a:rPr lang="el-GR" kern="100" dirty="0">
                <a:effectLst/>
                <a:latin typeface="Times New Roman" panose="02020603050405020304" pitchFamily="18" charset="0"/>
                <a:ea typeface="Aptos" panose="020B0004020202020204" pitchFamily="34" charset="0"/>
                <a:cs typeface="Times New Roman" panose="02020603050405020304" pitchFamily="18" charset="0"/>
              </a:rPr>
              <a:t> κεφάλαιο 100 εκατομμύρια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l-GR"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32</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1+27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2+44</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3+36</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4+23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5+39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6+47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100</a:t>
            </a:r>
            <a:endParaRPr lang="el-GR" kern="100"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l-GR" kern="100" dirty="0">
                <a:effectLst/>
                <a:latin typeface="Times New Roman" panose="02020603050405020304" pitchFamily="18" charset="0"/>
                <a:ea typeface="Aptos" panose="020B0004020202020204" pitchFamily="34" charset="0"/>
                <a:cs typeface="Times New Roman" panose="02020603050405020304" pitchFamily="18" charset="0"/>
              </a:rPr>
              <a:t>Διαθέσιμο προσωπικό 23 άτομα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1+11</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3+13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5+15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6+8</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23</a:t>
            </a:r>
            <a:endParaRPr lang="el-GR" kern="100"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l-GR" dirty="0">
                <a:effectLst/>
                <a:latin typeface="Times New Roman" panose="02020603050405020304" pitchFamily="18" charset="0"/>
                <a:ea typeface="Aptos" panose="020B0004020202020204" pitchFamily="34" charset="0"/>
                <a:cs typeface="Times New Roman" panose="02020603050405020304" pitchFamily="18" charset="0"/>
              </a:rPr>
              <a:t>Εξοπλισμός για 4 το πολύ έργα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4</a:t>
            </a:r>
          </a:p>
          <a:p>
            <a:pPr>
              <a:lnSpc>
                <a:spcPct val="115000"/>
              </a:lnSpc>
              <a:spcAft>
                <a:spcPts val="800"/>
              </a:spcAft>
            </a:pPr>
            <a:r>
              <a:rPr lang="el-GR" kern="100" dirty="0">
                <a:latin typeface="Times New Roman" panose="02020603050405020304" pitchFamily="18" charset="0"/>
                <a:ea typeface="Aptos" panose="020B0004020202020204" pitchFamily="34" charset="0"/>
                <a:cs typeface="Times New Roman" panose="02020603050405020304" pitchFamily="18" charset="0"/>
              </a:rPr>
              <a:t>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Χ1, Χ2, Χ3, Χ4, Χ5, Χ6, Χ7 δυαδικές μεταβλητές </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lvl="0" indent="-285750">
              <a:lnSpc>
                <a:spcPct val="115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Αρχεία Κωδίκων</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382" name="Google Shape;382;p38"/>
          <p:cNvSpPr txBox="1">
            <a:spLocks noGrp="1"/>
          </p:cNvSpPr>
          <p:nvPr>
            <p:ph type="subTitle" idx="3"/>
          </p:nvPr>
        </p:nvSpPr>
        <p:spPr>
          <a:xfrm>
            <a:off x="720000" y="2176182"/>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1200" dirty="0">
                <a:solidFill>
                  <a:srgbClr val="666666"/>
                </a:solidFill>
                <a:latin typeface="Times New Roman" panose="02020603050405020304" pitchFamily="18" charset="0"/>
                <a:cs typeface="Times New Roman" panose="02020603050405020304" pitchFamily="18" charset="0"/>
              </a:rPr>
              <a:t>Γεννήτρια δεδομένων, παράγει προβλήματα για σύγκριση των κωδίκων </a:t>
            </a:r>
            <a:r>
              <a:rPr lang="en-US" sz="1200" dirty="0">
                <a:solidFill>
                  <a:srgbClr val="666666"/>
                </a:solidFill>
                <a:latin typeface="Times New Roman" panose="02020603050405020304" pitchFamily="18" charset="0"/>
                <a:cs typeface="Times New Roman" panose="02020603050405020304" pitchFamily="18" charset="0"/>
              </a:rPr>
              <a:t>Pyomo, Branch and Bound </a:t>
            </a:r>
            <a:r>
              <a:rPr lang="el-GR" sz="1200" dirty="0">
                <a:solidFill>
                  <a:srgbClr val="666666"/>
                </a:solidFill>
                <a:latin typeface="Times New Roman" panose="02020603050405020304" pitchFamily="18" charset="0"/>
                <a:cs typeface="Times New Roman" panose="02020603050405020304" pitchFamily="18" charset="0"/>
              </a:rPr>
              <a:t>και </a:t>
            </a:r>
            <a:r>
              <a:rPr lang="en-US" sz="1200" dirty="0">
                <a:solidFill>
                  <a:srgbClr val="666666"/>
                </a:solidFill>
                <a:latin typeface="Times New Roman" panose="02020603050405020304" pitchFamily="18" charset="0"/>
                <a:cs typeface="Times New Roman" panose="02020603050405020304" pitchFamily="18" charset="0"/>
              </a:rPr>
              <a:t>Branch and Bound with Improvements</a:t>
            </a:r>
            <a:endParaRPr sz="1200" dirty="0">
              <a:solidFill>
                <a:srgbClr val="666666"/>
              </a:solidFill>
              <a:latin typeface="Times New Roman" panose="02020603050405020304" pitchFamily="18" charset="0"/>
              <a:cs typeface="Times New Roman" panose="02020603050405020304" pitchFamily="18" charset="0"/>
            </a:endParaRPr>
          </a:p>
        </p:txBody>
      </p:sp>
      <p:sp>
        <p:nvSpPr>
          <p:cNvPr id="388" name="Google Shape;388;p38"/>
          <p:cNvSpPr txBox="1">
            <a:spLocks noGrp="1"/>
          </p:cNvSpPr>
          <p:nvPr>
            <p:ph type="title" idx="7"/>
          </p:nvPr>
        </p:nvSpPr>
        <p:spPr>
          <a:xfrm>
            <a:off x="1505350" y="147428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2928203" y="297978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4113979" y="143706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5169722" y="298296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46392" y="147022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4" name="Google Shape;394;p38"/>
          <p:cNvSpPr txBox="1">
            <a:spLocks noGrp="1"/>
          </p:cNvSpPr>
          <p:nvPr>
            <p:ph type="subTitle" idx="16"/>
          </p:nvPr>
        </p:nvSpPr>
        <p:spPr>
          <a:xfrm>
            <a:off x="720000" y="186042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Random Generator</a:t>
            </a:r>
            <a:endParaRPr sz="1800" dirty="0">
              <a:latin typeface="Times New Roman" panose="02020603050405020304" pitchFamily="18" charset="0"/>
              <a:cs typeface="Times New Roman" panose="02020603050405020304" pitchFamily="18" charset="0"/>
            </a:endParaRPr>
          </a:p>
        </p:txBody>
      </p:sp>
      <p:sp>
        <p:nvSpPr>
          <p:cNvPr id="395" name="Google Shape;395;p38"/>
          <p:cNvSpPr txBox="1">
            <a:spLocks noGrp="1"/>
          </p:cNvSpPr>
          <p:nvPr>
            <p:ph type="subTitle" idx="17"/>
          </p:nvPr>
        </p:nvSpPr>
        <p:spPr>
          <a:xfrm>
            <a:off x="3328529" y="178451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Pyomo</a:t>
            </a:r>
            <a:endParaRPr sz="1800" dirty="0">
              <a:latin typeface="Times New Roman" panose="02020603050405020304" pitchFamily="18" charset="0"/>
              <a:cs typeface="Times New Roman" panose="02020603050405020304" pitchFamily="18" charset="0"/>
            </a:endParaRPr>
          </a:p>
        </p:txBody>
      </p:sp>
      <p:sp>
        <p:nvSpPr>
          <p:cNvPr id="396" name="Google Shape;396;p38"/>
          <p:cNvSpPr txBox="1">
            <a:spLocks noGrp="1"/>
          </p:cNvSpPr>
          <p:nvPr>
            <p:ph type="subTitle" idx="18"/>
          </p:nvPr>
        </p:nvSpPr>
        <p:spPr>
          <a:xfrm>
            <a:off x="6257910" y="186042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Problems</a:t>
            </a:r>
            <a:endParaRPr sz="2000" dirty="0">
              <a:latin typeface="Times New Roman" panose="02020603050405020304" pitchFamily="18" charset="0"/>
              <a:cs typeface="Times New Roman" panose="02020603050405020304" pitchFamily="18" charset="0"/>
            </a:endParaRPr>
          </a:p>
        </p:txBody>
      </p:sp>
      <p:sp>
        <p:nvSpPr>
          <p:cNvPr id="397" name="Google Shape;397;p38"/>
          <p:cNvSpPr txBox="1">
            <a:spLocks noGrp="1"/>
          </p:cNvSpPr>
          <p:nvPr>
            <p:ph type="subTitle" idx="19"/>
          </p:nvPr>
        </p:nvSpPr>
        <p:spPr>
          <a:xfrm>
            <a:off x="2240050" y="354099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Branch and Bound</a:t>
            </a:r>
            <a:endParaRPr lang="el-GR" sz="1800" dirty="0">
              <a:latin typeface="Times New Roman" panose="02020603050405020304" pitchFamily="18" charset="0"/>
              <a:cs typeface="Times New Roman" panose="02020603050405020304" pitchFamily="18" charset="0"/>
            </a:endParaRPr>
          </a:p>
        </p:txBody>
      </p:sp>
      <p:sp>
        <p:nvSpPr>
          <p:cNvPr id="398" name="Google Shape;398;p38"/>
          <p:cNvSpPr txBox="1">
            <a:spLocks noGrp="1"/>
          </p:cNvSpPr>
          <p:nvPr>
            <p:ph type="subTitle" idx="20"/>
          </p:nvPr>
        </p:nvSpPr>
        <p:spPr>
          <a:xfrm>
            <a:off x="4437310" y="363157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Branch and Bound with Improvements</a:t>
            </a:r>
            <a:endParaRPr sz="1800" dirty="0">
              <a:latin typeface="Times New Roman" panose="02020603050405020304" pitchFamily="18" charset="0"/>
              <a:cs typeface="Times New Roman" panose="02020603050405020304" pitchFamily="18" charset="0"/>
            </a:endParaRPr>
          </a:p>
        </p:txBody>
      </p:sp>
      <p:sp>
        <p:nvSpPr>
          <p:cNvPr id="16" name="Google Shape;382;p38">
            <a:extLst>
              <a:ext uri="{FF2B5EF4-FFF2-40B4-BE49-F238E27FC236}">
                <a16:creationId xmlns:a16="http://schemas.microsoft.com/office/drawing/2014/main" id="{C406057E-1F8D-2158-5FF8-744F05612C4C}"/>
              </a:ext>
            </a:extLst>
          </p:cNvPr>
          <p:cNvSpPr txBox="1">
            <a:spLocks/>
          </p:cNvSpPr>
          <p:nvPr/>
        </p:nvSpPr>
        <p:spPr>
          <a:xfrm>
            <a:off x="3328529" y="2089252"/>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Ανάπτυξη μαθηματικού μοντέλου στο </a:t>
            </a:r>
            <a:r>
              <a:rPr lang="en-US" sz="1200" dirty="0">
                <a:solidFill>
                  <a:srgbClr val="666666"/>
                </a:solidFill>
                <a:latin typeface="Times New Roman" panose="02020603050405020304" pitchFamily="18" charset="0"/>
                <a:cs typeface="Times New Roman" panose="02020603050405020304" pitchFamily="18" charset="0"/>
              </a:rPr>
              <a:t>Pyomo </a:t>
            </a:r>
            <a:r>
              <a:rPr lang="el-GR" sz="1200" dirty="0">
                <a:solidFill>
                  <a:srgbClr val="666666"/>
                </a:solidFill>
                <a:latin typeface="Times New Roman" panose="02020603050405020304" pitchFamily="18" charset="0"/>
                <a:cs typeface="Times New Roman" panose="02020603050405020304" pitchFamily="18" charset="0"/>
              </a:rPr>
              <a:t>και επίλυση με </a:t>
            </a:r>
            <a:r>
              <a:rPr lang="en-US" sz="1200" dirty="0">
                <a:solidFill>
                  <a:srgbClr val="666666"/>
                </a:solidFill>
                <a:latin typeface="Times New Roman" panose="02020603050405020304" pitchFamily="18" charset="0"/>
                <a:cs typeface="Times New Roman" panose="02020603050405020304" pitchFamily="18" charset="0"/>
              </a:rPr>
              <a:t>Gurobi solver</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7" name="Google Shape;382;p38">
            <a:extLst>
              <a:ext uri="{FF2B5EF4-FFF2-40B4-BE49-F238E27FC236}">
                <a16:creationId xmlns:a16="http://schemas.microsoft.com/office/drawing/2014/main" id="{07154257-9D8F-EA41-DFCA-60ED031D4BB8}"/>
              </a:ext>
            </a:extLst>
          </p:cNvPr>
          <p:cNvSpPr txBox="1">
            <a:spLocks/>
          </p:cNvSpPr>
          <p:nvPr/>
        </p:nvSpPr>
        <p:spPr>
          <a:xfrm>
            <a:off x="6257910" y="2132136"/>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Συναρτήσεις για ανάγνωση δεδομένων από αρχείο και δημιουργία μοντέλου</a:t>
            </a:r>
            <a:r>
              <a:rPr lang="en-US" sz="1200" dirty="0">
                <a:solidFill>
                  <a:srgbClr val="666666"/>
                </a:solidFill>
                <a:latin typeface="Times New Roman" panose="02020603050405020304" pitchFamily="18" charset="0"/>
                <a:cs typeface="Times New Roman" panose="02020603050405020304" pitchFamily="18" charset="0"/>
              </a:rPr>
              <a:t>, </a:t>
            </a:r>
            <a:r>
              <a:rPr lang="el-GR" sz="1200" dirty="0">
                <a:solidFill>
                  <a:srgbClr val="666666"/>
                </a:solidFill>
                <a:latin typeface="Times New Roman" panose="02020603050405020304" pitchFamily="18" charset="0"/>
                <a:cs typeface="Times New Roman" panose="02020603050405020304" pitchFamily="18" charset="0"/>
              </a:rPr>
              <a:t>γίνεται χρήση από τους κώδικες </a:t>
            </a:r>
            <a:r>
              <a:rPr lang="en-US" sz="1200" dirty="0">
                <a:solidFill>
                  <a:srgbClr val="666666"/>
                </a:solidFill>
                <a:latin typeface="Times New Roman" panose="02020603050405020304" pitchFamily="18" charset="0"/>
                <a:cs typeface="Times New Roman" panose="02020603050405020304" pitchFamily="18" charset="0"/>
              </a:rPr>
              <a:t>Branch and Bound </a:t>
            </a:r>
            <a:r>
              <a:rPr lang="el-GR" sz="1200" dirty="0">
                <a:solidFill>
                  <a:srgbClr val="666666"/>
                </a:solidFill>
                <a:latin typeface="Times New Roman" panose="02020603050405020304" pitchFamily="18" charset="0"/>
                <a:cs typeface="Times New Roman" panose="02020603050405020304" pitchFamily="18" charset="0"/>
              </a:rPr>
              <a:t>και </a:t>
            </a:r>
            <a:r>
              <a:rPr lang="en-US" sz="1200" dirty="0">
                <a:solidFill>
                  <a:srgbClr val="666666"/>
                </a:solidFill>
                <a:latin typeface="Times New Roman" panose="02020603050405020304" pitchFamily="18" charset="0"/>
                <a:cs typeface="Times New Roman" panose="02020603050405020304" pitchFamily="18" charset="0"/>
              </a:rPr>
              <a:t>Branch and Bound with Improvements</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8" name="Google Shape;382;p38">
            <a:extLst>
              <a:ext uri="{FF2B5EF4-FFF2-40B4-BE49-F238E27FC236}">
                <a16:creationId xmlns:a16="http://schemas.microsoft.com/office/drawing/2014/main" id="{A632B6B2-4FBD-F9DF-D1F4-9B46F4B0A624}"/>
              </a:ext>
            </a:extLst>
          </p:cNvPr>
          <p:cNvSpPr txBox="1">
            <a:spLocks/>
          </p:cNvSpPr>
          <p:nvPr/>
        </p:nvSpPr>
        <p:spPr>
          <a:xfrm>
            <a:off x="2240050" y="3873979"/>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Ανάπτυξη </a:t>
            </a:r>
            <a:r>
              <a:rPr lang="en-US" sz="1200" dirty="0">
                <a:solidFill>
                  <a:srgbClr val="666666"/>
                </a:solidFill>
                <a:latin typeface="Times New Roman" panose="02020603050405020304" pitchFamily="18" charset="0"/>
                <a:cs typeface="Times New Roman" panose="02020603050405020304" pitchFamily="18" charset="0"/>
              </a:rPr>
              <a:t>custom </a:t>
            </a:r>
            <a:r>
              <a:rPr lang="el-GR" sz="1200" dirty="0">
                <a:solidFill>
                  <a:srgbClr val="666666"/>
                </a:solidFill>
                <a:latin typeface="Times New Roman" panose="02020603050405020304" pitchFamily="18" charset="0"/>
                <a:cs typeface="Times New Roman" panose="02020603050405020304" pitchFamily="18" charset="0"/>
              </a:rPr>
              <a:t>Αλγορίθμου </a:t>
            </a:r>
            <a:r>
              <a:rPr lang="en-US" sz="1200" dirty="0">
                <a:solidFill>
                  <a:srgbClr val="666666"/>
                </a:solidFill>
                <a:latin typeface="Times New Roman" panose="02020603050405020304" pitchFamily="18" charset="0"/>
                <a:cs typeface="Times New Roman" panose="02020603050405020304" pitchFamily="18" charset="0"/>
              </a:rPr>
              <a:t>Branch and Bound</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9" name="Google Shape;382;p38">
            <a:extLst>
              <a:ext uri="{FF2B5EF4-FFF2-40B4-BE49-F238E27FC236}">
                <a16:creationId xmlns:a16="http://schemas.microsoft.com/office/drawing/2014/main" id="{1F5903EC-C7B1-A3D7-0169-DDAFEC643BF2}"/>
              </a:ext>
            </a:extLst>
          </p:cNvPr>
          <p:cNvSpPr txBox="1">
            <a:spLocks/>
          </p:cNvSpPr>
          <p:nvPr/>
        </p:nvSpPr>
        <p:spPr>
          <a:xfrm>
            <a:off x="4481279" y="3943226"/>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Βελτίωση </a:t>
            </a:r>
            <a:r>
              <a:rPr lang="en-US" sz="1200" dirty="0">
                <a:solidFill>
                  <a:srgbClr val="666666"/>
                </a:solidFill>
                <a:latin typeface="Times New Roman" panose="02020603050405020304" pitchFamily="18" charset="0"/>
                <a:cs typeface="Times New Roman" panose="02020603050405020304" pitchFamily="18" charset="0"/>
              </a:rPr>
              <a:t>custom </a:t>
            </a:r>
            <a:r>
              <a:rPr lang="el-GR" sz="1200" dirty="0">
                <a:solidFill>
                  <a:srgbClr val="666666"/>
                </a:solidFill>
                <a:latin typeface="Times New Roman" panose="02020603050405020304" pitchFamily="18" charset="0"/>
                <a:cs typeface="Times New Roman" panose="02020603050405020304" pitchFamily="18" charset="0"/>
              </a:rPr>
              <a:t>Αλγορίθμου </a:t>
            </a:r>
            <a:r>
              <a:rPr lang="en-US" sz="1200" dirty="0">
                <a:solidFill>
                  <a:srgbClr val="666666"/>
                </a:solidFill>
                <a:latin typeface="Times New Roman" panose="02020603050405020304" pitchFamily="18" charset="0"/>
                <a:cs typeface="Times New Roman" panose="02020603050405020304" pitchFamily="18" charset="0"/>
              </a:rPr>
              <a:t>Branch and Bound</a:t>
            </a:r>
            <a:r>
              <a:rPr lang="el-GR" sz="1200" dirty="0">
                <a:solidFill>
                  <a:srgbClr val="666666"/>
                </a:solidFill>
                <a:latin typeface="Times New Roman" panose="02020603050405020304" pitchFamily="18" charset="0"/>
                <a:cs typeface="Times New Roman" panose="02020603050405020304" pitchFamily="18" charset="0"/>
              </a:rPr>
              <a:t> με προσθήκη μεθόδου για </a:t>
            </a:r>
            <a:r>
              <a:rPr lang="en-US" sz="1200" dirty="0">
                <a:solidFill>
                  <a:srgbClr val="666666"/>
                </a:solidFill>
                <a:latin typeface="Times New Roman" panose="02020603050405020304" pitchFamily="18" charset="0"/>
                <a:cs typeface="Times New Roman" panose="02020603050405020304" pitchFamily="18" charset="0"/>
              </a:rPr>
              <a:t>branching </a:t>
            </a:r>
            <a:r>
              <a:rPr lang="el-GR" sz="1200" dirty="0">
                <a:solidFill>
                  <a:srgbClr val="666666"/>
                </a:solidFill>
                <a:latin typeface="Times New Roman" panose="02020603050405020304" pitchFamily="18" charset="0"/>
                <a:cs typeface="Times New Roman" panose="02020603050405020304" pitchFamily="18" charset="0"/>
              </a:rPr>
              <a:t>και μεθόδου για </a:t>
            </a:r>
            <a:r>
              <a:rPr lang="en-US" sz="1200" dirty="0">
                <a:solidFill>
                  <a:srgbClr val="666666"/>
                </a:solidFill>
                <a:latin typeface="Times New Roman" panose="02020603050405020304" pitchFamily="18" charset="0"/>
                <a:cs typeface="Times New Roman" panose="02020603050405020304" pitchFamily="18" charset="0"/>
              </a:rPr>
              <a:t>cuts</a:t>
            </a:r>
            <a:endParaRPr lang="el-GR" sz="1200" dirty="0">
              <a:solidFill>
                <a:srgbClr val="66666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5C801026-40A5-A3D9-20D0-A199B3CA142D}"/>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03272DB3-05FA-90A7-6526-EFF04DA5CF93}"/>
              </a:ext>
            </a:extLst>
          </p:cNvPr>
          <p:cNvSpPr txBox="1">
            <a:spLocks noGrp="1"/>
          </p:cNvSpPr>
          <p:nvPr>
            <p:ph type="title"/>
          </p:nvPr>
        </p:nvSpPr>
        <p:spPr>
          <a:xfrm>
            <a:off x="608032" y="4562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Random Generator</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489" name="Google Shape;489;p43">
            <a:extLst>
              <a:ext uri="{FF2B5EF4-FFF2-40B4-BE49-F238E27FC236}">
                <a16:creationId xmlns:a16="http://schemas.microsoft.com/office/drawing/2014/main" id="{F1D2F0CA-679E-5C32-2589-CD93A266D5CC}"/>
              </a:ext>
            </a:extLst>
          </p:cNvPr>
          <p:cNvSpPr txBox="1">
            <a:spLocks noGrp="1"/>
          </p:cNvSpPr>
          <p:nvPr>
            <p:ph type="subTitle" idx="2"/>
          </p:nvPr>
        </p:nvSpPr>
        <p:spPr>
          <a:xfrm>
            <a:off x="194205" y="1219651"/>
            <a:ext cx="8584034" cy="848246"/>
          </a:xfrm>
          <a:prstGeom prst="rect">
            <a:avLst/>
          </a:prstGeom>
        </p:spPr>
        <p:txBody>
          <a:bodyPr spcFirstLastPara="1" wrap="square" lIns="91425" tIns="91425" rIns="91425" bIns="91425" anchor="t" anchorCtr="0">
            <a:noAutofit/>
          </a:bodyPr>
          <a:lstStyle/>
          <a:p>
            <a:pPr marL="139700" indent="0" algn="l"/>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generate_data_files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δημιουργεί κατά την κλήση της έναν φάκελο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r>
              <a:rPr lang="el-GR" sz="1200" dirty="0">
                <a:solidFill>
                  <a:schemeClr val="tx1">
                    <a:lumMod val="50000"/>
                  </a:schemeClr>
                </a:solidFill>
                <a:latin typeface="Times New Roman" panose="02020603050405020304" pitchFamily="18" charset="0"/>
                <a:cs typeface="Times New Roman" panose="02020603050405020304" pitchFamily="18" charset="0"/>
              </a:rPr>
              <a:t> που αποτελείται από 10 κλάσεις των 10 προβλημάτων η καθεμία</a:t>
            </a:r>
          </a:p>
          <a:p>
            <a:pPr marL="139700" indent="0" algn="l"/>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 φακέλων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Φτιάχνει έναν βασικό φάκελο και μέσα σε αυτόν δημιουργεί υποφακέλους</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έναν για κάθε κλάση</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αρχείων προβλημάτων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Κάθε φάκελος κλάσης περιέχει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αρχεία προβλημάτων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τα οποία περιέχουν δεδομένα παραμέτρων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Τυχαία ανάθεση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τιμών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σε</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 παραμέτρους</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εγγραφή τους στο αρχείο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Σε κάθε</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κλάση</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ορίζονται τυχαίες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τιμές για τις παραμέτρους:</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 δεδομένων</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για κάθε έργο</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εγγραφή τους στο αρχείο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Σε κάθε αρχείο, ορίζονται τυχαίες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τιμές για τις παραμέτρους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του κάθε έργου</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Εκτύπωση</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μηνύματος</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επιτυχίας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Ενημερώνει ότι ολοκληρώθηκε η διαδικασία</a:t>
            </a:r>
          </a:p>
          <a:p>
            <a:pPr marL="139700" indent="0" algn="l"/>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endParaRPr lang="el-GR"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endParaRPr lang="el-GR"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43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Παράδειγμα αρχείου</a:t>
            </a:r>
            <a:endParaRPr sz="2600" dirty="0">
              <a:solidFill>
                <a:srgbClr val="000000"/>
              </a:solidFill>
              <a:latin typeface="Times New Roman" panose="02020603050405020304" pitchFamily="18" charset="0"/>
              <a:cs typeface="Times New Roman" panose="02020603050405020304" pitchFamily="18" charset="0"/>
            </a:endParaRPr>
          </a:p>
        </p:txBody>
      </p:sp>
      <p:pic>
        <p:nvPicPr>
          <p:cNvPr id="3" name="Εικόνα 2">
            <a:extLst>
              <a:ext uri="{FF2B5EF4-FFF2-40B4-BE49-F238E27FC236}">
                <a16:creationId xmlns:a16="http://schemas.microsoft.com/office/drawing/2014/main" id="{D6C613D5-9F7C-032A-9403-B72F79F01A96}"/>
              </a:ext>
            </a:extLst>
          </p:cNvPr>
          <p:cNvPicPr>
            <a:picLocks noChangeAspect="1"/>
          </p:cNvPicPr>
          <p:nvPr/>
        </p:nvPicPr>
        <p:blipFill>
          <a:blip r:embed="rId3"/>
          <a:stretch>
            <a:fillRect/>
          </a:stretch>
        </p:blipFill>
        <p:spPr>
          <a:xfrm>
            <a:off x="2296746" y="1123043"/>
            <a:ext cx="4550508" cy="3526134"/>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2690</Words>
  <Application>Microsoft Office PowerPoint</Application>
  <PresentationFormat>Προβολή στην οθόνη (16:9)</PresentationFormat>
  <Paragraphs>389</Paragraphs>
  <Slides>22</Slides>
  <Notes>22</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22</vt:i4>
      </vt:variant>
    </vt:vector>
  </HeadingPairs>
  <TitlesOfParts>
    <vt:vector size="31" baseType="lpstr">
      <vt:lpstr>Cambria Math</vt:lpstr>
      <vt:lpstr>DM Sans</vt:lpstr>
      <vt:lpstr>Nunito Light</vt:lpstr>
      <vt:lpstr>Times New Roman</vt:lpstr>
      <vt:lpstr>Arial</vt:lpstr>
      <vt:lpstr>Outfit</vt:lpstr>
      <vt:lpstr>Calibri</vt:lpstr>
      <vt:lpstr>Aptos</vt:lpstr>
      <vt:lpstr>Data Collection and Analysis - Master of Science in Community Health and Prevention Research by Slidesgo</vt:lpstr>
      <vt:lpstr>Ανάπτυξη και Αξιολόγηση  Branch and Bound Αλγορίθμου  για το πρόβλημα του Capital Budgeting </vt:lpstr>
      <vt:lpstr>Σκοπός της Εργασίας</vt:lpstr>
      <vt:lpstr>Περιγραφή Μαθηματικού Μοντέλου </vt:lpstr>
      <vt:lpstr>Αντικειμενική Συνάρτηση</vt:lpstr>
      <vt:lpstr>Περιορισμοί Μοντέλου Βελτιστοποίησης</vt:lpstr>
      <vt:lpstr>Παράδειγμα Προβλήματος Capital Budgeting</vt:lpstr>
      <vt:lpstr>Αρχεία Κωδίκων</vt:lpstr>
      <vt:lpstr>Random Generator</vt:lpstr>
      <vt:lpstr>Παράδειγμα αρχείου</vt:lpstr>
      <vt:lpstr>Pyomo</vt:lpstr>
      <vt:lpstr>Παρουσίαση του PowerPoint</vt:lpstr>
      <vt:lpstr>Problems</vt:lpstr>
      <vt:lpstr>Problems</vt:lpstr>
      <vt:lpstr>Branch and Bound</vt:lpstr>
      <vt:lpstr>Ψευδοκώδικας Συνάρτησης branch_and_bound</vt:lpstr>
      <vt:lpstr>Branch and Bound with Improvements</vt:lpstr>
      <vt:lpstr>Branch and Bound with Improvements</vt:lpstr>
      <vt:lpstr>Ψευδοκώδικας Συνάρτησης branch_and_bound</vt:lpstr>
      <vt:lpstr>Αποτελέσματα</vt:lpstr>
      <vt:lpstr>Αποτελέσματα</vt:lpstr>
      <vt:lpstr>Συμπεράσματα</vt:lpstr>
      <vt:lpstr>Συμπεράσματα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Μαρία Πουλιτσίδου</dc:creator>
  <cp:lastModifiedBy>MARIA POULITSIDOU</cp:lastModifiedBy>
  <cp:revision>6</cp:revision>
  <dcterms:modified xsi:type="dcterms:W3CDTF">2025-02-02T18:34:44Z</dcterms:modified>
</cp:coreProperties>
</file>