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23"/>
  </p:notesMasterIdLst>
  <p:sldIdLst>
    <p:sldId id="256" r:id="rId2"/>
    <p:sldId id="313" r:id="rId3"/>
    <p:sldId id="258" r:id="rId4"/>
    <p:sldId id="314" r:id="rId5"/>
    <p:sldId id="257" r:id="rId6"/>
    <p:sldId id="259" r:id="rId7"/>
    <p:sldId id="262" r:id="rId8"/>
    <p:sldId id="317" r:id="rId9"/>
    <p:sldId id="316" r:id="rId10"/>
    <p:sldId id="315" r:id="rId11"/>
    <p:sldId id="318" r:id="rId12"/>
    <p:sldId id="319" r:id="rId13"/>
    <p:sldId id="320" r:id="rId14"/>
    <p:sldId id="321" r:id="rId15"/>
    <p:sldId id="322" r:id="rId16"/>
    <p:sldId id="323" r:id="rId17"/>
    <p:sldId id="267" r:id="rId18"/>
    <p:sldId id="324" r:id="rId19"/>
    <p:sldId id="325" r:id="rId20"/>
    <p:sldId id="260" r:id="rId21"/>
    <p:sldId id="284" r:id="rId22"/>
  </p:sldIdLst>
  <p:sldSz cx="9144000" cy="5143500" type="screen16x9"/>
  <p:notesSz cx="6858000" cy="9144000"/>
  <p:embeddedFontLst>
    <p:embeddedFont>
      <p:font typeface="Party Confetti" pitchFamily="2" charset="0"/>
      <p:regular r:id="rId24"/>
    </p:embeddedFont>
    <p:embeddedFont>
      <p:font typeface="Tahoma" pitchFamily="34" charset="0"/>
      <p:regular r:id="rId25"/>
      <p:bold r:id="rId26"/>
    </p:embeddedFont>
    <p:embeddedFont>
      <p:font typeface="Cantarell" charset="0"/>
      <p:regular r:id="rId27"/>
      <p:bold r:id="rId28"/>
      <p:italic r:id="rId29"/>
      <p:boldItalic r:id="rId30"/>
    </p:embeddedFont>
    <p:embeddedFont>
      <p:font typeface="BubbleGum" pitchFamily="2" charset="0"/>
      <p:regular r:id="rId31"/>
    </p:embeddedFont>
    <p:embeddedFont>
      <p:font typeface="Franklin Gothic Heavy" pitchFamily="34" charset="0"/>
      <p:regular r:id="rId32"/>
      <p:italic r:id="rId33"/>
    </p:embeddedFont>
    <p:embeddedFont>
      <p:font typeface="DJB On the Spot" pitchFamily="2" charset="0"/>
      <p:regular r:id="rId34"/>
    </p:embeddedFont>
    <p:embeddedFont>
      <p:font typeface="Remake" pitchFamily="2" charset="0"/>
      <p:regular r:id="rId35"/>
    </p:embeddedFont>
    <p:embeddedFont>
      <p:font typeface="Bebas Neue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829D754-7156-4054-9CB3-D4FB5770D606}">
  <a:tblStyle styleId="{9829D754-7156-4054-9CB3-D4FB5770D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10a67fa812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10a67fa812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5f071f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5f071f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10a5f071f5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10a5f071f5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10a5f071f52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10a5f071f52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5f071f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5f071f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0a5f071f5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0a5f071f5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a5f071f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a5f071f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0ba6492efd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0ba6492efd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0a5f071f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0a5f071f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0a5f071f5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0a5f071f5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10a67fa812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10a67fa812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15100" y="834600"/>
            <a:ext cx="7713900" cy="3474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11225" y="1210563"/>
            <a:ext cx="58806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11225" y="3447238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accen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567250" y="266250"/>
            <a:ext cx="80094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3046102" y="1061950"/>
            <a:ext cx="4125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1972663" y="1284300"/>
            <a:ext cx="862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045938" y="1511350"/>
            <a:ext cx="412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3"/>
          </p:nvPr>
        </p:nvSpPr>
        <p:spPr>
          <a:xfrm>
            <a:off x="3045863" y="2805783"/>
            <a:ext cx="4125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4" hasCustomPrompt="1"/>
          </p:nvPr>
        </p:nvSpPr>
        <p:spPr>
          <a:xfrm>
            <a:off x="1972613" y="2166275"/>
            <a:ext cx="862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3045863" y="3259963"/>
            <a:ext cx="4125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6"/>
          </p:nvPr>
        </p:nvSpPr>
        <p:spPr>
          <a:xfrm>
            <a:off x="3046026" y="1933867"/>
            <a:ext cx="4125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7" hasCustomPrompt="1"/>
          </p:nvPr>
        </p:nvSpPr>
        <p:spPr>
          <a:xfrm>
            <a:off x="1972663" y="3048275"/>
            <a:ext cx="862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8"/>
          </p:nvPr>
        </p:nvSpPr>
        <p:spPr>
          <a:xfrm>
            <a:off x="3045863" y="2389727"/>
            <a:ext cx="4125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9"/>
          </p:nvPr>
        </p:nvSpPr>
        <p:spPr>
          <a:xfrm>
            <a:off x="3045863" y="3677700"/>
            <a:ext cx="4125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3" hasCustomPrompt="1"/>
          </p:nvPr>
        </p:nvSpPr>
        <p:spPr>
          <a:xfrm>
            <a:off x="1972588" y="3930250"/>
            <a:ext cx="862800" cy="3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4"/>
          </p:nvPr>
        </p:nvSpPr>
        <p:spPr>
          <a:xfrm>
            <a:off x="3045575" y="4135009"/>
            <a:ext cx="4125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434063" y="2365875"/>
            <a:ext cx="3671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2" hasCustomPrompt="1"/>
          </p:nvPr>
        </p:nvSpPr>
        <p:spPr>
          <a:xfrm>
            <a:off x="5510013" y="1156375"/>
            <a:ext cx="15195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4434213" y="3568425"/>
            <a:ext cx="36711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solidFill>
          <a:schemeClr val="lt2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bg>
      <p:bgPr>
        <a:solidFill>
          <a:schemeClr val="dk2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bg>
      <p:bgPr>
        <a:solidFill>
          <a:schemeClr val="accent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715100" y="266250"/>
            <a:ext cx="77139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_1_1_1_1">
    <p:bg>
      <p:bgPr>
        <a:solidFill>
          <a:schemeClr val="lt2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1112200" y="920100"/>
            <a:ext cx="6919500" cy="3303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1"/>
          </p:nvPr>
        </p:nvSpPr>
        <p:spPr>
          <a:xfrm>
            <a:off x="2268200" y="2773336"/>
            <a:ext cx="4607700" cy="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2268200" y="1404163"/>
            <a:ext cx="4607700" cy="13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7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/>
        </p:nvSpPr>
        <p:spPr>
          <a:xfrm>
            <a:off x="3083350" y="535000"/>
            <a:ext cx="5562300" cy="407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8"/>
          <p:cNvSpPr/>
          <p:nvPr/>
        </p:nvSpPr>
        <p:spPr>
          <a:xfrm rot="-2301926">
            <a:off x="8256708" y="4274389"/>
            <a:ext cx="601824" cy="668227"/>
          </a:xfrm>
          <a:custGeom>
            <a:avLst/>
            <a:gdLst/>
            <a:ahLst/>
            <a:cxnLst/>
            <a:rect l="l" t="t" r="r" b="b"/>
            <a:pathLst>
              <a:path w="24072" h="26728" extrusionOk="0">
                <a:moveTo>
                  <a:pt x="12817" y="1"/>
                </a:moveTo>
                <a:cubicBezTo>
                  <a:pt x="12618" y="1"/>
                  <a:pt x="12416" y="18"/>
                  <a:pt x="12212" y="54"/>
                </a:cubicBezTo>
                <a:cubicBezTo>
                  <a:pt x="10566" y="345"/>
                  <a:pt x="9433" y="1746"/>
                  <a:pt x="9686" y="3185"/>
                </a:cubicBezTo>
                <a:cubicBezTo>
                  <a:pt x="9824" y="3897"/>
                  <a:pt x="10260" y="4517"/>
                  <a:pt x="10888" y="4877"/>
                </a:cubicBezTo>
                <a:lnTo>
                  <a:pt x="1" y="4877"/>
                </a:lnTo>
                <a:lnTo>
                  <a:pt x="1" y="26728"/>
                </a:lnTo>
                <a:lnTo>
                  <a:pt x="24072" y="26728"/>
                </a:lnTo>
                <a:lnTo>
                  <a:pt x="24072" y="4877"/>
                </a:lnTo>
                <a:lnTo>
                  <a:pt x="14234" y="4877"/>
                </a:lnTo>
                <a:cubicBezTo>
                  <a:pt x="15252" y="4295"/>
                  <a:pt x="15857" y="3223"/>
                  <a:pt x="15665" y="2136"/>
                </a:cubicBezTo>
                <a:cubicBezTo>
                  <a:pt x="15444" y="874"/>
                  <a:pt x="14228" y="1"/>
                  <a:pt x="128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8"/>
          <p:cNvGrpSpPr/>
          <p:nvPr/>
        </p:nvGrpSpPr>
        <p:grpSpPr>
          <a:xfrm>
            <a:off x="215987" y="208511"/>
            <a:ext cx="772918" cy="809228"/>
            <a:chOff x="4458798" y="3801637"/>
            <a:chExt cx="942698" cy="986984"/>
          </a:xfrm>
        </p:grpSpPr>
        <p:sp>
          <p:nvSpPr>
            <p:cNvPr id="198" name="Google Shape;198;p38"/>
            <p:cNvSpPr/>
            <p:nvPr/>
          </p:nvSpPr>
          <p:spPr>
            <a:xfrm>
              <a:off x="4459027" y="3801637"/>
              <a:ext cx="942470" cy="921763"/>
            </a:xfrm>
            <a:custGeom>
              <a:avLst/>
              <a:gdLst/>
              <a:ahLst/>
              <a:cxnLst/>
              <a:rect l="l" t="t" r="r" b="b"/>
              <a:pathLst>
                <a:path w="28857" h="28223" extrusionOk="0">
                  <a:moveTo>
                    <a:pt x="6939" y="1"/>
                  </a:moveTo>
                  <a:lnTo>
                    <a:pt x="6910" y="8"/>
                  </a:lnTo>
                  <a:cubicBezTo>
                    <a:pt x="6800" y="8"/>
                    <a:pt x="6684" y="16"/>
                    <a:pt x="6567" y="37"/>
                  </a:cubicBezTo>
                  <a:cubicBezTo>
                    <a:pt x="6450" y="59"/>
                    <a:pt x="6326" y="103"/>
                    <a:pt x="6209" y="147"/>
                  </a:cubicBezTo>
                  <a:cubicBezTo>
                    <a:pt x="6100" y="191"/>
                    <a:pt x="5990" y="249"/>
                    <a:pt x="5881" y="315"/>
                  </a:cubicBezTo>
                  <a:cubicBezTo>
                    <a:pt x="5662" y="439"/>
                    <a:pt x="5458" y="592"/>
                    <a:pt x="5268" y="767"/>
                  </a:cubicBezTo>
                  <a:cubicBezTo>
                    <a:pt x="5078" y="949"/>
                    <a:pt x="4903" y="1146"/>
                    <a:pt x="4750" y="1365"/>
                  </a:cubicBezTo>
                  <a:cubicBezTo>
                    <a:pt x="4597" y="1577"/>
                    <a:pt x="4458" y="1796"/>
                    <a:pt x="4334" y="2029"/>
                  </a:cubicBezTo>
                  <a:cubicBezTo>
                    <a:pt x="4072" y="2540"/>
                    <a:pt x="3853" y="3080"/>
                    <a:pt x="3692" y="3634"/>
                  </a:cubicBezTo>
                  <a:cubicBezTo>
                    <a:pt x="3532" y="4218"/>
                    <a:pt x="3400" y="4809"/>
                    <a:pt x="3305" y="5407"/>
                  </a:cubicBezTo>
                  <a:cubicBezTo>
                    <a:pt x="3225" y="5940"/>
                    <a:pt x="3160" y="6502"/>
                    <a:pt x="3116" y="7122"/>
                  </a:cubicBezTo>
                  <a:cubicBezTo>
                    <a:pt x="3087" y="7611"/>
                    <a:pt x="3072" y="8121"/>
                    <a:pt x="3072" y="8625"/>
                  </a:cubicBezTo>
                  <a:cubicBezTo>
                    <a:pt x="3072" y="9106"/>
                    <a:pt x="3109" y="9617"/>
                    <a:pt x="3167" y="10237"/>
                  </a:cubicBezTo>
                  <a:lnTo>
                    <a:pt x="3189" y="10500"/>
                  </a:lnTo>
                  <a:cubicBezTo>
                    <a:pt x="3203" y="10675"/>
                    <a:pt x="3225" y="10850"/>
                    <a:pt x="3240" y="11025"/>
                  </a:cubicBezTo>
                  <a:lnTo>
                    <a:pt x="3240" y="10989"/>
                  </a:lnTo>
                  <a:lnTo>
                    <a:pt x="3240" y="10989"/>
                  </a:lnTo>
                  <a:cubicBezTo>
                    <a:pt x="3276" y="11361"/>
                    <a:pt x="3276" y="11733"/>
                    <a:pt x="3233" y="12098"/>
                  </a:cubicBezTo>
                  <a:cubicBezTo>
                    <a:pt x="3203" y="12222"/>
                    <a:pt x="3167" y="12346"/>
                    <a:pt x="3116" y="12463"/>
                  </a:cubicBezTo>
                  <a:cubicBezTo>
                    <a:pt x="3079" y="12550"/>
                    <a:pt x="3028" y="12630"/>
                    <a:pt x="2970" y="12703"/>
                  </a:cubicBezTo>
                  <a:cubicBezTo>
                    <a:pt x="2890" y="12791"/>
                    <a:pt x="2809" y="12864"/>
                    <a:pt x="2715" y="12937"/>
                  </a:cubicBezTo>
                  <a:cubicBezTo>
                    <a:pt x="2547" y="13039"/>
                    <a:pt x="2364" y="13127"/>
                    <a:pt x="2182" y="13192"/>
                  </a:cubicBezTo>
                  <a:cubicBezTo>
                    <a:pt x="1890" y="13294"/>
                    <a:pt x="1584" y="13360"/>
                    <a:pt x="1277" y="13411"/>
                  </a:cubicBezTo>
                  <a:lnTo>
                    <a:pt x="1095" y="13433"/>
                  </a:lnTo>
                  <a:cubicBezTo>
                    <a:pt x="912" y="13455"/>
                    <a:pt x="730" y="13491"/>
                    <a:pt x="548" y="13550"/>
                  </a:cubicBezTo>
                  <a:cubicBezTo>
                    <a:pt x="489" y="13564"/>
                    <a:pt x="438" y="13586"/>
                    <a:pt x="380" y="13615"/>
                  </a:cubicBezTo>
                  <a:cubicBezTo>
                    <a:pt x="336" y="13637"/>
                    <a:pt x="285" y="13666"/>
                    <a:pt x="241" y="13703"/>
                  </a:cubicBezTo>
                  <a:cubicBezTo>
                    <a:pt x="146" y="13783"/>
                    <a:pt x="81" y="13878"/>
                    <a:pt x="37" y="13995"/>
                  </a:cubicBezTo>
                  <a:cubicBezTo>
                    <a:pt x="22" y="14046"/>
                    <a:pt x="8" y="14097"/>
                    <a:pt x="8" y="14148"/>
                  </a:cubicBezTo>
                  <a:lnTo>
                    <a:pt x="8" y="14170"/>
                  </a:lnTo>
                  <a:cubicBezTo>
                    <a:pt x="0" y="14221"/>
                    <a:pt x="0" y="14272"/>
                    <a:pt x="8" y="14330"/>
                  </a:cubicBezTo>
                  <a:cubicBezTo>
                    <a:pt x="15" y="14498"/>
                    <a:pt x="51" y="14666"/>
                    <a:pt x="95" y="14827"/>
                  </a:cubicBezTo>
                  <a:cubicBezTo>
                    <a:pt x="190" y="15118"/>
                    <a:pt x="351" y="15396"/>
                    <a:pt x="562" y="15622"/>
                  </a:cubicBezTo>
                  <a:cubicBezTo>
                    <a:pt x="788" y="15877"/>
                    <a:pt x="1051" y="16103"/>
                    <a:pt x="1328" y="16300"/>
                  </a:cubicBezTo>
                  <a:cubicBezTo>
                    <a:pt x="1854" y="16672"/>
                    <a:pt x="2408" y="16986"/>
                    <a:pt x="2999" y="17242"/>
                  </a:cubicBezTo>
                  <a:cubicBezTo>
                    <a:pt x="3181" y="17322"/>
                    <a:pt x="3364" y="17387"/>
                    <a:pt x="3539" y="17446"/>
                  </a:cubicBezTo>
                  <a:cubicBezTo>
                    <a:pt x="3714" y="17504"/>
                    <a:pt x="3875" y="17563"/>
                    <a:pt x="4050" y="17621"/>
                  </a:cubicBezTo>
                  <a:lnTo>
                    <a:pt x="4276" y="17694"/>
                  </a:lnTo>
                  <a:cubicBezTo>
                    <a:pt x="4772" y="17862"/>
                    <a:pt x="5341" y="18051"/>
                    <a:pt x="5866" y="18292"/>
                  </a:cubicBezTo>
                  <a:cubicBezTo>
                    <a:pt x="6063" y="18372"/>
                    <a:pt x="6246" y="18482"/>
                    <a:pt x="6421" y="18613"/>
                  </a:cubicBezTo>
                  <a:cubicBezTo>
                    <a:pt x="6443" y="18628"/>
                    <a:pt x="6450" y="18635"/>
                    <a:pt x="6457" y="18650"/>
                  </a:cubicBezTo>
                  <a:cubicBezTo>
                    <a:pt x="6392" y="18679"/>
                    <a:pt x="6326" y="18708"/>
                    <a:pt x="6253" y="18737"/>
                  </a:cubicBezTo>
                  <a:cubicBezTo>
                    <a:pt x="6005" y="18817"/>
                    <a:pt x="5750" y="18876"/>
                    <a:pt x="5494" y="18920"/>
                  </a:cubicBezTo>
                  <a:cubicBezTo>
                    <a:pt x="5297" y="18956"/>
                    <a:pt x="5078" y="18978"/>
                    <a:pt x="4808" y="19007"/>
                  </a:cubicBezTo>
                  <a:lnTo>
                    <a:pt x="4575" y="19022"/>
                  </a:lnTo>
                  <a:cubicBezTo>
                    <a:pt x="4181" y="19044"/>
                    <a:pt x="3780" y="19095"/>
                    <a:pt x="3393" y="19160"/>
                  </a:cubicBezTo>
                  <a:cubicBezTo>
                    <a:pt x="3181" y="19197"/>
                    <a:pt x="2977" y="19263"/>
                    <a:pt x="2787" y="19357"/>
                  </a:cubicBezTo>
                  <a:cubicBezTo>
                    <a:pt x="2612" y="19430"/>
                    <a:pt x="2459" y="19562"/>
                    <a:pt x="2364" y="19729"/>
                  </a:cubicBezTo>
                  <a:cubicBezTo>
                    <a:pt x="2262" y="19912"/>
                    <a:pt x="2233" y="20123"/>
                    <a:pt x="2291" y="20328"/>
                  </a:cubicBezTo>
                  <a:cubicBezTo>
                    <a:pt x="2364" y="20590"/>
                    <a:pt x="2503" y="20838"/>
                    <a:pt x="2678" y="21043"/>
                  </a:cubicBezTo>
                  <a:cubicBezTo>
                    <a:pt x="2751" y="21145"/>
                    <a:pt x="2831" y="21240"/>
                    <a:pt x="2926" y="21327"/>
                  </a:cubicBezTo>
                  <a:cubicBezTo>
                    <a:pt x="2977" y="21386"/>
                    <a:pt x="3043" y="21437"/>
                    <a:pt x="3109" y="21488"/>
                  </a:cubicBezTo>
                  <a:cubicBezTo>
                    <a:pt x="3233" y="21575"/>
                    <a:pt x="3364" y="21663"/>
                    <a:pt x="3502" y="21743"/>
                  </a:cubicBezTo>
                  <a:cubicBezTo>
                    <a:pt x="3882" y="21962"/>
                    <a:pt x="4276" y="22159"/>
                    <a:pt x="4684" y="22356"/>
                  </a:cubicBezTo>
                  <a:cubicBezTo>
                    <a:pt x="5159" y="22582"/>
                    <a:pt x="5648" y="22816"/>
                    <a:pt x="6122" y="23027"/>
                  </a:cubicBezTo>
                  <a:cubicBezTo>
                    <a:pt x="6596" y="23239"/>
                    <a:pt x="7041" y="23450"/>
                    <a:pt x="7486" y="23662"/>
                  </a:cubicBezTo>
                  <a:lnTo>
                    <a:pt x="7508" y="23677"/>
                  </a:lnTo>
                  <a:cubicBezTo>
                    <a:pt x="7836" y="23823"/>
                    <a:pt x="8150" y="23998"/>
                    <a:pt x="8457" y="24180"/>
                  </a:cubicBezTo>
                  <a:cubicBezTo>
                    <a:pt x="8500" y="24209"/>
                    <a:pt x="8544" y="24238"/>
                    <a:pt x="8581" y="24275"/>
                  </a:cubicBezTo>
                  <a:lnTo>
                    <a:pt x="8610" y="24304"/>
                  </a:lnTo>
                  <a:cubicBezTo>
                    <a:pt x="8610" y="24319"/>
                    <a:pt x="8602" y="24326"/>
                    <a:pt x="8602" y="24333"/>
                  </a:cubicBezTo>
                  <a:cubicBezTo>
                    <a:pt x="8595" y="24341"/>
                    <a:pt x="8595" y="24348"/>
                    <a:pt x="8588" y="24355"/>
                  </a:cubicBezTo>
                  <a:cubicBezTo>
                    <a:pt x="8581" y="24370"/>
                    <a:pt x="8559" y="24384"/>
                    <a:pt x="8544" y="24392"/>
                  </a:cubicBezTo>
                  <a:cubicBezTo>
                    <a:pt x="8493" y="24428"/>
                    <a:pt x="8442" y="24450"/>
                    <a:pt x="8384" y="24472"/>
                  </a:cubicBezTo>
                  <a:cubicBezTo>
                    <a:pt x="8245" y="24516"/>
                    <a:pt x="8099" y="24552"/>
                    <a:pt x="7960" y="24581"/>
                  </a:cubicBezTo>
                  <a:cubicBezTo>
                    <a:pt x="7887" y="24596"/>
                    <a:pt x="7814" y="24611"/>
                    <a:pt x="7734" y="24632"/>
                  </a:cubicBezTo>
                  <a:cubicBezTo>
                    <a:pt x="7508" y="24691"/>
                    <a:pt x="7282" y="24764"/>
                    <a:pt x="7114" y="24924"/>
                  </a:cubicBezTo>
                  <a:cubicBezTo>
                    <a:pt x="7034" y="25012"/>
                    <a:pt x="6968" y="25121"/>
                    <a:pt x="6932" y="25231"/>
                  </a:cubicBezTo>
                  <a:cubicBezTo>
                    <a:pt x="6888" y="25347"/>
                    <a:pt x="6873" y="25464"/>
                    <a:pt x="6873" y="25581"/>
                  </a:cubicBezTo>
                  <a:cubicBezTo>
                    <a:pt x="6888" y="25814"/>
                    <a:pt x="6983" y="26026"/>
                    <a:pt x="7136" y="26194"/>
                  </a:cubicBezTo>
                  <a:cubicBezTo>
                    <a:pt x="7216" y="26281"/>
                    <a:pt x="7296" y="26362"/>
                    <a:pt x="7391" y="26435"/>
                  </a:cubicBezTo>
                  <a:cubicBezTo>
                    <a:pt x="7493" y="26515"/>
                    <a:pt x="7596" y="26588"/>
                    <a:pt x="7712" y="26653"/>
                  </a:cubicBezTo>
                  <a:cubicBezTo>
                    <a:pt x="7946" y="26785"/>
                    <a:pt x="8187" y="26901"/>
                    <a:pt x="8435" y="27004"/>
                  </a:cubicBezTo>
                  <a:cubicBezTo>
                    <a:pt x="8894" y="27179"/>
                    <a:pt x="9369" y="27332"/>
                    <a:pt x="9850" y="27456"/>
                  </a:cubicBezTo>
                  <a:cubicBezTo>
                    <a:pt x="11287" y="27835"/>
                    <a:pt x="12768" y="28069"/>
                    <a:pt x="14257" y="28164"/>
                  </a:cubicBezTo>
                  <a:cubicBezTo>
                    <a:pt x="14841" y="28200"/>
                    <a:pt x="15424" y="28222"/>
                    <a:pt x="15979" y="28222"/>
                  </a:cubicBezTo>
                  <a:cubicBezTo>
                    <a:pt x="16949" y="28222"/>
                    <a:pt x="17912" y="28164"/>
                    <a:pt x="18868" y="28032"/>
                  </a:cubicBezTo>
                  <a:cubicBezTo>
                    <a:pt x="19422" y="27952"/>
                    <a:pt x="19962" y="27843"/>
                    <a:pt x="20502" y="27704"/>
                  </a:cubicBezTo>
                  <a:cubicBezTo>
                    <a:pt x="20860" y="27697"/>
                    <a:pt x="21225" y="27646"/>
                    <a:pt x="21575" y="27551"/>
                  </a:cubicBezTo>
                  <a:cubicBezTo>
                    <a:pt x="21874" y="27471"/>
                    <a:pt x="22173" y="27368"/>
                    <a:pt x="22458" y="27252"/>
                  </a:cubicBezTo>
                  <a:cubicBezTo>
                    <a:pt x="22757" y="27135"/>
                    <a:pt x="23049" y="26996"/>
                    <a:pt x="23326" y="26843"/>
                  </a:cubicBezTo>
                  <a:cubicBezTo>
                    <a:pt x="23931" y="26529"/>
                    <a:pt x="24508" y="26157"/>
                    <a:pt x="25048" y="25749"/>
                  </a:cubicBezTo>
                  <a:cubicBezTo>
                    <a:pt x="25573" y="25369"/>
                    <a:pt x="26069" y="24946"/>
                    <a:pt x="26536" y="24494"/>
                  </a:cubicBezTo>
                  <a:cubicBezTo>
                    <a:pt x="26952" y="24100"/>
                    <a:pt x="27331" y="23677"/>
                    <a:pt x="27674" y="23217"/>
                  </a:cubicBezTo>
                  <a:cubicBezTo>
                    <a:pt x="27806" y="23042"/>
                    <a:pt x="27922" y="22859"/>
                    <a:pt x="28032" y="22662"/>
                  </a:cubicBezTo>
                  <a:cubicBezTo>
                    <a:pt x="28141" y="22444"/>
                    <a:pt x="28243" y="22210"/>
                    <a:pt x="28331" y="21977"/>
                  </a:cubicBezTo>
                  <a:cubicBezTo>
                    <a:pt x="28703" y="20875"/>
                    <a:pt x="28856" y="19715"/>
                    <a:pt x="28776" y="18562"/>
                  </a:cubicBezTo>
                  <a:cubicBezTo>
                    <a:pt x="28754" y="18263"/>
                    <a:pt x="28710" y="17971"/>
                    <a:pt x="28652" y="17679"/>
                  </a:cubicBezTo>
                  <a:cubicBezTo>
                    <a:pt x="28586" y="17402"/>
                    <a:pt x="28499" y="17132"/>
                    <a:pt x="28389" y="16869"/>
                  </a:cubicBezTo>
                  <a:cubicBezTo>
                    <a:pt x="28287" y="16621"/>
                    <a:pt x="28149" y="16388"/>
                    <a:pt x="27988" y="16176"/>
                  </a:cubicBezTo>
                  <a:cubicBezTo>
                    <a:pt x="27828" y="15965"/>
                    <a:pt x="27645" y="15782"/>
                    <a:pt x="27434" y="15636"/>
                  </a:cubicBezTo>
                  <a:cubicBezTo>
                    <a:pt x="27317" y="15556"/>
                    <a:pt x="27193" y="15483"/>
                    <a:pt x="27061" y="15425"/>
                  </a:cubicBezTo>
                  <a:cubicBezTo>
                    <a:pt x="26945" y="15381"/>
                    <a:pt x="26821" y="15345"/>
                    <a:pt x="26697" y="15323"/>
                  </a:cubicBezTo>
                  <a:cubicBezTo>
                    <a:pt x="26587" y="15301"/>
                    <a:pt x="26478" y="15286"/>
                    <a:pt x="26376" y="15286"/>
                  </a:cubicBezTo>
                  <a:lnTo>
                    <a:pt x="26325" y="15286"/>
                  </a:lnTo>
                  <a:cubicBezTo>
                    <a:pt x="26186" y="15293"/>
                    <a:pt x="26055" y="15308"/>
                    <a:pt x="25923" y="15337"/>
                  </a:cubicBezTo>
                  <a:cubicBezTo>
                    <a:pt x="25683" y="15396"/>
                    <a:pt x="25449" y="15476"/>
                    <a:pt x="25230" y="15585"/>
                  </a:cubicBezTo>
                  <a:cubicBezTo>
                    <a:pt x="25062" y="15666"/>
                    <a:pt x="24902" y="15753"/>
                    <a:pt x="24741" y="15833"/>
                  </a:cubicBezTo>
                  <a:lnTo>
                    <a:pt x="24617" y="15899"/>
                  </a:lnTo>
                  <a:cubicBezTo>
                    <a:pt x="24457" y="15987"/>
                    <a:pt x="24296" y="16060"/>
                    <a:pt x="24128" y="16125"/>
                  </a:cubicBezTo>
                  <a:cubicBezTo>
                    <a:pt x="24041" y="16162"/>
                    <a:pt x="23953" y="16176"/>
                    <a:pt x="23858" y="16191"/>
                  </a:cubicBezTo>
                  <a:lnTo>
                    <a:pt x="23829" y="16191"/>
                  </a:lnTo>
                  <a:cubicBezTo>
                    <a:pt x="23800" y="16191"/>
                    <a:pt x="23764" y="16191"/>
                    <a:pt x="23734" y="16184"/>
                  </a:cubicBezTo>
                  <a:cubicBezTo>
                    <a:pt x="23698" y="16176"/>
                    <a:pt x="23669" y="16169"/>
                    <a:pt x="23640" y="16154"/>
                  </a:cubicBezTo>
                  <a:cubicBezTo>
                    <a:pt x="23610" y="16140"/>
                    <a:pt x="23581" y="16118"/>
                    <a:pt x="23552" y="16096"/>
                  </a:cubicBezTo>
                  <a:cubicBezTo>
                    <a:pt x="23501" y="16052"/>
                    <a:pt x="23457" y="16001"/>
                    <a:pt x="23413" y="15943"/>
                  </a:cubicBezTo>
                  <a:cubicBezTo>
                    <a:pt x="23348" y="15848"/>
                    <a:pt x="23297" y="15753"/>
                    <a:pt x="23253" y="15644"/>
                  </a:cubicBezTo>
                  <a:cubicBezTo>
                    <a:pt x="23216" y="15505"/>
                    <a:pt x="23187" y="15359"/>
                    <a:pt x="23180" y="15213"/>
                  </a:cubicBezTo>
                  <a:cubicBezTo>
                    <a:pt x="23151" y="14863"/>
                    <a:pt x="23143" y="14513"/>
                    <a:pt x="23143" y="14126"/>
                  </a:cubicBezTo>
                  <a:lnTo>
                    <a:pt x="23143" y="13652"/>
                  </a:lnTo>
                  <a:lnTo>
                    <a:pt x="23143" y="12776"/>
                  </a:lnTo>
                  <a:cubicBezTo>
                    <a:pt x="23143" y="12251"/>
                    <a:pt x="23114" y="11777"/>
                    <a:pt x="23078" y="11332"/>
                  </a:cubicBezTo>
                  <a:cubicBezTo>
                    <a:pt x="23049" y="10901"/>
                    <a:pt x="22976" y="10471"/>
                    <a:pt x="22866" y="10055"/>
                  </a:cubicBezTo>
                  <a:cubicBezTo>
                    <a:pt x="22808" y="9858"/>
                    <a:pt x="22735" y="9661"/>
                    <a:pt x="22655" y="9471"/>
                  </a:cubicBezTo>
                  <a:cubicBezTo>
                    <a:pt x="22574" y="9303"/>
                    <a:pt x="22472" y="9143"/>
                    <a:pt x="22356" y="8997"/>
                  </a:cubicBezTo>
                  <a:cubicBezTo>
                    <a:pt x="22137" y="8712"/>
                    <a:pt x="21830" y="8523"/>
                    <a:pt x="21480" y="8450"/>
                  </a:cubicBezTo>
                  <a:cubicBezTo>
                    <a:pt x="21385" y="8428"/>
                    <a:pt x="21283" y="8413"/>
                    <a:pt x="21188" y="8413"/>
                  </a:cubicBezTo>
                  <a:lnTo>
                    <a:pt x="21144" y="8413"/>
                  </a:lnTo>
                  <a:cubicBezTo>
                    <a:pt x="21042" y="8413"/>
                    <a:pt x="20947" y="8421"/>
                    <a:pt x="20845" y="8435"/>
                  </a:cubicBezTo>
                  <a:cubicBezTo>
                    <a:pt x="20743" y="8450"/>
                    <a:pt x="20641" y="8479"/>
                    <a:pt x="20546" y="8515"/>
                  </a:cubicBezTo>
                  <a:cubicBezTo>
                    <a:pt x="20444" y="8559"/>
                    <a:pt x="20342" y="8610"/>
                    <a:pt x="20254" y="8676"/>
                  </a:cubicBezTo>
                  <a:cubicBezTo>
                    <a:pt x="20086" y="8815"/>
                    <a:pt x="19933" y="8968"/>
                    <a:pt x="19809" y="9143"/>
                  </a:cubicBezTo>
                  <a:cubicBezTo>
                    <a:pt x="19671" y="9333"/>
                    <a:pt x="19547" y="9522"/>
                    <a:pt x="19437" y="9727"/>
                  </a:cubicBezTo>
                  <a:cubicBezTo>
                    <a:pt x="19328" y="9916"/>
                    <a:pt x="19225" y="10106"/>
                    <a:pt x="19123" y="10303"/>
                  </a:cubicBezTo>
                  <a:cubicBezTo>
                    <a:pt x="19065" y="10420"/>
                    <a:pt x="18999" y="10544"/>
                    <a:pt x="18934" y="10660"/>
                  </a:cubicBezTo>
                  <a:cubicBezTo>
                    <a:pt x="18802" y="10923"/>
                    <a:pt x="18642" y="11179"/>
                    <a:pt x="18459" y="11419"/>
                  </a:cubicBezTo>
                  <a:cubicBezTo>
                    <a:pt x="18394" y="11500"/>
                    <a:pt x="18313" y="11580"/>
                    <a:pt x="18226" y="11645"/>
                  </a:cubicBezTo>
                  <a:cubicBezTo>
                    <a:pt x="18182" y="11667"/>
                    <a:pt x="18138" y="11689"/>
                    <a:pt x="18095" y="11711"/>
                  </a:cubicBezTo>
                  <a:cubicBezTo>
                    <a:pt x="18065" y="11718"/>
                    <a:pt x="18036" y="11726"/>
                    <a:pt x="18007" y="11733"/>
                  </a:cubicBezTo>
                  <a:cubicBezTo>
                    <a:pt x="17978" y="11733"/>
                    <a:pt x="17941" y="11733"/>
                    <a:pt x="17912" y="11726"/>
                  </a:cubicBezTo>
                  <a:cubicBezTo>
                    <a:pt x="17876" y="11718"/>
                    <a:pt x="17839" y="11711"/>
                    <a:pt x="17803" y="11697"/>
                  </a:cubicBezTo>
                  <a:cubicBezTo>
                    <a:pt x="17774" y="11675"/>
                    <a:pt x="17737" y="11660"/>
                    <a:pt x="17715" y="11638"/>
                  </a:cubicBezTo>
                  <a:cubicBezTo>
                    <a:pt x="17679" y="11602"/>
                    <a:pt x="17642" y="11565"/>
                    <a:pt x="17613" y="11529"/>
                  </a:cubicBezTo>
                  <a:cubicBezTo>
                    <a:pt x="17562" y="11441"/>
                    <a:pt x="17511" y="11346"/>
                    <a:pt x="17482" y="11251"/>
                  </a:cubicBezTo>
                  <a:cubicBezTo>
                    <a:pt x="17394" y="10989"/>
                    <a:pt x="17343" y="10712"/>
                    <a:pt x="17329" y="10442"/>
                  </a:cubicBezTo>
                  <a:lnTo>
                    <a:pt x="17329" y="10420"/>
                  </a:lnTo>
                  <a:cubicBezTo>
                    <a:pt x="17270" y="9690"/>
                    <a:pt x="17314" y="8939"/>
                    <a:pt x="17358" y="8224"/>
                  </a:cubicBezTo>
                  <a:cubicBezTo>
                    <a:pt x="17372" y="7946"/>
                    <a:pt x="17387" y="7662"/>
                    <a:pt x="17401" y="7385"/>
                  </a:cubicBezTo>
                  <a:cubicBezTo>
                    <a:pt x="17409" y="7217"/>
                    <a:pt x="17409" y="7012"/>
                    <a:pt x="17401" y="6808"/>
                  </a:cubicBezTo>
                  <a:cubicBezTo>
                    <a:pt x="17394" y="6721"/>
                    <a:pt x="17387" y="6626"/>
                    <a:pt x="17380" y="6531"/>
                  </a:cubicBezTo>
                  <a:cubicBezTo>
                    <a:pt x="17358" y="6429"/>
                    <a:pt x="17336" y="6327"/>
                    <a:pt x="17307" y="6217"/>
                  </a:cubicBezTo>
                  <a:cubicBezTo>
                    <a:pt x="17212" y="5867"/>
                    <a:pt x="17059" y="5531"/>
                    <a:pt x="16862" y="5218"/>
                  </a:cubicBezTo>
                  <a:cubicBezTo>
                    <a:pt x="16694" y="4948"/>
                    <a:pt x="16468" y="4714"/>
                    <a:pt x="16198" y="4546"/>
                  </a:cubicBezTo>
                  <a:cubicBezTo>
                    <a:pt x="16015" y="4444"/>
                    <a:pt x="15811" y="4379"/>
                    <a:pt x="15599" y="4364"/>
                  </a:cubicBezTo>
                  <a:lnTo>
                    <a:pt x="15534" y="4364"/>
                  </a:lnTo>
                  <a:cubicBezTo>
                    <a:pt x="15329" y="4371"/>
                    <a:pt x="15125" y="4422"/>
                    <a:pt x="14943" y="4517"/>
                  </a:cubicBezTo>
                  <a:cubicBezTo>
                    <a:pt x="14833" y="4576"/>
                    <a:pt x="14724" y="4641"/>
                    <a:pt x="14629" y="4722"/>
                  </a:cubicBezTo>
                  <a:cubicBezTo>
                    <a:pt x="14512" y="4809"/>
                    <a:pt x="14410" y="4911"/>
                    <a:pt x="14315" y="5021"/>
                  </a:cubicBezTo>
                  <a:cubicBezTo>
                    <a:pt x="14213" y="5145"/>
                    <a:pt x="14111" y="5276"/>
                    <a:pt x="14023" y="5400"/>
                  </a:cubicBezTo>
                  <a:cubicBezTo>
                    <a:pt x="13929" y="5524"/>
                    <a:pt x="13848" y="5634"/>
                    <a:pt x="13746" y="5758"/>
                  </a:cubicBezTo>
                  <a:cubicBezTo>
                    <a:pt x="13578" y="5962"/>
                    <a:pt x="13389" y="6152"/>
                    <a:pt x="13177" y="6305"/>
                  </a:cubicBezTo>
                  <a:cubicBezTo>
                    <a:pt x="13090" y="6363"/>
                    <a:pt x="13002" y="6414"/>
                    <a:pt x="12907" y="6451"/>
                  </a:cubicBezTo>
                  <a:cubicBezTo>
                    <a:pt x="12841" y="6473"/>
                    <a:pt x="12783" y="6487"/>
                    <a:pt x="12717" y="6494"/>
                  </a:cubicBezTo>
                  <a:lnTo>
                    <a:pt x="12681" y="6494"/>
                  </a:lnTo>
                  <a:cubicBezTo>
                    <a:pt x="12637" y="6494"/>
                    <a:pt x="12601" y="6494"/>
                    <a:pt x="12564" y="6487"/>
                  </a:cubicBezTo>
                  <a:cubicBezTo>
                    <a:pt x="12499" y="6473"/>
                    <a:pt x="12433" y="6451"/>
                    <a:pt x="12367" y="6429"/>
                  </a:cubicBezTo>
                  <a:cubicBezTo>
                    <a:pt x="12258" y="6370"/>
                    <a:pt x="12156" y="6305"/>
                    <a:pt x="12061" y="6232"/>
                  </a:cubicBezTo>
                  <a:cubicBezTo>
                    <a:pt x="11813" y="5998"/>
                    <a:pt x="11587" y="5736"/>
                    <a:pt x="11390" y="5451"/>
                  </a:cubicBezTo>
                  <a:cubicBezTo>
                    <a:pt x="11200" y="5174"/>
                    <a:pt x="11047" y="4926"/>
                    <a:pt x="10915" y="4700"/>
                  </a:cubicBezTo>
                  <a:cubicBezTo>
                    <a:pt x="10813" y="4517"/>
                    <a:pt x="10726" y="4335"/>
                    <a:pt x="10631" y="4152"/>
                  </a:cubicBezTo>
                  <a:lnTo>
                    <a:pt x="10623" y="4131"/>
                  </a:lnTo>
                  <a:lnTo>
                    <a:pt x="10507" y="3904"/>
                  </a:lnTo>
                  <a:cubicBezTo>
                    <a:pt x="10317" y="3518"/>
                    <a:pt x="10113" y="3124"/>
                    <a:pt x="9908" y="2744"/>
                  </a:cubicBezTo>
                  <a:cubicBezTo>
                    <a:pt x="9646" y="2248"/>
                    <a:pt x="9339" y="1774"/>
                    <a:pt x="9011" y="1322"/>
                  </a:cubicBezTo>
                  <a:cubicBezTo>
                    <a:pt x="8858" y="1117"/>
                    <a:pt x="8690" y="928"/>
                    <a:pt x="8515" y="752"/>
                  </a:cubicBezTo>
                  <a:cubicBezTo>
                    <a:pt x="8340" y="577"/>
                    <a:pt x="8143" y="424"/>
                    <a:pt x="7931" y="293"/>
                  </a:cubicBezTo>
                  <a:cubicBezTo>
                    <a:pt x="7742" y="176"/>
                    <a:pt x="7530" y="89"/>
                    <a:pt x="7311" y="45"/>
                  </a:cubicBezTo>
                  <a:cubicBezTo>
                    <a:pt x="7187" y="16"/>
                    <a:pt x="7063" y="1"/>
                    <a:pt x="6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8"/>
            <p:cNvSpPr/>
            <p:nvPr/>
          </p:nvSpPr>
          <p:spPr>
            <a:xfrm>
              <a:off x="4458798" y="3807124"/>
              <a:ext cx="732988" cy="916276"/>
            </a:xfrm>
            <a:custGeom>
              <a:avLst/>
              <a:gdLst/>
              <a:ahLst/>
              <a:cxnLst/>
              <a:rect l="l" t="t" r="r" b="b"/>
              <a:pathLst>
                <a:path w="22443" h="28055" extrusionOk="0">
                  <a:moveTo>
                    <a:pt x="6158" y="1"/>
                  </a:moveTo>
                  <a:lnTo>
                    <a:pt x="6158" y="1"/>
                  </a:lnTo>
                  <a:cubicBezTo>
                    <a:pt x="6063" y="37"/>
                    <a:pt x="5976" y="88"/>
                    <a:pt x="5888" y="139"/>
                  </a:cubicBezTo>
                  <a:cubicBezTo>
                    <a:pt x="5662" y="263"/>
                    <a:pt x="5458" y="417"/>
                    <a:pt x="5275" y="592"/>
                  </a:cubicBezTo>
                  <a:cubicBezTo>
                    <a:pt x="5078" y="774"/>
                    <a:pt x="4903" y="978"/>
                    <a:pt x="4750" y="1190"/>
                  </a:cubicBezTo>
                  <a:cubicBezTo>
                    <a:pt x="4597" y="1402"/>
                    <a:pt x="4458" y="1628"/>
                    <a:pt x="4334" y="1854"/>
                  </a:cubicBezTo>
                  <a:cubicBezTo>
                    <a:pt x="4071" y="2372"/>
                    <a:pt x="3852" y="2912"/>
                    <a:pt x="3699" y="3466"/>
                  </a:cubicBezTo>
                  <a:cubicBezTo>
                    <a:pt x="3531" y="4050"/>
                    <a:pt x="3400" y="4641"/>
                    <a:pt x="3312" y="5239"/>
                  </a:cubicBezTo>
                  <a:cubicBezTo>
                    <a:pt x="3225" y="5779"/>
                    <a:pt x="3159" y="6341"/>
                    <a:pt x="3123" y="6947"/>
                  </a:cubicBezTo>
                  <a:cubicBezTo>
                    <a:pt x="3086" y="7443"/>
                    <a:pt x="3072" y="7953"/>
                    <a:pt x="3072" y="8450"/>
                  </a:cubicBezTo>
                  <a:cubicBezTo>
                    <a:pt x="3072" y="8924"/>
                    <a:pt x="3108" y="9442"/>
                    <a:pt x="3167" y="10069"/>
                  </a:cubicBezTo>
                  <a:lnTo>
                    <a:pt x="3188" y="10325"/>
                  </a:lnTo>
                  <a:cubicBezTo>
                    <a:pt x="3210" y="10500"/>
                    <a:pt x="3225" y="10675"/>
                    <a:pt x="3240" y="10850"/>
                  </a:cubicBezTo>
                  <a:lnTo>
                    <a:pt x="3247" y="10821"/>
                  </a:lnTo>
                  <a:lnTo>
                    <a:pt x="3247" y="10821"/>
                  </a:lnTo>
                  <a:cubicBezTo>
                    <a:pt x="3276" y="11193"/>
                    <a:pt x="3276" y="11558"/>
                    <a:pt x="3232" y="11930"/>
                  </a:cubicBezTo>
                  <a:cubicBezTo>
                    <a:pt x="3210" y="12054"/>
                    <a:pt x="3174" y="12178"/>
                    <a:pt x="3123" y="12295"/>
                  </a:cubicBezTo>
                  <a:cubicBezTo>
                    <a:pt x="3079" y="12375"/>
                    <a:pt x="3028" y="12455"/>
                    <a:pt x="2970" y="12535"/>
                  </a:cubicBezTo>
                  <a:cubicBezTo>
                    <a:pt x="2897" y="12616"/>
                    <a:pt x="2809" y="12696"/>
                    <a:pt x="2714" y="12762"/>
                  </a:cubicBezTo>
                  <a:cubicBezTo>
                    <a:pt x="2554" y="12871"/>
                    <a:pt x="2371" y="12959"/>
                    <a:pt x="2189" y="13024"/>
                  </a:cubicBezTo>
                  <a:cubicBezTo>
                    <a:pt x="1890" y="13119"/>
                    <a:pt x="1591" y="13192"/>
                    <a:pt x="1284" y="13236"/>
                  </a:cubicBezTo>
                  <a:cubicBezTo>
                    <a:pt x="1233" y="13243"/>
                    <a:pt x="1189" y="13250"/>
                    <a:pt x="1138" y="13258"/>
                  </a:cubicBezTo>
                  <a:lnTo>
                    <a:pt x="1094" y="13265"/>
                  </a:lnTo>
                  <a:cubicBezTo>
                    <a:pt x="912" y="13287"/>
                    <a:pt x="730" y="13323"/>
                    <a:pt x="547" y="13374"/>
                  </a:cubicBezTo>
                  <a:cubicBezTo>
                    <a:pt x="489" y="13396"/>
                    <a:pt x="438" y="13418"/>
                    <a:pt x="379" y="13440"/>
                  </a:cubicBezTo>
                  <a:cubicBezTo>
                    <a:pt x="336" y="13469"/>
                    <a:pt x="292" y="13498"/>
                    <a:pt x="248" y="13528"/>
                  </a:cubicBezTo>
                  <a:cubicBezTo>
                    <a:pt x="153" y="13601"/>
                    <a:pt x="80" y="13710"/>
                    <a:pt x="37" y="13827"/>
                  </a:cubicBezTo>
                  <a:cubicBezTo>
                    <a:pt x="22" y="13871"/>
                    <a:pt x="15" y="13922"/>
                    <a:pt x="7" y="13973"/>
                  </a:cubicBezTo>
                  <a:lnTo>
                    <a:pt x="7" y="14002"/>
                  </a:lnTo>
                  <a:cubicBezTo>
                    <a:pt x="0" y="14053"/>
                    <a:pt x="0" y="14104"/>
                    <a:pt x="7" y="14155"/>
                  </a:cubicBezTo>
                  <a:cubicBezTo>
                    <a:pt x="37" y="14644"/>
                    <a:pt x="234" y="15096"/>
                    <a:pt x="569" y="15454"/>
                  </a:cubicBezTo>
                  <a:cubicBezTo>
                    <a:pt x="795" y="15709"/>
                    <a:pt x="1051" y="15935"/>
                    <a:pt x="1335" y="16132"/>
                  </a:cubicBezTo>
                  <a:cubicBezTo>
                    <a:pt x="1853" y="16504"/>
                    <a:pt x="2415" y="16818"/>
                    <a:pt x="3006" y="17074"/>
                  </a:cubicBezTo>
                  <a:cubicBezTo>
                    <a:pt x="3188" y="17154"/>
                    <a:pt x="3378" y="17219"/>
                    <a:pt x="3546" y="17278"/>
                  </a:cubicBezTo>
                  <a:cubicBezTo>
                    <a:pt x="3714" y="17336"/>
                    <a:pt x="3882" y="17395"/>
                    <a:pt x="4049" y="17453"/>
                  </a:cubicBezTo>
                  <a:lnTo>
                    <a:pt x="4283" y="17526"/>
                  </a:lnTo>
                  <a:cubicBezTo>
                    <a:pt x="4779" y="17694"/>
                    <a:pt x="5348" y="17883"/>
                    <a:pt x="5873" y="18124"/>
                  </a:cubicBezTo>
                  <a:cubicBezTo>
                    <a:pt x="6070" y="18204"/>
                    <a:pt x="6253" y="18314"/>
                    <a:pt x="6428" y="18445"/>
                  </a:cubicBezTo>
                  <a:lnTo>
                    <a:pt x="6443" y="18460"/>
                  </a:lnTo>
                  <a:cubicBezTo>
                    <a:pt x="6450" y="18467"/>
                    <a:pt x="6457" y="18474"/>
                    <a:pt x="6464" y="18482"/>
                  </a:cubicBezTo>
                  <a:cubicBezTo>
                    <a:pt x="6406" y="18504"/>
                    <a:pt x="6340" y="18533"/>
                    <a:pt x="6260" y="18569"/>
                  </a:cubicBezTo>
                  <a:cubicBezTo>
                    <a:pt x="6012" y="18649"/>
                    <a:pt x="5757" y="18708"/>
                    <a:pt x="5501" y="18744"/>
                  </a:cubicBezTo>
                  <a:cubicBezTo>
                    <a:pt x="5297" y="18781"/>
                    <a:pt x="5078" y="18810"/>
                    <a:pt x="4815" y="18832"/>
                  </a:cubicBezTo>
                  <a:lnTo>
                    <a:pt x="4582" y="18846"/>
                  </a:lnTo>
                  <a:cubicBezTo>
                    <a:pt x="4188" y="18876"/>
                    <a:pt x="3787" y="18919"/>
                    <a:pt x="3400" y="18992"/>
                  </a:cubicBezTo>
                  <a:cubicBezTo>
                    <a:pt x="3188" y="19029"/>
                    <a:pt x="2984" y="19095"/>
                    <a:pt x="2787" y="19182"/>
                  </a:cubicBezTo>
                  <a:cubicBezTo>
                    <a:pt x="2612" y="19262"/>
                    <a:pt x="2466" y="19394"/>
                    <a:pt x="2364" y="19554"/>
                  </a:cubicBezTo>
                  <a:cubicBezTo>
                    <a:pt x="2284" y="19707"/>
                    <a:pt x="2247" y="19875"/>
                    <a:pt x="2276" y="20043"/>
                  </a:cubicBezTo>
                  <a:lnTo>
                    <a:pt x="2276" y="20087"/>
                  </a:lnTo>
                  <a:cubicBezTo>
                    <a:pt x="2276" y="20225"/>
                    <a:pt x="2313" y="20357"/>
                    <a:pt x="2379" y="20481"/>
                  </a:cubicBezTo>
                  <a:cubicBezTo>
                    <a:pt x="2452" y="20619"/>
                    <a:pt x="2539" y="20751"/>
                    <a:pt x="2641" y="20867"/>
                  </a:cubicBezTo>
                  <a:cubicBezTo>
                    <a:pt x="2860" y="21123"/>
                    <a:pt x="3108" y="21356"/>
                    <a:pt x="3371" y="21561"/>
                  </a:cubicBezTo>
                  <a:cubicBezTo>
                    <a:pt x="3458" y="21634"/>
                    <a:pt x="3568" y="21714"/>
                    <a:pt x="3699" y="21809"/>
                  </a:cubicBezTo>
                  <a:cubicBezTo>
                    <a:pt x="3801" y="21882"/>
                    <a:pt x="3903" y="21947"/>
                    <a:pt x="4013" y="22013"/>
                  </a:cubicBezTo>
                  <a:cubicBezTo>
                    <a:pt x="4494" y="22312"/>
                    <a:pt x="4969" y="22604"/>
                    <a:pt x="5436" y="22874"/>
                  </a:cubicBezTo>
                  <a:cubicBezTo>
                    <a:pt x="6019" y="23209"/>
                    <a:pt x="6501" y="23472"/>
                    <a:pt x="6939" y="23691"/>
                  </a:cubicBezTo>
                  <a:cubicBezTo>
                    <a:pt x="7187" y="23822"/>
                    <a:pt x="7435" y="23946"/>
                    <a:pt x="7690" y="24063"/>
                  </a:cubicBezTo>
                  <a:cubicBezTo>
                    <a:pt x="7887" y="24158"/>
                    <a:pt x="8084" y="24246"/>
                    <a:pt x="8281" y="24340"/>
                  </a:cubicBezTo>
                  <a:cubicBezTo>
                    <a:pt x="8201" y="24355"/>
                    <a:pt x="8128" y="24370"/>
                    <a:pt x="8048" y="24384"/>
                  </a:cubicBezTo>
                  <a:lnTo>
                    <a:pt x="7975" y="24406"/>
                  </a:lnTo>
                  <a:cubicBezTo>
                    <a:pt x="7894" y="24421"/>
                    <a:pt x="7821" y="24435"/>
                    <a:pt x="7749" y="24457"/>
                  </a:cubicBezTo>
                  <a:cubicBezTo>
                    <a:pt x="7522" y="24515"/>
                    <a:pt x="7289" y="24588"/>
                    <a:pt x="7121" y="24749"/>
                  </a:cubicBezTo>
                  <a:cubicBezTo>
                    <a:pt x="7041" y="24844"/>
                    <a:pt x="6975" y="24946"/>
                    <a:pt x="6939" y="25063"/>
                  </a:cubicBezTo>
                  <a:cubicBezTo>
                    <a:pt x="6895" y="25172"/>
                    <a:pt x="6873" y="25289"/>
                    <a:pt x="6880" y="25413"/>
                  </a:cubicBezTo>
                  <a:cubicBezTo>
                    <a:pt x="6895" y="25639"/>
                    <a:pt x="6990" y="25858"/>
                    <a:pt x="7143" y="26026"/>
                  </a:cubicBezTo>
                  <a:cubicBezTo>
                    <a:pt x="7223" y="26113"/>
                    <a:pt x="7303" y="26194"/>
                    <a:pt x="7398" y="26267"/>
                  </a:cubicBezTo>
                  <a:cubicBezTo>
                    <a:pt x="7500" y="26347"/>
                    <a:pt x="7610" y="26420"/>
                    <a:pt x="7719" y="26485"/>
                  </a:cubicBezTo>
                  <a:cubicBezTo>
                    <a:pt x="7953" y="26617"/>
                    <a:pt x="8194" y="26733"/>
                    <a:pt x="8442" y="26836"/>
                  </a:cubicBezTo>
                  <a:cubicBezTo>
                    <a:pt x="8909" y="27011"/>
                    <a:pt x="9376" y="27164"/>
                    <a:pt x="9857" y="27288"/>
                  </a:cubicBezTo>
                  <a:cubicBezTo>
                    <a:pt x="11302" y="27667"/>
                    <a:pt x="12775" y="27901"/>
                    <a:pt x="14264" y="27996"/>
                  </a:cubicBezTo>
                  <a:cubicBezTo>
                    <a:pt x="14862" y="28032"/>
                    <a:pt x="15439" y="28054"/>
                    <a:pt x="15993" y="28054"/>
                  </a:cubicBezTo>
                  <a:cubicBezTo>
                    <a:pt x="16041" y="28054"/>
                    <a:pt x="16090" y="28055"/>
                    <a:pt x="16138" y="28055"/>
                  </a:cubicBezTo>
                  <a:cubicBezTo>
                    <a:pt x="17053" y="28055"/>
                    <a:pt x="17974" y="27989"/>
                    <a:pt x="18882" y="27864"/>
                  </a:cubicBezTo>
                  <a:cubicBezTo>
                    <a:pt x="19429" y="27784"/>
                    <a:pt x="19977" y="27675"/>
                    <a:pt x="20509" y="27536"/>
                  </a:cubicBezTo>
                  <a:cubicBezTo>
                    <a:pt x="20874" y="27529"/>
                    <a:pt x="21232" y="27478"/>
                    <a:pt x="21582" y="27383"/>
                  </a:cubicBezTo>
                  <a:cubicBezTo>
                    <a:pt x="21874" y="27310"/>
                    <a:pt x="22158" y="27215"/>
                    <a:pt x="22443" y="27098"/>
                  </a:cubicBezTo>
                  <a:cubicBezTo>
                    <a:pt x="21881" y="26726"/>
                    <a:pt x="21341" y="26347"/>
                    <a:pt x="20808" y="25960"/>
                  </a:cubicBezTo>
                  <a:cubicBezTo>
                    <a:pt x="19437" y="24961"/>
                    <a:pt x="18138" y="23866"/>
                    <a:pt x="16934" y="22677"/>
                  </a:cubicBezTo>
                  <a:cubicBezTo>
                    <a:pt x="16635" y="22370"/>
                    <a:pt x="16336" y="22064"/>
                    <a:pt x="16051" y="21743"/>
                  </a:cubicBezTo>
                  <a:cubicBezTo>
                    <a:pt x="15760" y="21429"/>
                    <a:pt x="15460" y="21101"/>
                    <a:pt x="15176" y="20773"/>
                  </a:cubicBezTo>
                  <a:cubicBezTo>
                    <a:pt x="14600" y="20116"/>
                    <a:pt x="14038" y="19445"/>
                    <a:pt x="13498" y="18766"/>
                  </a:cubicBezTo>
                  <a:cubicBezTo>
                    <a:pt x="12418" y="17402"/>
                    <a:pt x="11418" y="15965"/>
                    <a:pt x="10514" y="14476"/>
                  </a:cubicBezTo>
                  <a:cubicBezTo>
                    <a:pt x="9631" y="13032"/>
                    <a:pt x="8850" y="11521"/>
                    <a:pt x="8186" y="9960"/>
                  </a:cubicBezTo>
                  <a:cubicBezTo>
                    <a:pt x="7858" y="9172"/>
                    <a:pt x="7559" y="8377"/>
                    <a:pt x="7296" y="7559"/>
                  </a:cubicBezTo>
                  <a:cubicBezTo>
                    <a:pt x="7041" y="6750"/>
                    <a:pt x="6822" y="5932"/>
                    <a:pt x="6647" y="5101"/>
                  </a:cubicBezTo>
                  <a:cubicBezTo>
                    <a:pt x="6457" y="4225"/>
                    <a:pt x="6318" y="3342"/>
                    <a:pt x="6231" y="2452"/>
                  </a:cubicBezTo>
                  <a:cubicBezTo>
                    <a:pt x="6187" y="2015"/>
                    <a:pt x="6158" y="1569"/>
                    <a:pt x="6151" y="1132"/>
                  </a:cubicBezTo>
                  <a:cubicBezTo>
                    <a:pt x="6136" y="752"/>
                    <a:pt x="6143" y="373"/>
                    <a:pt x="6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8"/>
            <p:cNvSpPr/>
            <p:nvPr/>
          </p:nvSpPr>
          <p:spPr>
            <a:xfrm>
              <a:off x="4531465" y="3870515"/>
              <a:ext cx="804971" cy="918105"/>
            </a:xfrm>
            <a:custGeom>
              <a:avLst/>
              <a:gdLst/>
              <a:ahLst/>
              <a:cxnLst/>
              <a:rect l="l" t="t" r="r" b="b"/>
              <a:pathLst>
                <a:path w="24647" h="28111" extrusionOk="0">
                  <a:moveTo>
                    <a:pt x="3948" y="1"/>
                  </a:moveTo>
                  <a:cubicBezTo>
                    <a:pt x="3918" y="1"/>
                    <a:pt x="3896" y="22"/>
                    <a:pt x="3896" y="52"/>
                  </a:cubicBezTo>
                  <a:cubicBezTo>
                    <a:pt x="3940" y="708"/>
                    <a:pt x="4006" y="1358"/>
                    <a:pt x="4108" y="2007"/>
                  </a:cubicBezTo>
                  <a:cubicBezTo>
                    <a:pt x="4203" y="2656"/>
                    <a:pt x="4334" y="3320"/>
                    <a:pt x="4495" y="3970"/>
                  </a:cubicBezTo>
                  <a:cubicBezTo>
                    <a:pt x="4663" y="4648"/>
                    <a:pt x="4860" y="5319"/>
                    <a:pt x="5078" y="5983"/>
                  </a:cubicBezTo>
                  <a:lnTo>
                    <a:pt x="5078" y="5991"/>
                  </a:lnTo>
                  <a:cubicBezTo>
                    <a:pt x="4984" y="5991"/>
                    <a:pt x="4881" y="5983"/>
                    <a:pt x="4787" y="5976"/>
                  </a:cubicBezTo>
                  <a:cubicBezTo>
                    <a:pt x="4356" y="5918"/>
                    <a:pt x="3933" y="5808"/>
                    <a:pt x="3532" y="5648"/>
                  </a:cubicBezTo>
                  <a:cubicBezTo>
                    <a:pt x="3028" y="5451"/>
                    <a:pt x="2554" y="5195"/>
                    <a:pt x="2116" y="4874"/>
                  </a:cubicBezTo>
                  <a:lnTo>
                    <a:pt x="2116" y="4874"/>
                  </a:lnTo>
                  <a:lnTo>
                    <a:pt x="2131" y="4882"/>
                  </a:lnTo>
                  <a:cubicBezTo>
                    <a:pt x="2000" y="4794"/>
                    <a:pt x="1883" y="4692"/>
                    <a:pt x="1766" y="4582"/>
                  </a:cubicBezTo>
                  <a:cubicBezTo>
                    <a:pt x="1751" y="4575"/>
                    <a:pt x="1744" y="4568"/>
                    <a:pt x="1730" y="4568"/>
                  </a:cubicBezTo>
                  <a:cubicBezTo>
                    <a:pt x="1715" y="4568"/>
                    <a:pt x="1700" y="4575"/>
                    <a:pt x="1693" y="4582"/>
                  </a:cubicBezTo>
                  <a:cubicBezTo>
                    <a:pt x="1678" y="4604"/>
                    <a:pt x="1678" y="4634"/>
                    <a:pt x="1693" y="4655"/>
                  </a:cubicBezTo>
                  <a:cubicBezTo>
                    <a:pt x="1927" y="4860"/>
                    <a:pt x="2175" y="5057"/>
                    <a:pt x="2430" y="5225"/>
                  </a:cubicBezTo>
                  <a:cubicBezTo>
                    <a:pt x="2715" y="5414"/>
                    <a:pt x="3014" y="5582"/>
                    <a:pt x="3327" y="5728"/>
                  </a:cubicBezTo>
                  <a:cubicBezTo>
                    <a:pt x="3634" y="5874"/>
                    <a:pt x="3955" y="5991"/>
                    <a:pt x="4276" y="6085"/>
                  </a:cubicBezTo>
                  <a:cubicBezTo>
                    <a:pt x="4429" y="6129"/>
                    <a:pt x="4582" y="6158"/>
                    <a:pt x="4736" y="6188"/>
                  </a:cubicBezTo>
                  <a:cubicBezTo>
                    <a:pt x="4881" y="6209"/>
                    <a:pt x="5020" y="6224"/>
                    <a:pt x="5166" y="6231"/>
                  </a:cubicBezTo>
                  <a:cubicBezTo>
                    <a:pt x="5356" y="6786"/>
                    <a:pt x="5560" y="7340"/>
                    <a:pt x="5779" y="7880"/>
                  </a:cubicBezTo>
                  <a:cubicBezTo>
                    <a:pt x="6326" y="9201"/>
                    <a:pt x="6954" y="10492"/>
                    <a:pt x="7661" y="11733"/>
                  </a:cubicBezTo>
                  <a:cubicBezTo>
                    <a:pt x="8077" y="12469"/>
                    <a:pt x="8522" y="13192"/>
                    <a:pt x="8982" y="13899"/>
                  </a:cubicBezTo>
                  <a:lnTo>
                    <a:pt x="8836" y="13936"/>
                  </a:lnTo>
                  <a:cubicBezTo>
                    <a:pt x="8697" y="13972"/>
                    <a:pt x="8559" y="14009"/>
                    <a:pt x="8413" y="14038"/>
                  </a:cubicBezTo>
                  <a:cubicBezTo>
                    <a:pt x="8150" y="14104"/>
                    <a:pt x="7880" y="14155"/>
                    <a:pt x="7610" y="14199"/>
                  </a:cubicBezTo>
                  <a:cubicBezTo>
                    <a:pt x="7406" y="14228"/>
                    <a:pt x="7202" y="14250"/>
                    <a:pt x="6997" y="14264"/>
                  </a:cubicBezTo>
                  <a:cubicBezTo>
                    <a:pt x="6786" y="14286"/>
                    <a:pt x="6567" y="14293"/>
                    <a:pt x="6355" y="14293"/>
                  </a:cubicBezTo>
                  <a:cubicBezTo>
                    <a:pt x="5910" y="14293"/>
                    <a:pt x="5472" y="14272"/>
                    <a:pt x="5027" y="14213"/>
                  </a:cubicBezTo>
                  <a:lnTo>
                    <a:pt x="5057" y="14213"/>
                  </a:lnTo>
                  <a:cubicBezTo>
                    <a:pt x="3948" y="14089"/>
                    <a:pt x="2853" y="13819"/>
                    <a:pt x="1810" y="13411"/>
                  </a:cubicBezTo>
                  <a:cubicBezTo>
                    <a:pt x="1212" y="13177"/>
                    <a:pt x="628" y="12893"/>
                    <a:pt x="81" y="12542"/>
                  </a:cubicBezTo>
                  <a:lnTo>
                    <a:pt x="59" y="12542"/>
                  </a:lnTo>
                  <a:cubicBezTo>
                    <a:pt x="37" y="12542"/>
                    <a:pt x="22" y="12550"/>
                    <a:pt x="15" y="12564"/>
                  </a:cubicBezTo>
                  <a:cubicBezTo>
                    <a:pt x="0" y="12586"/>
                    <a:pt x="8" y="12615"/>
                    <a:pt x="37" y="12630"/>
                  </a:cubicBezTo>
                  <a:cubicBezTo>
                    <a:pt x="409" y="12871"/>
                    <a:pt x="788" y="13082"/>
                    <a:pt x="1190" y="13272"/>
                  </a:cubicBezTo>
                  <a:cubicBezTo>
                    <a:pt x="1613" y="13476"/>
                    <a:pt x="2051" y="13659"/>
                    <a:pt x="2496" y="13812"/>
                  </a:cubicBezTo>
                  <a:cubicBezTo>
                    <a:pt x="2963" y="13980"/>
                    <a:pt x="3437" y="14111"/>
                    <a:pt x="3918" y="14228"/>
                  </a:cubicBezTo>
                  <a:cubicBezTo>
                    <a:pt x="4400" y="14345"/>
                    <a:pt x="4889" y="14432"/>
                    <a:pt x="5385" y="14490"/>
                  </a:cubicBezTo>
                  <a:cubicBezTo>
                    <a:pt x="5886" y="14550"/>
                    <a:pt x="6386" y="14582"/>
                    <a:pt x="6887" y="14582"/>
                  </a:cubicBezTo>
                  <a:cubicBezTo>
                    <a:pt x="7058" y="14582"/>
                    <a:pt x="7228" y="14578"/>
                    <a:pt x="7399" y="14571"/>
                  </a:cubicBezTo>
                  <a:cubicBezTo>
                    <a:pt x="7734" y="14556"/>
                    <a:pt x="8070" y="14520"/>
                    <a:pt x="8398" y="14461"/>
                  </a:cubicBezTo>
                  <a:cubicBezTo>
                    <a:pt x="8551" y="14432"/>
                    <a:pt x="8705" y="14403"/>
                    <a:pt x="8851" y="14359"/>
                  </a:cubicBezTo>
                  <a:cubicBezTo>
                    <a:pt x="8975" y="14323"/>
                    <a:pt x="9099" y="14279"/>
                    <a:pt x="9215" y="14228"/>
                  </a:cubicBezTo>
                  <a:cubicBezTo>
                    <a:pt x="9493" y="14629"/>
                    <a:pt x="9763" y="15030"/>
                    <a:pt x="10047" y="15424"/>
                  </a:cubicBezTo>
                  <a:cubicBezTo>
                    <a:pt x="10981" y="16723"/>
                    <a:pt x="11988" y="17978"/>
                    <a:pt x="13060" y="19167"/>
                  </a:cubicBezTo>
                  <a:lnTo>
                    <a:pt x="13002" y="19182"/>
                  </a:lnTo>
                  <a:cubicBezTo>
                    <a:pt x="12863" y="19226"/>
                    <a:pt x="12732" y="19262"/>
                    <a:pt x="12586" y="19299"/>
                  </a:cubicBezTo>
                  <a:cubicBezTo>
                    <a:pt x="12316" y="19372"/>
                    <a:pt x="12032" y="19437"/>
                    <a:pt x="11754" y="19503"/>
                  </a:cubicBezTo>
                  <a:cubicBezTo>
                    <a:pt x="10853" y="19686"/>
                    <a:pt x="9937" y="19773"/>
                    <a:pt x="9018" y="19773"/>
                  </a:cubicBezTo>
                  <a:cubicBezTo>
                    <a:pt x="8800" y="19773"/>
                    <a:pt x="8581" y="19768"/>
                    <a:pt x="8362" y="19758"/>
                  </a:cubicBezTo>
                  <a:lnTo>
                    <a:pt x="8420" y="19758"/>
                  </a:lnTo>
                  <a:lnTo>
                    <a:pt x="8216" y="19744"/>
                  </a:lnTo>
                  <a:cubicBezTo>
                    <a:pt x="7851" y="19729"/>
                    <a:pt x="7493" y="19700"/>
                    <a:pt x="7136" y="19656"/>
                  </a:cubicBezTo>
                  <a:cubicBezTo>
                    <a:pt x="6764" y="19612"/>
                    <a:pt x="6392" y="19554"/>
                    <a:pt x="6027" y="19496"/>
                  </a:cubicBezTo>
                  <a:cubicBezTo>
                    <a:pt x="5655" y="19437"/>
                    <a:pt x="5297" y="19357"/>
                    <a:pt x="4933" y="19269"/>
                  </a:cubicBezTo>
                  <a:cubicBezTo>
                    <a:pt x="4568" y="19189"/>
                    <a:pt x="4225" y="19087"/>
                    <a:pt x="3882" y="18985"/>
                  </a:cubicBezTo>
                  <a:lnTo>
                    <a:pt x="3896" y="18985"/>
                  </a:lnTo>
                  <a:cubicBezTo>
                    <a:pt x="3203" y="18766"/>
                    <a:pt x="2518" y="18496"/>
                    <a:pt x="1861" y="18182"/>
                  </a:cubicBezTo>
                  <a:lnTo>
                    <a:pt x="1839" y="18182"/>
                  </a:lnTo>
                  <a:cubicBezTo>
                    <a:pt x="1788" y="18182"/>
                    <a:pt x="1781" y="18248"/>
                    <a:pt x="1817" y="18270"/>
                  </a:cubicBezTo>
                  <a:cubicBezTo>
                    <a:pt x="2248" y="18474"/>
                    <a:pt x="2678" y="18671"/>
                    <a:pt x="3116" y="18846"/>
                  </a:cubicBezTo>
                  <a:cubicBezTo>
                    <a:pt x="3583" y="19029"/>
                    <a:pt x="4050" y="19189"/>
                    <a:pt x="4524" y="19342"/>
                  </a:cubicBezTo>
                  <a:cubicBezTo>
                    <a:pt x="4765" y="19415"/>
                    <a:pt x="5013" y="19496"/>
                    <a:pt x="5254" y="19561"/>
                  </a:cubicBezTo>
                  <a:cubicBezTo>
                    <a:pt x="5502" y="19634"/>
                    <a:pt x="5757" y="19700"/>
                    <a:pt x="6005" y="19766"/>
                  </a:cubicBezTo>
                  <a:cubicBezTo>
                    <a:pt x="6253" y="19824"/>
                    <a:pt x="6508" y="19882"/>
                    <a:pt x="6771" y="19933"/>
                  </a:cubicBezTo>
                  <a:cubicBezTo>
                    <a:pt x="7026" y="19977"/>
                    <a:pt x="7282" y="20028"/>
                    <a:pt x="7537" y="20065"/>
                  </a:cubicBezTo>
                  <a:cubicBezTo>
                    <a:pt x="8048" y="20145"/>
                    <a:pt x="8566" y="20203"/>
                    <a:pt x="9084" y="20225"/>
                  </a:cubicBezTo>
                  <a:cubicBezTo>
                    <a:pt x="9343" y="20240"/>
                    <a:pt x="9604" y="20247"/>
                    <a:pt x="9865" y="20247"/>
                  </a:cubicBezTo>
                  <a:cubicBezTo>
                    <a:pt x="10125" y="20247"/>
                    <a:pt x="10386" y="20240"/>
                    <a:pt x="10645" y="20225"/>
                  </a:cubicBezTo>
                  <a:cubicBezTo>
                    <a:pt x="11141" y="20196"/>
                    <a:pt x="11638" y="20130"/>
                    <a:pt x="12119" y="20043"/>
                  </a:cubicBezTo>
                  <a:cubicBezTo>
                    <a:pt x="12375" y="19992"/>
                    <a:pt x="12630" y="19926"/>
                    <a:pt x="12878" y="19846"/>
                  </a:cubicBezTo>
                  <a:cubicBezTo>
                    <a:pt x="12987" y="19809"/>
                    <a:pt x="13090" y="19773"/>
                    <a:pt x="13199" y="19729"/>
                  </a:cubicBezTo>
                  <a:cubicBezTo>
                    <a:pt x="13294" y="19693"/>
                    <a:pt x="13374" y="19656"/>
                    <a:pt x="13462" y="19612"/>
                  </a:cubicBezTo>
                  <a:cubicBezTo>
                    <a:pt x="14235" y="20451"/>
                    <a:pt x="15045" y="21268"/>
                    <a:pt x="15877" y="22049"/>
                  </a:cubicBezTo>
                  <a:cubicBezTo>
                    <a:pt x="16409" y="22545"/>
                    <a:pt x="16956" y="23034"/>
                    <a:pt x="17511" y="23508"/>
                  </a:cubicBezTo>
                  <a:cubicBezTo>
                    <a:pt x="17540" y="23559"/>
                    <a:pt x="17591" y="23596"/>
                    <a:pt x="17642" y="23618"/>
                  </a:cubicBezTo>
                  <a:cubicBezTo>
                    <a:pt x="18131" y="24026"/>
                    <a:pt x="18627" y="24428"/>
                    <a:pt x="19131" y="24814"/>
                  </a:cubicBezTo>
                  <a:cubicBezTo>
                    <a:pt x="20203" y="25639"/>
                    <a:pt x="21319" y="26405"/>
                    <a:pt x="22472" y="27098"/>
                  </a:cubicBezTo>
                  <a:cubicBezTo>
                    <a:pt x="22771" y="27280"/>
                    <a:pt x="23071" y="27456"/>
                    <a:pt x="23377" y="27623"/>
                  </a:cubicBezTo>
                  <a:cubicBezTo>
                    <a:pt x="23661" y="27784"/>
                    <a:pt x="23953" y="27937"/>
                    <a:pt x="24245" y="28090"/>
                  </a:cubicBezTo>
                  <a:cubicBezTo>
                    <a:pt x="24281" y="28104"/>
                    <a:pt x="24318" y="28110"/>
                    <a:pt x="24354" y="28110"/>
                  </a:cubicBezTo>
                  <a:cubicBezTo>
                    <a:pt x="24471" y="28110"/>
                    <a:pt x="24580" y="28041"/>
                    <a:pt x="24625" y="27930"/>
                  </a:cubicBezTo>
                  <a:cubicBezTo>
                    <a:pt x="24646" y="27864"/>
                    <a:pt x="24639" y="27784"/>
                    <a:pt x="24610" y="27718"/>
                  </a:cubicBezTo>
                  <a:cubicBezTo>
                    <a:pt x="24581" y="27653"/>
                    <a:pt x="24522" y="27594"/>
                    <a:pt x="24457" y="27565"/>
                  </a:cubicBezTo>
                  <a:cubicBezTo>
                    <a:pt x="24114" y="27390"/>
                    <a:pt x="23786" y="27200"/>
                    <a:pt x="23457" y="27018"/>
                  </a:cubicBezTo>
                  <a:cubicBezTo>
                    <a:pt x="21633" y="25960"/>
                    <a:pt x="19897" y="24763"/>
                    <a:pt x="18262" y="23435"/>
                  </a:cubicBezTo>
                  <a:cubicBezTo>
                    <a:pt x="18328" y="23399"/>
                    <a:pt x="18386" y="23370"/>
                    <a:pt x="18445" y="23333"/>
                  </a:cubicBezTo>
                  <a:cubicBezTo>
                    <a:pt x="18656" y="23209"/>
                    <a:pt x="18861" y="23078"/>
                    <a:pt x="19065" y="22932"/>
                  </a:cubicBezTo>
                  <a:cubicBezTo>
                    <a:pt x="19444" y="22655"/>
                    <a:pt x="19809" y="22348"/>
                    <a:pt x="20152" y="22013"/>
                  </a:cubicBezTo>
                  <a:cubicBezTo>
                    <a:pt x="20874" y="21312"/>
                    <a:pt x="21524" y="20546"/>
                    <a:pt x="22086" y="19714"/>
                  </a:cubicBezTo>
                  <a:cubicBezTo>
                    <a:pt x="22348" y="19335"/>
                    <a:pt x="22596" y="18941"/>
                    <a:pt x="22815" y="18540"/>
                  </a:cubicBezTo>
                  <a:cubicBezTo>
                    <a:pt x="22925" y="18335"/>
                    <a:pt x="23027" y="18138"/>
                    <a:pt x="23129" y="17934"/>
                  </a:cubicBezTo>
                  <a:cubicBezTo>
                    <a:pt x="23231" y="17730"/>
                    <a:pt x="23333" y="17511"/>
                    <a:pt x="23428" y="17292"/>
                  </a:cubicBezTo>
                  <a:cubicBezTo>
                    <a:pt x="23778" y="16519"/>
                    <a:pt x="24041" y="15709"/>
                    <a:pt x="24223" y="14877"/>
                  </a:cubicBezTo>
                  <a:cubicBezTo>
                    <a:pt x="24231" y="14841"/>
                    <a:pt x="24201" y="14812"/>
                    <a:pt x="24172" y="14804"/>
                  </a:cubicBezTo>
                  <a:lnTo>
                    <a:pt x="24165" y="14804"/>
                  </a:lnTo>
                  <a:cubicBezTo>
                    <a:pt x="24128" y="14812"/>
                    <a:pt x="24107" y="14833"/>
                    <a:pt x="24099" y="14863"/>
                  </a:cubicBezTo>
                  <a:cubicBezTo>
                    <a:pt x="24085" y="14950"/>
                    <a:pt x="24063" y="15045"/>
                    <a:pt x="24034" y="15140"/>
                  </a:cubicBezTo>
                  <a:lnTo>
                    <a:pt x="24034" y="15125"/>
                  </a:lnTo>
                  <a:cubicBezTo>
                    <a:pt x="23778" y="16088"/>
                    <a:pt x="23399" y="17015"/>
                    <a:pt x="22903" y="17883"/>
                  </a:cubicBezTo>
                  <a:cubicBezTo>
                    <a:pt x="22757" y="18138"/>
                    <a:pt x="22604" y="18387"/>
                    <a:pt x="22443" y="18635"/>
                  </a:cubicBezTo>
                  <a:cubicBezTo>
                    <a:pt x="22275" y="18897"/>
                    <a:pt x="22100" y="19153"/>
                    <a:pt x="21918" y="19401"/>
                  </a:cubicBezTo>
                  <a:cubicBezTo>
                    <a:pt x="21728" y="19656"/>
                    <a:pt x="21553" y="19882"/>
                    <a:pt x="21356" y="20108"/>
                  </a:cubicBezTo>
                  <a:cubicBezTo>
                    <a:pt x="21152" y="20342"/>
                    <a:pt x="20947" y="20583"/>
                    <a:pt x="20728" y="20802"/>
                  </a:cubicBezTo>
                  <a:cubicBezTo>
                    <a:pt x="20057" y="21495"/>
                    <a:pt x="19306" y="22093"/>
                    <a:pt x="18489" y="22604"/>
                  </a:cubicBezTo>
                  <a:cubicBezTo>
                    <a:pt x="18357" y="22677"/>
                    <a:pt x="18226" y="22757"/>
                    <a:pt x="18095" y="22830"/>
                  </a:cubicBezTo>
                  <a:cubicBezTo>
                    <a:pt x="17985" y="22896"/>
                    <a:pt x="17868" y="22954"/>
                    <a:pt x="17759" y="23020"/>
                  </a:cubicBezTo>
                  <a:cubicBezTo>
                    <a:pt x="17453" y="22764"/>
                    <a:pt x="17146" y="22509"/>
                    <a:pt x="16847" y="22246"/>
                  </a:cubicBezTo>
                  <a:cubicBezTo>
                    <a:pt x="16205" y="21684"/>
                    <a:pt x="15592" y="21108"/>
                    <a:pt x="14986" y="20510"/>
                  </a:cubicBezTo>
                  <a:lnTo>
                    <a:pt x="14979" y="20502"/>
                  </a:lnTo>
                  <a:cubicBezTo>
                    <a:pt x="14585" y="20116"/>
                    <a:pt x="14206" y="19729"/>
                    <a:pt x="13826" y="19328"/>
                  </a:cubicBezTo>
                  <a:lnTo>
                    <a:pt x="13863" y="19306"/>
                  </a:lnTo>
                  <a:cubicBezTo>
                    <a:pt x="13950" y="19240"/>
                    <a:pt x="14045" y="19167"/>
                    <a:pt x="14126" y="19102"/>
                  </a:cubicBezTo>
                  <a:cubicBezTo>
                    <a:pt x="14293" y="18963"/>
                    <a:pt x="14454" y="18817"/>
                    <a:pt x="14607" y="18664"/>
                  </a:cubicBezTo>
                  <a:cubicBezTo>
                    <a:pt x="14921" y="18343"/>
                    <a:pt x="15213" y="18000"/>
                    <a:pt x="15483" y="17635"/>
                  </a:cubicBezTo>
                  <a:cubicBezTo>
                    <a:pt x="15753" y="17270"/>
                    <a:pt x="15993" y="16891"/>
                    <a:pt x="16220" y="16504"/>
                  </a:cubicBezTo>
                  <a:cubicBezTo>
                    <a:pt x="16453" y="16096"/>
                    <a:pt x="16665" y="15687"/>
                    <a:pt x="16862" y="15257"/>
                  </a:cubicBezTo>
                  <a:cubicBezTo>
                    <a:pt x="17051" y="14833"/>
                    <a:pt x="17226" y="14410"/>
                    <a:pt x="17387" y="13972"/>
                  </a:cubicBezTo>
                  <a:cubicBezTo>
                    <a:pt x="17547" y="13535"/>
                    <a:pt x="17686" y="13090"/>
                    <a:pt x="17810" y="12645"/>
                  </a:cubicBezTo>
                  <a:cubicBezTo>
                    <a:pt x="18058" y="11776"/>
                    <a:pt x="18248" y="10901"/>
                    <a:pt x="18386" y="10011"/>
                  </a:cubicBezTo>
                  <a:cubicBezTo>
                    <a:pt x="18467" y="9544"/>
                    <a:pt x="18525" y="9070"/>
                    <a:pt x="18569" y="8595"/>
                  </a:cubicBezTo>
                  <a:cubicBezTo>
                    <a:pt x="18576" y="8551"/>
                    <a:pt x="18547" y="8522"/>
                    <a:pt x="18503" y="8522"/>
                  </a:cubicBezTo>
                  <a:cubicBezTo>
                    <a:pt x="18474" y="8522"/>
                    <a:pt x="18445" y="8544"/>
                    <a:pt x="18445" y="8581"/>
                  </a:cubicBezTo>
                  <a:cubicBezTo>
                    <a:pt x="18357" y="9544"/>
                    <a:pt x="18189" y="10500"/>
                    <a:pt x="17956" y="11441"/>
                  </a:cubicBezTo>
                  <a:cubicBezTo>
                    <a:pt x="17861" y="11791"/>
                    <a:pt x="17766" y="12141"/>
                    <a:pt x="17657" y="12491"/>
                  </a:cubicBezTo>
                  <a:cubicBezTo>
                    <a:pt x="17598" y="12666"/>
                    <a:pt x="17540" y="12842"/>
                    <a:pt x="17482" y="13017"/>
                  </a:cubicBezTo>
                  <a:cubicBezTo>
                    <a:pt x="17416" y="13192"/>
                    <a:pt x="17350" y="13367"/>
                    <a:pt x="17285" y="13535"/>
                  </a:cubicBezTo>
                  <a:cubicBezTo>
                    <a:pt x="17153" y="13885"/>
                    <a:pt x="17007" y="14228"/>
                    <a:pt x="16854" y="14571"/>
                  </a:cubicBezTo>
                  <a:cubicBezTo>
                    <a:pt x="16701" y="14906"/>
                    <a:pt x="16533" y="15213"/>
                    <a:pt x="16358" y="15534"/>
                  </a:cubicBezTo>
                  <a:cubicBezTo>
                    <a:pt x="16125" y="15957"/>
                    <a:pt x="15862" y="16366"/>
                    <a:pt x="15577" y="16760"/>
                  </a:cubicBezTo>
                  <a:cubicBezTo>
                    <a:pt x="15300" y="17139"/>
                    <a:pt x="15001" y="17496"/>
                    <a:pt x="14673" y="17839"/>
                  </a:cubicBezTo>
                  <a:cubicBezTo>
                    <a:pt x="14461" y="18051"/>
                    <a:pt x="14242" y="18255"/>
                    <a:pt x="14009" y="18452"/>
                  </a:cubicBezTo>
                  <a:cubicBezTo>
                    <a:pt x="13892" y="18554"/>
                    <a:pt x="13775" y="18657"/>
                    <a:pt x="13651" y="18751"/>
                  </a:cubicBezTo>
                  <a:cubicBezTo>
                    <a:pt x="13586" y="18802"/>
                    <a:pt x="13513" y="18861"/>
                    <a:pt x="13440" y="18912"/>
                  </a:cubicBezTo>
                  <a:cubicBezTo>
                    <a:pt x="12010" y="17372"/>
                    <a:pt x="10689" y="15724"/>
                    <a:pt x="9493" y="13994"/>
                  </a:cubicBezTo>
                  <a:cubicBezTo>
                    <a:pt x="9507" y="13980"/>
                    <a:pt x="9529" y="13965"/>
                    <a:pt x="9544" y="13951"/>
                  </a:cubicBezTo>
                  <a:cubicBezTo>
                    <a:pt x="9638" y="13856"/>
                    <a:pt x="9733" y="13761"/>
                    <a:pt x="9821" y="13666"/>
                  </a:cubicBezTo>
                  <a:cubicBezTo>
                    <a:pt x="9981" y="13491"/>
                    <a:pt x="10135" y="13309"/>
                    <a:pt x="10281" y="13119"/>
                  </a:cubicBezTo>
                  <a:cubicBezTo>
                    <a:pt x="10419" y="12922"/>
                    <a:pt x="10550" y="12725"/>
                    <a:pt x="10682" y="12521"/>
                  </a:cubicBezTo>
                  <a:cubicBezTo>
                    <a:pt x="10813" y="12316"/>
                    <a:pt x="10937" y="12090"/>
                    <a:pt x="11061" y="11864"/>
                  </a:cubicBezTo>
                  <a:cubicBezTo>
                    <a:pt x="11287" y="11426"/>
                    <a:pt x="11492" y="10981"/>
                    <a:pt x="11667" y="10521"/>
                  </a:cubicBezTo>
                  <a:cubicBezTo>
                    <a:pt x="11856" y="10062"/>
                    <a:pt x="12017" y="9588"/>
                    <a:pt x="12148" y="9106"/>
                  </a:cubicBezTo>
                  <a:cubicBezTo>
                    <a:pt x="12258" y="8734"/>
                    <a:pt x="12353" y="8362"/>
                    <a:pt x="12440" y="7982"/>
                  </a:cubicBezTo>
                  <a:cubicBezTo>
                    <a:pt x="12520" y="7618"/>
                    <a:pt x="12586" y="7253"/>
                    <a:pt x="12644" y="6888"/>
                  </a:cubicBezTo>
                  <a:cubicBezTo>
                    <a:pt x="12754" y="6166"/>
                    <a:pt x="12820" y="5443"/>
                    <a:pt x="12834" y="4714"/>
                  </a:cubicBezTo>
                  <a:cubicBezTo>
                    <a:pt x="12841" y="4685"/>
                    <a:pt x="12812" y="4655"/>
                    <a:pt x="12776" y="4648"/>
                  </a:cubicBezTo>
                  <a:cubicBezTo>
                    <a:pt x="12739" y="4648"/>
                    <a:pt x="12717" y="4670"/>
                    <a:pt x="12710" y="4699"/>
                  </a:cubicBezTo>
                  <a:cubicBezTo>
                    <a:pt x="12688" y="5764"/>
                    <a:pt x="12542" y="6815"/>
                    <a:pt x="12280" y="7844"/>
                  </a:cubicBezTo>
                  <a:cubicBezTo>
                    <a:pt x="12207" y="8128"/>
                    <a:pt x="12134" y="8406"/>
                    <a:pt x="12046" y="8683"/>
                  </a:cubicBezTo>
                  <a:cubicBezTo>
                    <a:pt x="11959" y="8982"/>
                    <a:pt x="11856" y="9274"/>
                    <a:pt x="11747" y="9558"/>
                  </a:cubicBezTo>
                  <a:cubicBezTo>
                    <a:pt x="11528" y="10120"/>
                    <a:pt x="11273" y="10675"/>
                    <a:pt x="10974" y="11200"/>
                  </a:cubicBezTo>
                  <a:cubicBezTo>
                    <a:pt x="10835" y="11441"/>
                    <a:pt x="10696" y="11681"/>
                    <a:pt x="10543" y="11915"/>
                  </a:cubicBezTo>
                  <a:cubicBezTo>
                    <a:pt x="10397" y="12148"/>
                    <a:pt x="10229" y="12375"/>
                    <a:pt x="10062" y="12601"/>
                  </a:cubicBezTo>
                  <a:cubicBezTo>
                    <a:pt x="9894" y="12827"/>
                    <a:pt x="9726" y="13039"/>
                    <a:pt x="9544" y="13250"/>
                  </a:cubicBezTo>
                  <a:cubicBezTo>
                    <a:pt x="9456" y="13360"/>
                    <a:pt x="9361" y="13462"/>
                    <a:pt x="9274" y="13571"/>
                  </a:cubicBezTo>
                  <a:lnTo>
                    <a:pt x="9230" y="13615"/>
                  </a:lnTo>
                  <a:cubicBezTo>
                    <a:pt x="8756" y="12907"/>
                    <a:pt x="8303" y="12185"/>
                    <a:pt x="7873" y="11448"/>
                  </a:cubicBezTo>
                  <a:lnTo>
                    <a:pt x="7873" y="11448"/>
                  </a:lnTo>
                  <a:lnTo>
                    <a:pt x="7880" y="11470"/>
                  </a:lnTo>
                  <a:cubicBezTo>
                    <a:pt x="7180" y="10281"/>
                    <a:pt x="6560" y="9048"/>
                    <a:pt x="6005" y="7785"/>
                  </a:cubicBezTo>
                  <a:cubicBezTo>
                    <a:pt x="5764" y="7238"/>
                    <a:pt x="5545" y="6676"/>
                    <a:pt x="5341" y="6115"/>
                  </a:cubicBezTo>
                  <a:cubicBezTo>
                    <a:pt x="5458" y="5991"/>
                    <a:pt x="5553" y="5859"/>
                    <a:pt x="5640" y="5721"/>
                  </a:cubicBezTo>
                  <a:cubicBezTo>
                    <a:pt x="5742" y="5553"/>
                    <a:pt x="5830" y="5378"/>
                    <a:pt x="5910" y="5195"/>
                  </a:cubicBezTo>
                  <a:cubicBezTo>
                    <a:pt x="6049" y="4845"/>
                    <a:pt x="6166" y="4480"/>
                    <a:pt x="6239" y="4108"/>
                  </a:cubicBezTo>
                  <a:cubicBezTo>
                    <a:pt x="6392" y="3357"/>
                    <a:pt x="6487" y="2591"/>
                    <a:pt x="6516" y="1825"/>
                  </a:cubicBezTo>
                  <a:cubicBezTo>
                    <a:pt x="6523" y="1803"/>
                    <a:pt x="6501" y="1781"/>
                    <a:pt x="6472" y="1773"/>
                  </a:cubicBezTo>
                  <a:cubicBezTo>
                    <a:pt x="6443" y="1773"/>
                    <a:pt x="6421" y="1795"/>
                    <a:pt x="6421" y="1817"/>
                  </a:cubicBezTo>
                  <a:cubicBezTo>
                    <a:pt x="6392" y="2445"/>
                    <a:pt x="6304" y="3065"/>
                    <a:pt x="6158" y="3678"/>
                  </a:cubicBezTo>
                  <a:cubicBezTo>
                    <a:pt x="6085" y="3955"/>
                    <a:pt x="5998" y="4232"/>
                    <a:pt x="5896" y="4495"/>
                  </a:cubicBezTo>
                  <a:cubicBezTo>
                    <a:pt x="5793" y="4750"/>
                    <a:pt x="5677" y="4998"/>
                    <a:pt x="5545" y="5239"/>
                  </a:cubicBezTo>
                  <a:cubicBezTo>
                    <a:pt x="5443" y="5421"/>
                    <a:pt x="5334" y="5589"/>
                    <a:pt x="5217" y="5757"/>
                  </a:cubicBezTo>
                  <a:cubicBezTo>
                    <a:pt x="5020" y="5188"/>
                    <a:pt x="4838" y="4612"/>
                    <a:pt x="4684" y="4028"/>
                  </a:cubicBezTo>
                  <a:lnTo>
                    <a:pt x="4684" y="4021"/>
                  </a:lnTo>
                  <a:cubicBezTo>
                    <a:pt x="4684" y="4013"/>
                    <a:pt x="4684" y="4013"/>
                    <a:pt x="4684" y="4006"/>
                  </a:cubicBezTo>
                  <a:cubicBezTo>
                    <a:pt x="4327" y="2707"/>
                    <a:pt x="4093" y="1379"/>
                    <a:pt x="3991" y="37"/>
                  </a:cubicBezTo>
                  <a:cubicBezTo>
                    <a:pt x="3991" y="15"/>
                    <a:pt x="3969" y="1"/>
                    <a:pt x="3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8"/>
            <p:cNvSpPr/>
            <p:nvPr/>
          </p:nvSpPr>
          <p:spPr>
            <a:xfrm>
              <a:off x="4684212" y="4001348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939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8"/>
            <p:cNvSpPr/>
            <p:nvPr/>
          </p:nvSpPr>
          <p:spPr>
            <a:xfrm>
              <a:off x="4684212" y="4001348"/>
              <a:ext cx="261" cy="490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7" y="15"/>
                  </a:moveTo>
                  <a:lnTo>
                    <a:pt x="7" y="0"/>
                  </a:lnTo>
                  <a:lnTo>
                    <a:pt x="7" y="15"/>
                  </a:lnTo>
                  <a:cubicBezTo>
                    <a:pt x="0" y="15"/>
                    <a:pt x="0" y="15"/>
                    <a:pt x="7" y="15"/>
                  </a:cubicBezTo>
                  <a:close/>
                </a:path>
              </a:pathLst>
            </a:custGeom>
            <a:solidFill>
              <a:srgbClr val="939A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8"/>
            <p:cNvSpPr/>
            <p:nvPr/>
          </p:nvSpPr>
          <p:spPr>
            <a:xfrm>
              <a:off x="4531465" y="3870515"/>
              <a:ext cx="804971" cy="918105"/>
            </a:xfrm>
            <a:custGeom>
              <a:avLst/>
              <a:gdLst/>
              <a:ahLst/>
              <a:cxnLst/>
              <a:rect l="l" t="t" r="r" b="b"/>
              <a:pathLst>
                <a:path w="24647" h="28111" extrusionOk="0">
                  <a:moveTo>
                    <a:pt x="3948" y="1"/>
                  </a:moveTo>
                  <a:cubicBezTo>
                    <a:pt x="3918" y="1"/>
                    <a:pt x="3896" y="22"/>
                    <a:pt x="3896" y="52"/>
                  </a:cubicBezTo>
                  <a:cubicBezTo>
                    <a:pt x="3940" y="708"/>
                    <a:pt x="4006" y="1358"/>
                    <a:pt x="4108" y="2007"/>
                  </a:cubicBezTo>
                  <a:cubicBezTo>
                    <a:pt x="4203" y="2656"/>
                    <a:pt x="4334" y="3320"/>
                    <a:pt x="4495" y="3970"/>
                  </a:cubicBezTo>
                  <a:cubicBezTo>
                    <a:pt x="4663" y="4648"/>
                    <a:pt x="4860" y="5319"/>
                    <a:pt x="5078" y="5983"/>
                  </a:cubicBezTo>
                  <a:lnTo>
                    <a:pt x="5078" y="5991"/>
                  </a:lnTo>
                  <a:cubicBezTo>
                    <a:pt x="4984" y="5991"/>
                    <a:pt x="4881" y="5983"/>
                    <a:pt x="4787" y="5976"/>
                  </a:cubicBezTo>
                  <a:cubicBezTo>
                    <a:pt x="4356" y="5918"/>
                    <a:pt x="3933" y="5808"/>
                    <a:pt x="3532" y="5648"/>
                  </a:cubicBezTo>
                  <a:cubicBezTo>
                    <a:pt x="3028" y="5451"/>
                    <a:pt x="2554" y="5195"/>
                    <a:pt x="2116" y="4874"/>
                  </a:cubicBezTo>
                  <a:lnTo>
                    <a:pt x="2116" y="4874"/>
                  </a:lnTo>
                  <a:lnTo>
                    <a:pt x="2131" y="4882"/>
                  </a:lnTo>
                  <a:cubicBezTo>
                    <a:pt x="2000" y="4794"/>
                    <a:pt x="1883" y="4692"/>
                    <a:pt x="1766" y="4582"/>
                  </a:cubicBezTo>
                  <a:cubicBezTo>
                    <a:pt x="1751" y="4575"/>
                    <a:pt x="1744" y="4568"/>
                    <a:pt x="1730" y="4568"/>
                  </a:cubicBezTo>
                  <a:cubicBezTo>
                    <a:pt x="1715" y="4568"/>
                    <a:pt x="1700" y="4575"/>
                    <a:pt x="1693" y="4582"/>
                  </a:cubicBezTo>
                  <a:cubicBezTo>
                    <a:pt x="1678" y="4604"/>
                    <a:pt x="1678" y="4634"/>
                    <a:pt x="1693" y="4655"/>
                  </a:cubicBezTo>
                  <a:cubicBezTo>
                    <a:pt x="1927" y="4860"/>
                    <a:pt x="2175" y="5057"/>
                    <a:pt x="2430" y="5225"/>
                  </a:cubicBezTo>
                  <a:cubicBezTo>
                    <a:pt x="2715" y="5414"/>
                    <a:pt x="3014" y="5582"/>
                    <a:pt x="3327" y="5728"/>
                  </a:cubicBezTo>
                  <a:cubicBezTo>
                    <a:pt x="3634" y="5874"/>
                    <a:pt x="3955" y="5991"/>
                    <a:pt x="4276" y="6085"/>
                  </a:cubicBezTo>
                  <a:cubicBezTo>
                    <a:pt x="4429" y="6129"/>
                    <a:pt x="4582" y="6158"/>
                    <a:pt x="4736" y="6188"/>
                  </a:cubicBezTo>
                  <a:cubicBezTo>
                    <a:pt x="4881" y="6209"/>
                    <a:pt x="5020" y="6224"/>
                    <a:pt x="5166" y="6231"/>
                  </a:cubicBezTo>
                  <a:cubicBezTo>
                    <a:pt x="5356" y="6786"/>
                    <a:pt x="5560" y="7340"/>
                    <a:pt x="5779" y="7880"/>
                  </a:cubicBezTo>
                  <a:cubicBezTo>
                    <a:pt x="6326" y="9201"/>
                    <a:pt x="6954" y="10492"/>
                    <a:pt x="7661" y="11733"/>
                  </a:cubicBezTo>
                  <a:cubicBezTo>
                    <a:pt x="8077" y="12469"/>
                    <a:pt x="8522" y="13192"/>
                    <a:pt x="8982" y="13899"/>
                  </a:cubicBezTo>
                  <a:lnTo>
                    <a:pt x="8836" y="13936"/>
                  </a:lnTo>
                  <a:cubicBezTo>
                    <a:pt x="8697" y="13972"/>
                    <a:pt x="8559" y="14009"/>
                    <a:pt x="8413" y="14038"/>
                  </a:cubicBezTo>
                  <a:cubicBezTo>
                    <a:pt x="8150" y="14104"/>
                    <a:pt x="7880" y="14155"/>
                    <a:pt x="7610" y="14199"/>
                  </a:cubicBezTo>
                  <a:cubicBezTo>
                    <a:pt x="7406" y="14228"/>
                    <a:pt x="7202" y="14250"/>
                    <a:pt x="6997" y="14264"/>
                  </a:cubicBezTo>
                  <a:cubicBezTo>
                    <a:pt x="6786" y="14286"/>
                    <a:pt x="6567" y="14293"/>
                    <a:pt x="6355" y="14293"/>
                  </a:cubicBezTo>
                  <a:cubicBezTo>
                    <a:pt x="5910" y="14293"/>
                    <a:pt x="5472" y="14272"/>
                    <a:pt x="5027" y="14213"/>
                  </a:cubicBezTo>
                  <a:lnTo>
                    <a:pt x="5057" y="14213"/>
                  </a:lnTo>
                  <a:cubicBezTo>
                    <a:pt x="3948" y="14089"/>
                    <a:pt x="2853" y="13819"/>
                    <a:pt x="1810" y="13411"/>
                  </a:cubicBezTo>
                  <a:cubicBezTo>
                    <a:pt x="1212" y="13177"/>
                    <a:pt x="628" y="12893"/>
                    <a:pt x="81" y="12542"/>
                  </a:cubicBezTo>
                  <a:lnTo>
                    <a:pt x="59" y="12542"/>
                  </a:lnTo>
                  <a:cubicBezTo>
                    <a:pt x="37" y="12542"/>
                    <a:pt x="22" y="12550"/>
                    <a:pt x="15" y="12564"/>
                  </a:cubicBezTo>
                  <a:cubicBezTo>
                    <a:pt x="0" y="12586"/>
                    <a:pt x="8" y="12615"/>
                    <a:pt x="37" y="12630"/>
                  </a:cubicBezTo>
                  <a:cubicBezTo>
                    <a:pt x="409" y="12871"/>
                    <a:pt x="788" y="13082"/>
                    <a:pt x="1190" y="13272"/>
                  </a:cubicBezTo>
                  <a:cubicBezTo>
                    <a:pt x="1613" y="13476"/>
                    <a:pt x="2051" y="13659"/>
                    <a:pt x="2496" y="13812"/>
                  </a:cubicBezTo>
                  <a:cubicBezTo>
                    <a:pt x="2963" y="13980"/>
                    <a:pt x="3437" y="14111"/>
                    <a:pt x="3918" y="14228"/>
                  </a:cubicBezTo>
                  <a:cubicBezTo>
                    <a:pt x="4400" y="14345"/>
                    <a:pt x="4889" y="14432"/>
                    <a:pt x="5385" y="14490"/>
                  </a:cubicBezTo>
                  <a:cubicBezTo>
                    <a:pt x="5886" y="14550"/>
                    <a:pt x="6386" y="14582"/>
                    <a:pt x="6887" y="14582"/>
                  </a:cubicBezTo>
                  <a:cubicBezTo>
                    <a:pt x="7058" y="14582"/>
                    <a:pt x="7228" y="14578"/>
                    <a:pt x="7399" y="14571"/>
                  </a:cubicBezTo>
                  <a:cubicBezTo>
                    <a:pt x="7734" y="14556"/>
                    <a:pt x="8070" y="14520"/>
                    <a:pt x="8398" y="14461"/>
                  </a:cubicBezTo>
                  <a:cubicBezTo>
                    <a:pt x="8551" y="14432"/>
                    <a:pt x="8705" y="14403"/>
                    <a:pt x="8851" y="14359"/>
                  </a:cubicBezTo>
                  <a:cubicBezTo>
                    <a:pt x="8975" y="14323"/>
                    <a:pt x="9099" y="14279"/>
                    <a:pt x="9215" y="14228"/>
                  </a:cubicBezTo>
                  <a:cubicBezTo>
                    <a:pt x="9493" y="14629"/>
                    <a:pt x="9763" y="15030"/>
                    <a:pt x="10047" y="15424"/>
                  </a:cubicBezTo>
                  <a:cubicBezTo>
                    <a:pt x="10981" y="16723"/>
                    <a:pt x="11988" y="17978"/>
                    <a:pt x="13060" y="19167"/>
                  </a:cubicBezTo>
                  <a:lnTo>
                    <a:pt x="13002" y="19182"/>
                  </a:lnTo>
                  <a:cubicBezTo>
                    <a:pt x="12863" y="19226"/>
                    <a:pt x="12732" y="19262"/>
                    <a:pt x="12586" y="19299"/>
                  </a:cubicBezTo>
                  <a:cubicBezTo>
                    <a:pt x="12316" y="19372"/>
                    <a:pt x="12032" y="19437"/>
                    <a:pt x="11754" y="19503"/>
                  </a:cubicBezTo>
                  <a:cubicBezTo>
                    <a:pt x="10853" y="19686"/>
                    <a:pt x="9937" y="19773"/>
                    <a:pt x="9018" y="19773"/>
                  </a:cubicBezTo>
                  <a:cubicBezTo>
                    <a:pt x="8800" y="19773"/>
                    <a:pt x="8581" y="19768"/>
                    <a:pt x="8362" y="19758"/>
                  </a:cubicBezTo>
                  <a:lnTo>
                    <a:pt x="8420" y="19758"/>
                  </a:lnTo>
                  <a:lnTo>
                    <a:pt x="8216" y="19744"/>
                  </a:lnTo>
                  <a:cubicBezTo>
                    <a:pt x="7851" y="19729"/>
                    <a:pt x="7493" y="19700"/>
                    <a:pt x="7136" y="19656"/>
                  </a:cubicBezTo>
                  <a:cubicBezTo>
                    <a:pt x="6764" y="19612"/>
                    <a:pt x="6392" y="19554"/>
                    <a:pt x="6027" y="19496"/>
                  </a:cubicBezTo>
                  <a:cubicBezTo>
                    <a:pt x="5655" y="19437"/>
                    <a:pt x="5297" y="19357"/>
                    <a:pt x="4933" y="19269"/>
                  </a:cubicBezTo>
                  <a:cubicBezTo>
                    <a:pt x="4568" y="19189"/>
                    <a:pt x="4225" y="19087"/>
                    <a:pt x="3882" y="18985"/>
                  </a:cubicBezTo>
                  <a:lnTo>
                    <a:pt x="3896" y="18985"/>
                  </a:lnTo>
                  <a:cubicBezTo>
                    <a:pt x="3203" y="18766"/>
                    <a:pt x="2518" y="18496"/>
                    <a:pt x="1861" y="18182"/>
                  </a:cubicBezTo>
                  <a:lnTo>
                    <a:pt x="1839" y="18182"/>
                  </a:lnTo>
                  <a:cubicBezTo>
                    <a:pt x="1788" y="18182"/>
                    <a:pt x="1781" y="18248"/>
                    <a:pt x="1817" y="18270"/>
                  </a:cubicBezTo>
                  <a:cubicBezTo>
                    <a:pt x="2248" y="18474"/>
                    <a:pt x="2678" y="18671"/>
                    <a:pt x="3116" y="18846"/>
                  </a:cubicBezTo>
                  <a:cubicBezTo>
                    <a:pt x="3583" y="19029"/>
                    <a:pt x="4050" y="19189"/>
                    <a:pt x="4524" y="19342"/>
                  </a:cubicBezTo>
                  <a:cubicBezTo>
                    <a:pt x="4765" y="19415"/>
                    <a:pt x="5013" y="19496"/>
                    <a:pt x="5254" y="19561"/>
                  </a:cubicBezTo>
                  <a:cubicBezTo>
                    <a:pt x="5502" y="19634"/>
                    <a:pt x="5757" y="19700"/>
                    <a:pt x="6005" y="19766"/>
                  </a:cubicBezTo>
                  <a:cubicBezTo>
                    <a:pt x="6253" y="19824"/>
                    <a:pt x="6508" y="19882"/>
                    <a:pt x="6771" y="19933"/>
                  </a:cubicBezTo>
                  <a:cubicBezTo>
                    <a:pt x="7026" y="19977"/>
                    <a:pt x="7282" y="20028"/>
                    <a:pt x="7537" y="20065"/>
                  </a:cubicBezTo>
                  <a:cubicBezTo>
                    <a:pt x="8048" y="20145"/>
                    <a:pt x="8566" y="20203"/>
                    <a:pt x="9084" y="20225"/>
                  </a:cubicBezTo>
                  <a:cubicBezTo>
                    <a:pt x="9343" y="20240"/>
                    <a:pt x="9604" y="20247"/>
                    <a:pt x="9865" y="20247"/>
                  </a:cubicBezTo>
                  <a:cubicBezTo>
                    <a:pt x="10125" y="20247"/>
                    <a:pt x="10386" y="20240"/>
                    <a:pt x="10645" y="20225"/>
                  </a:cubicBezTo>
                  <a:cubicBezTo>
                    <a:pt x="11141" y="20196"/>
                    <a:pt x="11638" y="20130"/>
                    <a:pt x="12119" y="20043"/>
                  </a:cubicBezTo>
                  <a:cubicBezTo>
                    <a:pt x="12375" y="19992"/>
                    <a:pt x="12630" y="19926"/>
                    <a:pt x="12878" y="19846"/>
                  </a:cubicBezTo>
                  <a:cubicBezTo>
                    <a:pt x="12987" y="19809"/>
                    <a:pt x="13090" y="19773"/>
                    <a:pt x="13199" y="19729"/>
                  </a:cubicBezTo>
                  <a:cubicBezTo>
                    <a:pt x="13294" y="19693"/>
                    <a:pt x="13374" y="19656"/>
                    <a:pt x="13462" y="19612"/>
                  </a:cubicBezTo>
                  <a:cubicBezTo>
                    <a:pt x="14235" y="20451"/>
                    <a:pt x="15045" y="21268"/>
                    <a:pt x="15877" y="22049"/>
                  </a:cubicBezTo>
                  <a:cubicBezTo>
                    <a:pt x="16409" y="22545"/>
                    <a:pt x="16956" y="23034"/>
                    <a:pt x="17511" y="23508"/>
                  </a:cubicBezTo>
                  <a:cubicBezTo>
                    <a:pt x="17540" y="23559"/>
                    <a:pt x="17591" y="23596"/>
                    <a:pt x="17642" y="23618"/>
                  </a:cubicBezTo>
                  <a:cubicBezTo>
                    <a:pt x="18131" y="24026"/>
                    <a:pt x="18627" y="24428"/>
                    <a:pt x="19131" y="24814"/>
                  </a:cubicBezTo>
                  <a:cubicBezTo>
                    <a:pt x="20203" y="25639"/>
                    <a:pt x="21319" y="26405"/>
                    <a:pt x="22472" y="27098"/>
                  </a:cubicBezTo>
                  <a:cubicBezTo>
                    <a:pt x="22771" y="27280"/>
                    <a:pt x="23071" y="27456"/>
                    <a:pt x="23377" y="27623"/>
                  </a:cubicBezTo>
                  <a:cubicBezTo>
                    <a:pt x="23661" y="27784"/>
                    <a:pt x="23953" y="27937"/>
                    <a:pt x="24245" y="28090"/>
                  </a:cubicBezTo>
                  <a:cubicBezTo>
                    <a:pt x="24281" y="28104"/>
                    <a:pt x="24318" y="28110"/>
                    <a:pt x="24354" y="28110"/>
                  </a:cubicBezTo>
                  <a:cubicBezTo>
                    <a:pt x="24471" y="28110"/>
                    <a:pt x="24580" y="28041"/>
                    <a:pt x="24625" y="27930"/>
                  </a:cubicBezTo>
                  <a:cubicBezTo>
                    <a:pt x="24646" y="27864"/>
                    <a:pt x="24639" y="27784"/>
                    <a:pt x="24610" y="27718"/>
                  </a:cubicBezTo>
                  <a:cubicBezTo>
                    <a:pt x="24581" y="27653"/>
                    <a:pt x="24522" y="27594"/>
                    <a:pt x="24457" y="27565"/>
                  </a:cubicBezTo>
                  <a:cubicBezTo>
                    <a:pt x="24114" y="27390"/>
                    <a:pt x="23786" y="27200"/>
                    <a:pt x="23457" y="27018"/>
                  </a:cubicBezTo>
                  <a:cubicBezTo>
                    <a:pt x="21633" y="25960"/>
                    <a:pt x="19897" y="24763"/>
                    <a:pt x="18262" y="23435"/>
                  </a:cubicBezTo>
                  <a:cubicBezTo>
                    <a:pt x="18328" y="23399"/>
                    <a:pt x="18386" y="23370"/>
                    <a:pt x="18445" y="23333"/>
                  </a:cubicBezTo>
                  <a:cubicBezTo>
                    <a:pt x="18656" y="23209"/>
                    <a:pt x="18861" y="23078"/>
                    <a:pt x="19065" y="22932"/>
                  </a:cubicBezTo>
                  <a:cubicBezTo>
                    <a:pt x="19444" y="22655"/>
                    <a:pt x="19809" y="22348"/>
                    <a:pt x="20152" y="22013"/>
                  </a:cubicBezTo>
                  <a:cubicBezTo>
                    <a:pt x="20874" y="21312"/>
                    <a:pt x="21524" y="20546"/>
                    <a:pt x="22086" y="19714"/>
                  </a:cubicBezTo>
                  <a:cubicBezTo>
                    <a:pt x="22348" y="19335"/>
                    <a:pt x="22596" y="18941"/>
                    <a:pt x="22815" y="18540"/>
                  </a:cubicBezTo>
                  <a:cubicBezTo>
                    <a:pt x="22925" y="18335"/>
                    <a:pt x="23027" y="18138"/>
                    <a:pt x="23129" y="17934"/>
                  </a:cubicBezTo>
                  <a:cubicBezTo>
                    <a:pt x="23231" y="17730"/>
                    <a:pt x="23333" y="17511"/>
                    <a:pt x="23428" y="17292"/>
                  </a:cubicBezTo>
                  <a:cubicBezTo>
                    <a:pt x="23778" y="16519"/>
                    <a:pt x="24041" y="15709"/>
                    <a:pt x="24223" y="14877"/>
                  </a:cubicBezTo>
                  <a:cubicBezTo>
                    <a:pt x="24231" y="14841"/>
                    <a:pt x="24201" y="14812"/>
                    <a:pt x="24172" y="14804"/>
                  </a:cubicBezTo>
                  <a:lnTo>
                    <a:pt x="24165" y="14804"/>
                  </a:lnTo>
                  <a:cubicBezTo>
                    <a:pt x="24128" y="14812"/>
                    <a:pt x="24107" y="14833"/>
                    <a:pt x="24099" y="14863"/>
                  </a:cubicBezTo>
                  <a:cubicBezTo>
                    <a:pt x="24085" y="14950"/>
                    <a:pt x="24063" y="15045"/>
                    <a:pt x="24034" y="15140"/>
                  </a:cubicBezTo>
                  <a:lnTo>
                    <a:pt x="24034" y="15125"/>
                  </a:lnTo>
                  <a:cubicBezTo>
                    <a:pt x="23778" y="16088"/>
                    <a:pt x="23399" y="17015"/>
                    <a:pt x="22903" y="17883"/>
                  </a:cubicBezTo>
                  <a:cubicBezTo>
                    <a:pt x="22757" y="18138"/>
                    <a:pt x="22604" y="18387"/>
                    <a:pt x="22443" y="18635"/>
                  </a:cubicBezTo>
                  <a:cubicBezTo>
                    <a:pt x="22275" y="18897"/>
                    <a:pt x="22100" y="19153"/>
                    <a:pt x="21918" y="19401"/>
                  </a:cubicBezTo>
                  <a:cubicBezTo>
                    <a:pt x="21728" y="19656"/>
                    <a:pt x="21553" y="19882"/>
                    <a:pt x="21356" y="20108"/>
                  </a:cubicBezTo>
                  <a:cubicBezTo>
                    <a:pt x="21152" y="20342"/>
                    <a:pt x="20947" y="20583"/>
                    <a:pt x="20728" y="20802"/>
                  </a:cubicBezTo>
                  <a:cubicBezTo>
                    <a:pt x="20057" y="21495"/>
                    <a:pt x="19306" y="22093"/>
                    <a:pt x="18489" y="22604"/>
                  </a:cubicBezTo>
                  <a:cubicBezTo>
                    <a:pt x="18357" y="22677"/>
                    <a:pt x="18226" y="22757"/>
                    <a:pt x="18095" y="22830"/>
                  </a:cubicBezTo>
                  <a:cubicBezTo>
                    <a:pt x="17985" y="22896"/>
                    <a:pt x="17868" y="22954"/>
                    <a:pt x="17759" y="23020"/>
                  </a:cubicBezTo>
                  <a:cubicBezTo>
                    <a:pt x="17453" y="22764"/>
                    <a:pt x="17146" y="22509"/>
                    <a:pt x="16847" y="22246"/>
                  </a:cubicBezTo>
                  <a:cubicBezTo>
                    <a:pt x="16205" y="21684"/>
                    <a:pt x="15592" y="21108"/>
                    <a:pt x="14986" y="20510"/>
                  </a:cubicBezTo>
                  <a:lnTo>
                    <a:pt x="14979" y="20502"/>
                  </a:lnTo>
                  <a:cubicBezTo>
                    <a:pt x="14585" y="20116"/>
                    <a:pt x="14206" y="19729"/>
                    <a:pt x="13826" y="19328"/>
                  </a:cubicBezTo>
                  <a:lnTo>
                    <a:pt x="13863" y="19306"/>
                  </a:lnTo>
                  <a:cubicBezTo>
                    <a:pt x="13950" y="19240"/>
                    <a:pt x="14045" y="19167"/>
                    <a:pt x="14126" y="19102"/>
                  </a:cubicBezTo>
                  <a:cubicBezTo>
                    <a:pt x="14293" y="18963"/>
                    <a:pt x="14454" y="18817"/>
                    <a:pt x="14607" y="18664"/>
                  </a:cubicBezTo>
                  <a:cubicBezTo>
                    <a:pt x="14921" y="18343"/>
                    <a:pt x="15213" y="18000"/>
                    <a:pt x="15483" y="17635"/>
                  </a:cubicBezTo>
                  <a:cubicBezTo>
                    <a:pt x="15753" y="17270"/>
                    <a:pt x="15993" y="16891"/>
                    <a:pt x="16220" y="16504"/>
                  </a:cubicBezTo>
                  <a:cubicBezTo>
                    <a:pt x="16453" y="16096"/>
                    <a:pt x="16665" y="15687"/>
                    <a:pt x="16862" y="15257"/>
                  </a:cubicBezTo>
                  <a:cubicBezTo>
                    <a:pt x="17051" y="14833"/>
                    <a:pt x="17226" y="14410"/>
                    <a:pt x="17387" y="13972"/>
                  </a:cubicBezTo>
                  <a:cubicBezTo>
                    <a:pt x="17547" y="13535"/>
                    <a:pt x="17686" y="13090"/>
                    <a:pt x="17810" y="12645"/>
                  </a:cubicBezTo>
                  <a:cubicBezTo>
                    <a:pt x="18058" y="11776"/>
                    <a:pt x="18248" y="10901"/>
                    <a:pt x="18386" y="10011"/>
                  </a:cubicBezTo>
                  <a:cubicBezTo>
                    <a:pt x="18467" y="9544"/>
                    <a:pt x="18525" y="9070"/>
                    <a:pt x="18569" y="8595"/>
                  </a:cubicBezTo>
                  <a:cubicBezTo>
                    <a:pt x="18576" y="8551"/>
                    <a:pt x="18547" y="8522"/>
                    <a:pt x="18503" y="8522"/>
                  </a:cubicBezTo>
                  <a:cubicBezTo>
                    <a:pt x="18474" y="8522"/>
                    <a:pt x="18445" y="8544"/>
                    <a:pt x="18445" y="8581"/>
                  </a:cubicBezTo>
                  <a:cubicBezTo>
                    <a:pt x="18357" y="9544"/>
                    <a:pt x="18189" y="10500"/>
                    <a:pt x="17956" y="11441"/>
                  </a:cubicBezTo>
                  <a:cubicBezTo>
                    <a:pt x="17861" y="11791"/>
                    <a:pt x="17766" y="12141"/>
                    <a:pt x="17657" y="12491"/>
                  </a:cubicBezTo>
                  <a:cubicBezTo>
                    <a:pt x="17598" y="12666"/>
                    <a:pt x="17540" y="12842"/>
                    <a:pt x="17482" y="13017"/>
                  </a:cubicBezTo>
                  <a:cubicBezTo>
                    <a:pt x="17416" y="13192"/>
                    <a:pt x="17350" y="13367"/>
                    <a:pt x="17285" y="13535"/>
                  </a:cubicBezTo>
                  <a:cubicBezTo>
                    <a:pt x="17153" y="13885"/>
                    <a:pt x="17007" y="14228"/>
                    <a:pt x="16854" y="14571"/>
                  </a:cubicBezTo>
                  <a:cubicBezTo>
                    <a:pt x="16701" y="14906"/>
                    <a:pt x="16533" y="15213"/>
                    <a:pt x="16358" y="15534"/>
                  </a:cubicBezTo>
                  <a:cubicBezTo>
                    <a:pt x="16125" y="15957"/>
                    <a:pt x="15862" y="16366"/>
                    <a:pt x="15577" y="16760"/>
                  </a:cubicBezTo>
                  <a:cubicBezTo>
                    <a:pt x="15300" y="17139"/>
                    <a:pt x="15001" y="17496"/>
                    <a:pt x="14673" y="17839"/>
                  </a:cubicBezTo>
                  <a:cubicBezTo>
                    <a:pt x="14461" y="18051"/>
                    <a:pt x="14242" y="18255"/>
                    <a:pt x="14009" y="18452"/>
                  </a:cubicBezTo>
                  <a:cubicBezTo>
                    <a:pt x="13892" y="18554"/>
                    <a:pt x="13775" y="18657"/>
                    <a:pt x="13651" y="18751"/>
                  </a:cubicBezTo>
                  <a:cubicBezTo>
                    <a:pt x="13586" y="18802"/>
                    <a:pt x="13513" y="18861"/>
                    <a:pt x="13440" y="18912"/>
                  </a:cubicBezTo>
                  <a:cubicBezTo>
                    <a:pt x="12010" y="17372"/>
                    <a:pt x="10689" y="15724"/>
                    <a:pt x="9493" y="13994"/>
                  </a:cubicBezTo>
                  <a:cubicBezTo>
                    <a:pt x="9507" y="13980"/>
                    <a:pt x="9529" y="13965"/>
                    <a:pt x="9544" y="13951"/>
                  </a:cubicBezTo>
                  <a:cubicBezTo>
                    <a:pt x="9638" y="13856"/>
                    <a:pt x="9733" y="13761"/>
                    <a:pt x="9821" y="13666"/>
                  </a:cubicBezTo>
                  <a:cubicBezTo>
                    <a:pt x="9981" y="13491"/>
                    <a:pt x="10135" y="13309"/>
                    <a:pt x="10281" y="13119"/>
                  </a:cubicBezTo>
                  <a:cubicBezTo>
                    <a:pt x="10419" y="12922"/>
                    <a:pt x="10550" y="12725"/>
                    <a:pt x="10682" y="12521"/>
                  </a:cubicBezTo>
                  <a:cubicBezTo>
                    <a:pt x="10813" y="12316"/>
                    <a:pt x="10937" y="12090"/>
                    <a:pt x="11061" y="11864"/>
                  </a:cubicBezTo>
                  <a:cubicBezTo>
                    <a:pt x="11287" y="11426"/>
                    <a:pt x="11492" y="10981"/>
                    <a:pt x="11667" y="10521"/>
                  </a:cubicBezTo>
                  <a:cubicBezTo>
                    <a:pt x="11856" y="10062"/>
                    <a:pt x="12017" y="9588"/>
                    <a:pt x="12148" y="9106"/>
                  </a:cubicBezTo>
                  <a:cubicBezTo>
                    <a:pt x="12258" y="8734"/>
                    <a:pt x="12353" y="8362"/>
                    <a:pt x="12440" y="7982"/>
                  </a:cubicBezTo>
                  <a:cubicBezTo>
                    <a:pt x="12520" y="7618"/>
                    <a:pt x="12586" y="7253"/>
                    <a:pt x="12644" y="6888"/>
                  </a:cubicBezTo>
                  <a:cubicBezTo>
                    <a:pt x="12754" y="6166"/>
                    <a:pt x="12820" y="5443"/>
                    <a:pt x="12834" y="4714"/>
                  </a:cubicBezTo>
                  <a:cubicBezTo>
                    <a:pt x="12841" y="4685"/>
                    <a:pt x="12812" y="4655"/>
                    <a:pt x="12776" y="4648"/>
                  </a:cubicBezTo>
                  <a:cubicBezTo>
                    <a:pt x="12739" y="4648"/>
                    <a:pt x="12717" y="4670"/>
                    <a:pt x="12710" y="4699"/>
                  </a:cubicBezTo>
                  <a:cubicBezTo>
                    <a:pt x="12688" y="5764"/>
                    <a:pt x="12542" y="6815"/>
                    <a:pt x="12280" y="7844"/>
                  </a:cubicBezTo>
                  <a:cubicBezTo>
                    <a:pt x="12207" y="8128"/>
                    <a:pt x="12134" y="8406"/>
                    <a:pt x="12046" y="8683"/>
                  </a:cubicBezTo>
                  <a:cubicBezTo>
                    <a:pt x="11959" y="8982"/>
                    <a:pt x="11856" y="9274"/>
                    <a:pt x="11747" y="9558"/>
                  </a:cubicBezTo>
                  <a:cubicBezTo>
                    <a:pt x="11528" y="10120"/>
                    <a:pt x="11273" y="10675"/>
                    <a:pt x="10974" y="11200"/>
                  </a:cubicBezTo>
                  <a:cubicBezTo>
                    <a:pt x="10835" y="11441"/>
                    <a:pt x="10696" y="11681"/>
                    <a:pt x="10543" y="11915"/>
                  </a:cubicBezTo>
                  <a:cubicBezTo>
                    <a:pt x="10397" y="12148"/>
                    <a:pt x="10229" y="12375"/>
                    <a:pt x="10062" y="12601"/>
                  </a:cubicBezTo>
                  <a:cubicBezTo>
                    <a:pt x="9894" y="12827"/>
                    <a:pt x="9726" y="13039"/>
                    <a:pt x="9544" y="13250"/>
                  </a:cubicBezTo>
                  <a:cubicBezTo>
                    <a:pt x="9456" y="13360"/>
                    <a:pt x="9361" y="13462"/>
                    <a:pt x="9274" y="13571"/>
                  </a:cubicBezTo>
                  <a:lnTo>
                    <a:pt x="9230" y="13615"/>
                  </a:lnTo>
                  <a:cubicBezTo>
                    <a:pt x="8756" y="12907"/>
                    <a:pt x="8303" y="12185"/>
                    <a:pt x="7873" y="11448"/>
                  </a:cubicBezTo>
                  <a:lnTo>
                    <a:pt x="7873" y="11448"/>
                  </a:lnTo>
                  <a:lnTo>
                    <a:pt x="7880" y="11470"/>
                  </a:lnTo>
                  <a:cubicBezTo>
                    <a:pt x="7180" y="10281"/>
                    <a:pt x="6560" y="9048"/>
                    <a:pt x="6005" y="7785"/>
                  </a:cubicBezTo>
                  <a:cubicBezTo>
                    <a:pt x="5764" y="7238"/>
                    <a:pt x="5545" y="6676"/>
                    <a:pt x="5341" y="6115"/>
                  </a:cubicBezTo>
                  <a:cubicBezTo>
                    <a:pt x="5458" y="5991"/>
                    <a:pt x="5553" y="5859"/>
                    <a:pt x="5640" y="5721"/>
                  </a:cubicBezTo>
                  <a:cubicBezTo>
                    <a:pt x="5742" y="5553"/>
                    <a:pt x="5830" y="5378"/>
                    <a:pt x="5910" y="5195"/>
                  </a:cubicBezTo>
                  <a:cubicBezTo>
                    <a:pt x="6049" y="4845"/>
                    <a:pt x="6166" y="4480"/>
                    <a:pt x="6239" y="4108"/>
                  </a:cubicBezTo>
                  <a:cubicBezTo>
                    <a:pt x="6392" y="3357"/>
                    <a:pt x="6487" y="2591"/>
                    <a:pt x="6516" y="1825"/>
                  </a:cubicBezTo>
                  <a:cubicBezTo>
                    <a:pt x="6523" y="1803"/>
                    <a:pt x="6501" y="1781"/>
                    <a:pt x="6472" y="1773"/>
                  </a:cubicBezTo>
                  <a:cubicBezTo>
                    <a:pt x="6443" y="1773"/>
                    <a:pt x="6421" y="1795"/>
                    <a:pt x="6421" y="1817"/>
                  </a:cubicBezTo>
                  <a:cubicBezTo>
                    <a:pt x="6392" y="2445"/>
                    <a:pt x="6304" y="3065"/>
                    <a:pt x="6158" y="3678"/>
                  </a:cubicBezTo>
                  <a:cubicBezTo>
                    <a:pt x="6085" y="3955"/>
                    <a:pt x="5998" y="4232"/>
                    <a:pt x="5896" y="4495"/>
                  </a:cubicBezTo>
                  <a:cubicBezTo>
                    <a:pt x="5793" y="4750"/>
                    <a:pt x="5677" y="4998"/>
                    <a:pt x="5545" y="5239"/>
                  </a:cubicBezTo>
                  <a:cubicBezTo>
                    <a:pt x="5443" y="5421"/>
                    <a:pt x="5334" y="5589"/>
                    <a:pt x="5217" y="5757"/>
                  </a:cubicBezTo>
                  <a:cubicBezTo>
                    <a:pt x="5020" y="5188"/>
                    <a:pt x="4838" y="4612"/>
                    <a:pt x="4684" y="4028"/>
                  </a:cubicBezTo>
                  <a:lnTo>
                    <a:pt x="4684" y="4021"/>
                  </a:lnTo>
                  <a:cubicBezTo>
                    <a:pt x="4684" y="4013"/>
                    <a:pt x="4684" y="4013"/>
                    <a:pt x="4684" y="4006"/>
                  </a:cubicBezTo>
                  <a:cubicBezTo>
                    <a:pt x="4327" y="2707"/>
                    <a:pt x="4093" y="1379"/>
                    <a:pt x="3991" y="37"/>
                  </a:cubicBezTo>
                  <a:cubicBezTo>
                    <a:pt x="3991" y="15"/>
                    <a:pt x="3969" y="1"/>
                    <a:pt x="3948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38"/>
          <p:cNvGrpSpPr/>
          <p:nvPr/>
        </p:nvGrpSpPr>
        <p:grpSpPr>
          <a:xfrm>
            <a:off x="8012975" y="137073"/>
            <a:ext cx="987955" cy="952102"/>
            <a:chOff x="5155400" y="1692223"/>
            <a:chExt cx="987955" cy="952102"/>
          </a:xfrm>
        </p:grpSpPr>
        <p:sp>
          <p:nvSpPr>
            <p:cNvPr id="205" name="Google Shape;205;p38"/>
            <p:cNvSpPr/>
            <p:nvPr/>
          </p:nvSpPr>
          <p:spPr>
            <a:xfrm>
              <a:off x="5524972" y="1692223"/>
              <a:ext cx="493525" cy="809543"/>
            </a:xfrm>
            <a:custGeom>
              <a:avLst/>
              <a:gdLst/>
              <a:ahLst/>
              <a:cxnLst/>
              <a:rect l="l" t="t" r="r" b="b"/>
              <a:pathLst>
                <a:path w="15111" h="24787" extrusionOk="0">
                  <a:moveTo>
                    <a:pt x="271" y="1"/>
                  </a:moveTo>
                  <a:cubicBezTo>
                    <a:pt x="241" y="1"/>
                    <a:pt x="212" y="8"/>
                    <a:pt x="190" y="15"/>
                  </a:cubicBezTo>
                  <a:cubicBezTo>
                    <a:pt x="66" y="59"/>
                    <a:pt x="1" y="198"/>
                    <a:pt x="44" y="322"/>
                  </a:cubicBezTo>
                  <a:cubicBezTo>
                    <a:pt x="95" y="504"/>
                    <a:pt x="139" y="679"/>
                    <a:pt x="183" y="862"/>
                  </a:cubicBezTo>
                  <a:cubicBezTo>
                    <a:pt x="592" y="2686"/>
                    <a:pt x="650" y="4561"/>
                    <a:pt x="657" y="6319"/>
                  </a:cubicBezTo>
                  <a:cubicBezTo>
                    <a:pt x="657" y="6888"/>
                    <a:pt x="657" y="7465"/>
                    <a:pt x="643" y="8034"/>
                  </a:cubicBezTo>
                  <a:cubicBezTo>
                    <a:pt x="628" y="9289"/>
                    <a:pt x="621" y="10587"/>
                    <a:pt x="686" y="11857"/>
                  </a:cubicBezTo>
                  <a:cubicBezTo>
                    <a:pt x="796" y="13936"/>
                    <a:pt x="1131" y="15680"/>
                    <a:pt x="1715" y="17198"/>
                  </a:cubicBezTo>
                  <a:cubicBezTo>
                    <a:pt x="1992" y="17913"/>
                    <a:pt x="2343" y="18606"/>
                    <a:pt x="2773" y="19248"/>
                  </a:cubicBezTo>
                  <a:cubicBezTo>
                    <a:pt x="3174" y="19853"/>
                    <a:pt x="3641" y="20415"/>
                    <a:pt x="4167" y="20919"/>
                  </a:cubicBezTo>
                  <a:cubicBezTo>
                    <a:pt x="5137" y="21874"/>
                    <a:pt x="6334" y="22670"/>
                    <a:pt x="7734" y="23297"/>
                  </a:cubicBezTo>
                  <a:cubicBezTo>
                    <a:pt x="9084" y="23881"/>
                    <a:pt x="10500" y="24289"/>
                    <a:pt x="11959" y="24508"/>
                  </a:cubicBezTo>
                  <a:cubicBezTo>
                    <a:pt x="12302" y="24559"/>
                    <a:pt x="12667" y="24603"/>
                    <a:pt x="13061" y="24647"/>
                  </a:cubicBezTo>
                  <a:cubicBezTo>
                    <a:pt x="13075" y="24669"/>
                    <a:pt x="13097" y="24691"/>
                    <a:pt x="13119" y="24713"/>
                  </a:cubicBezTo>
                  <a:cubicBezTo>
                    <a:pt x="13178" y="24758"/>
                    <a:pt x="13249" y="24787"/>
                    <a:pt x="13321" y="24787"/>
                  </a:cubicBezTo>
                  <a:cubicBezTo>
                    <a:pt x="13329" y="24787"/>
                    <a:pt x="13337" y="24786"/>
                    <a:pt x="13345" y="24786"/>
                  </a:cubicBezTo>
                  <a:cubicBezTo>
                    <a:pt x="13455" y="24786"/>
                    <a:pt x="13549" y="24734"/>
                    <a:pt x="13622" y="24662"/>
                  </a:cubicBezTo>
                  <a:cubicBezTo>
                    <a:pt x="13878" y="24384"/>
                    <a:pt x="14089" y="24071"/>
                    <a:pt x="14264" y="23735"/>
                  </a:cubicBezTo>
                  <a:cubicBezTo>
                    <a:pt x="14432" y="23414"/>
                    <a:pt x="14578" y="23078"/>
                    <a:pt x="14688" y="22728"/>
                  </a:cubicBezTo>
                  <a:cubicBezTo>
                    <a:pt x="14914" y="21977"/>
                    <a:pt x="15045" y="21203"/>
                    <a:pt x="15082" y="20423"/>
                  </a:cubicBezTo>
                  <a:cubicBezTo>
                    <a:pt x="15111" y="19635"/>
                    <a:pt x="15074" y="18839"/>
                    <a:pt x="14965" y="18051"/>
                  </a:cubicBezTo>
                  <a:cubicBezTo>
                    <a:pt x="14855" y="17307"/>
                    <a:pt x="14695" y="16577"/>
                    <a:pt x="14469" y="15855"/>
                  </a:cubicBezTo>
                  <a:cubicBezTo>
                    <a:pt x="13520" y="12849"/>
                    <a:pt x="11368" y="10507"/>
                    <a:pt x="9610" y="8807"/>
                  </a:cubicBezTo>
                  <a:cubicBezTo>
                    <a:pt x="8544" y="7778"/>
                    <a:pt x="7406" y="6801"/>
                    <a:pt x="6297" y="5852"/>
                  </a:cubicBezTo>
                  <a:lnTo>
                    <a:pt x="6268" y="5823"/>
                  </a:lnTo>
                  <a:lnTo>
                    <a:pt x="6151" y="5721"/>
                  </a:lnTo>
                  <a:cubicBezTo>
                    <a:pt x="5086" y="4809"/>
                    <a:pt x="3984" y="3868"/>
                    <a:pt x="2963" y="2876"/>
                  </a:cubicBezTo>
                  <a:cubicBezTo>
                    <a:pt x="2583" y="2511"/>
                    <a:pt x="2255" y="2175"/>
                    <a:pt x="1949" y="1854"/>
                  </a:cubicBezTo>
                  <a:cubicBezTo>
                    <a:pt x="1693" y="1584"/>
                    <a:pt x="1438" y="1300"/>
                    <a:pt x="1190" y="1008"/>
                  </a:cubicBezTo>
                  <a:cubicBezTo>
                    <a:pt x="1066" y="855"/>
                    <a:pt x="942" y="709"/>
                    <a:pt x="818" y="555"/>
                  </a:cubicBezTo>
                  <a:lnTo>
                    <a:pt x="672" y="358"/>
                  </a:lnTo>
                  <a:cubicBezTo>
                    <a:pt x="606" y="271"/>
                    <a:pt x="541" y="183"/>
                    <a:pt x="468" y="103"/>
                  </a:cubicBezTo>
                  <a:cubicBezTo>
                    <a:pt x="416" y="37"/>
                    <a:pt x="351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5584118" y="1805420"/>
              <a:ext cx="559237" cy="838905"/>
            </a:xfrm>
            <a:custGeom>
              <a:avLst/>
              <a:gdLst/>
              <a:ahLst/>
              <a:cxnLst/>
              <a:rect l="l" t="t" r="r" b="b"/>
              <a:pathLst>
                <a:path w="17123" h="25686" extrusionOk="0">
                  <a:moveTo>
                    <a:pt x="151" y="0"/>
                  </a:moveTo>
                  <a:cubicBezTo>
                    <a:pt x="61" y="0"/>
                    <a:pt x="1" y="105"/>
                    <a:pt x="50" y="183"/>
                  </a:cubicBezTo>
                  <a:lnTo>
                    <a:pt x="50" y="176"/>
                  </a:lnTo>
                  <a:cubicBezTo>
                    <a:pt x="583" y="1066"/>
                    <a:pt x="1079" y="1985"/>
                    <a:pt x="1524" y="2926"/>
                  </a:cubicBezTo>
                  <a:cubicBezTo>
                    <a:pt x="1969" y="3853"/>
                    <a:pt x="2378" y="4801"/>
                    <a:pt x="2772" y="5750"/>
                  </a:cubicBezTo>
                  <a:cubicBezTo>
                    <a:pt x="3107" y="6582"/>
                    <a:pt x="3435" y="7413"/>
                    <a:pt x="3756" y="8252"/>
                  </a:cubicBezTo>
                  <a:cubicBezTo>
                    <a:pt x="3910" y="8661"/>
                    <a:pt x="4070" y="9062"/>
                    <a:pt x="4231" y="9471"/>
                  </a:cubicBezTo>
                  <a:cubicBezTo>
                    <a:pt x="4406" y="9909"/>
                    <a:pt x="4581" y="10346"/>
                    <a:pt x="4763" y="10777"/>
                  </a:cubicBezTo>
                  <a:lnTo>
                    <a:pt x="4720" y="10682"/>
                  </a:lnTo>
                  <a:lnTo>
                    <a:pt x="4720" y="10682"/>
                  </a:lnTo>
                  <a:cubicBezTo>
                    <a:pt x="5135" y="11703"/>
                    <a:pt x="5573" y="12718"/>
                    <a:pt x="6055" y="13717"/>
                  </a:cubicBezTo>
                  <a:cubicBezTo>
                    <a:pt x="6493" y="14629"/>
                    <a:pt x="6989" y="15526"/>
                    <a:pt x="7514" y="16395"/>
                  </a:cubicBezTo>
                  <a:cubicBezTo>
                    <a:pt x="8025" y="17248"/>
                    <a:pt x="8572" y="18066"/>
                    <a:pt x="9163" y="18868"/>
                  </a:cubicBezTo>
                  <a:cubicBezTo>
                    <a:pt x="9761" y="19700"/>
                    <a:pt x="10410" y="20495"/>
                    <a:pt x="11096" y="21261"/>
                  </a:cubicBezTo>
                  <a:cubicBezTo>
                    <a:pt x="11833" y="22064"/>
                    <a:pt x="12621" y="22823"/>
                    <a:pt x="13453" y="23530"/>
                  </a:cubicBezTo>
                  <a:cubicBezTo>
                    <a:pt x="13905" y="23924"/>
                    <a:pt x="14365" y="24296"/>
                    <a:pt x="14846" y="24661"/>
                  </a:cubicBezTo>
                  <a:cubicBezTo>
                    <a:pt x="15292" y="25004"/>
                    <a:pt x="15758" y="25325"/>
                    <a:pt x="16240" y="25610"/>
                  </a:cubicBezTo>
                  <a:cubicBezTo>
                    <a:pt x="16331" y="25661"/>
                    <a:pt x="16431" y="25686"/>
                    <a:pt x="16531" y="25686"/>
                  </a:cubicBezTo>
                  <a:cubicBezTo>
                    <a:pt x="16686" y="25686"/>
                    <a:pt x="16840" y="25626"/>
                    <a:pt x="16955" y="25515"/>
                  </a:cubicBezTo>
                  <a:cubicBezTo>
                    <a:pt x="17064" y="25405"/>
                    <a:pt x="17123" y="25252"/>
                    <a:pt x="17123" y="25099"/>
                  </a:cubicBezTo>
                  <a:cubicBezTo>
                    <a:pt x="17123" y="24946"/>
                    <a:pt x="17064" y="24785"/>
                    <a:pt x="16948" y="24676"/>
                  </a:cubicBezTo>
                  <a:cubicBezTo>
                    <a:pt x="16627" y="24406"/>
                    <a:pt x="16298" y="24136"/>
                    <a:pt x="15970" y="23873"/>
                  </a:cubicBezTo>
                  <a:cubicBezTo>
                    <a:pt x="15627" y="23596"/>
                    <a:pt x="15292" y="23311"/>
                    <a:pt x="14956" y="23027"/>
                  </a:cubicBezTo>
                  <a:cubicBezTo>
                    <a:pt x="14307" y="22465"/>
                    <a:pt x="13679" y="21889"/>
                    <a:pt x="13074" y="21283"/>
                  </a:cubicBezTo>
                  <a:cubicBezTo>
                    <a:pt x="11870" y="20094"/>
                    <a:pt x="10739" y="18824"/>
                    <a:pt x="9703" y="17489"/>
                  </a:cubicBezTo>
                  <a:cubicBezTo>
                    <a:pt x="9119" y="16723"/>
                    <a:pt x="8565" y="15935"/>
                    <a:pt x="8047" y="15118"/>
                  </a:cubicBezTo>
                  <a:cubicBezTo>
                    <a:pt x="7492" y="14242"/>
                    <a:pt x="6974" y="13338"/>
                    <a:pt x="6485" y="12418"/>
                  </a:cubicBezTo>
                  <a:cubicBezTo>
                    <a:pt x="5974" y="11463"/>
                    <a:pt x="5493" y="10485"/>
                    <a:pt x="5026" y="9500"/>
                  </a:cubicBezTo>
                  <a:cubicBezTo>
                    <a:pt x="4793" y="9011"/>
                    <a:pt x="4566" y="8508"/>
                    <a:pt x="4333" y="8019"/>
                  </a:cubicBezTo>
                  <a:cubicBezTo>
                    <a:pt x="4092" y="7523"/>
                    <a:pt x="3866" y="7027"/>
                    <a:pt x="3632" y="6530"/>
                  </a:cubicBezTo>
                  <a:cubicBezTo>
                    <a:pt x="3114" y="5429"/>
                    <a:pt x="2596" y="4320"/>
                    <a:pt x="2042" y="3233"/>
                  </a:cubicBezTo>
                  <a:cubicBezTo>
                    <a:pt x="1495" y="2146"/>
                    <a:pt x="896" y="1095"/>
                    <a:pt x="262" y="59"/>
                  </a:cubicBezTo>
                  <a:cubicBezTo>
                    <a:pt x="240" y="22"/>
                    <a:pt x="203" y="1"/>
                    <a:pt x="160" y="1"/>
                  </a:cubicBezTo>
                  <a:cubicBezTo>
                    <a:pt x="157" y="0"/>
                    <a:pt x="154" y="0"/>
                    <a:pt x="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5155400" y="2293905"/>
              <a:ext cx="590525" cy="304326"/>
            </a:xfrm>
            <a:custGeom>
              <a:avLst/>
              <a:gdLst/>
              <a:ahLst/>
              <a:cxnLst/>
              <a:rect l="l" t="t" r="r" b="b"/>
              <a:pathLst>
                <a:path w="18081" h="9318" extrusionOk="0">
                  <a:moveTo>
                    <a:pt x="256" y="0"/>
                  </a:moveTo>
                  <a:cubicBezTo>
                    <a:pt x="190" y="0"/>
                    <a:pt x="117" y="30"/>
                    <a:pt x="73" y="81"/>
                  </a:cubicBezTo>
                  <a:cubicBezTo>
                    <a:pt x="8" y="168"/>
                    <a:pt x="0" y="292"/>
                    <a:pt x="66" y="380"/>
                  </a:cubicBezTo>
                  <a:lnTo>
                    <a:pt x="110" y="431"/>
                  </a:lnTo>
                  <a:cubicBezTo>
                    <a:pt x="548" y="1022"/>
                    <a:pt x="1007" y="1635"/>
                    <a:pt x="1474" y="2218"/>
                  </a:cubicBezTo>
                  <a:cubicBezTo>
                    <a:pt x="1978" y="2831"/>
                    <a:pt x="2503" y="3430"/>
                    <a:pt x="3043" y="3999"/>
                  </a:cubicBezTo>
                  <a:cubicBezTo>
                    <a:pt x="4115" y="5137"/>
                    <a:pt x="5305" y="6158"/>
                    <a:pt x="6589" y="7034"/>
                  </a:cubicBezTo>
                  <a:cubicBezTo>
                    <a:pt x="7224" y="7464"/>
                    <a:pt x="7887" y="7844"/>
                    <a:pt x="8573" y="8172"/>
                  </a:cubicBezTo>
                  <a:cubicBezTo>
                    <a:pt x="9252" y="8493"/>
                    <a:pt x="9960" y="8756"/>
                    <a:pt x="10682" y="8953"/>
                  </a:cubicBezTo>
                  <a:cubicBezTo>
                    <a:pt x="11579" y="9193"/>
                    <a:pt x="12506" y="9317"/>
                    <a:pt x="13432" y="9317"/>
                  </a:cubicBezTo>
                  <a:cubicBezTo>
                    <a:pt x="14038" y="9310"/>
                    <a:pt x="14636" y="9259"/>
                    <a:pt x="15235" y="9157"/>
                  </a:cubicBezTo>
                  <a:cubicBezTo>
                    <a:pt x="16154" y="8996"/>
                    <a:pt x="17059" y="8726"/>
                    <a:pt x="17920" y="8354"/>
                  </a:cubicBezTo>
                  <a:cubicBezTo>
                    <a:pt x="18022" y="8311"/>
                    <a:pt x="18080" y="8194"/>
                    <a:pt x="18044" y="8084"/>
                  </a:cubicBezTo>
                  <a:cubicBezTo>
                    <a:pt x="18051" y="8033"/>
                    <a:pt x="18051" y="7982"/>
                    <a:pt x="18029" y="7931"/>
                  </a:cubicBezTo>
                  <a:cubicBezTo>
                    <a:pt x="17832" y="7552"/>
                    <a:pt x="17606" y="7172"/>
                    <a:pt x="17365" y="6815"/>
                  </a:cubicBezTo>
                  <a:cubicBezTo>
                    <a:pt x="17110" y="6443"/>
                    <a:pt x="16869" y="6107"/>
                    <a:pt x="16621" y="5801"/>
                  </a:cubicBezTo>
                  <a:cubicBezTo>
                    <a:pt x="16088" y="5137"/>
                    <a:pt x="15505" y="4509"/>
                    <a:pt x="14870" y="3933"/>
                  </a:cubicBezTo>
                  <a:cubicBezTo>
                    <a:pt x="14250" y="3378"/>
                    <a:pt x="13578" y="2875"/>
                    <a:pt x="12863" y="2445"/>
                  </a:cubicBezTo>
                  <a:cubicBezTo>
                    <a:pt x="12469" y="2196"/>
                    <a:pt x="12097" y="1985"/>
                    <a:pt x="11725" y="1803"/>
                  </a:cubicBezTo>
                  <a:cubicBezTo>
                    <a:pt x="11302" y="1591"/>
                    <a:pt x="10857" y="1409"/>
                    <a:pt x="10397" y="1270"/>
                  </a:cubicBezTo>
                  <a:cubicBezTo>
                    <a:pt x="9879" y="1102"/>
                    <a:pt x="9347" y="985"/>
                    <a:pt x="8814" y="905"/>
                  </a:cubicBezTo>
                  <a:cubicBezTo>
                    <a:pt x="8289" y="825"/>
                    <a:pt x="7763" y="781"/>
                    <a:pt x="7238" y="759"/>
                  </a:cubicBezTo>
                  <a:cubicBezTo>
                    <a:pt x="6654" y="730"/>
                    <a:pt x="6071" y="723"/>
                    <a:pt x="5502" y="715"/>
                  </a:cubicBezTo>
                  <a:cubicBezTo>
                    <a:pt x="5042" y="708"/>
                    <a:pt x="4597" y="701"/>
                    <a:pt x="4145" y="686"/>
                  </a:cubicBezTo>
                  <a:lnTo>
                    <a:pt x="4086" y="686"/>
                  </a:lnTo>
                  <a:cubicBezTo>
                    <a:pt x="2839" y="628"/>
                    <a:pt x="1890" y="497"/>
                    <a:pt x="1022" y="241"/>
                  </a:cubicBezTo>
                  <a:cubicBezTo>
                    <a:pt x="839" y="190"/>
                    <a:pt x="686" y="132"/>
                    <a:pt x="526" y="73"/>
                  </a:cubicBezTo>
                  <a:lnTo>
                    <a:pt x="365" y="15"/>
                  </a:lnTo>
                  <a:cubicBezTo>
                    <a:pt x="329" y="8"/>
                    <a:pt x="292" y="0"/>
                    <a:pt x="2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5228557" y="2342273"/>
              <a:ext cx="642030" cy="291001"/>
            </a:xfrm>
            <a:custGeom>
              <a:avLst/>
              <a:gdLst/>
              <a:ahLst/>
              <a:cxnLst/>
              <a:rect l="l" t="t" r="r" b="b"/>
              <a:pathLst>
                <a:path w="19658" h="8910" extrusionOk="0">
                  <a:moveTo>
                    <a:pt x="146" y="0"/>
                  </a:moveTo>
                  <a:cubicBezTo>
                    <a:pt x="88" y="0"/>
                    <a:pt x="37" y="44"/>
                    <a:pt x="15" y="103"/>
                  </a:cubicBezTo>
                  <a:cubicBezTo>
                    <a:pt x="0" y="176"/>
                    <a:pt x="44" y="249"/>
                    <a:pt x="117" y="270"/>
                  </a:cubicBezTo>
                  <a:cubicBezTo>
                    <a:pt x="1051" y="621"/>
                    <a:pt x="1985" y="978"/>
                    <a:pt x="2919" y="1343"/>
                  </a:cubicBezTo>
                  <a:cubicBezTo>
                    <a:pt x="3889" y="1715"/>
                    <a:pt x="4859" y="2094"/>
                    <a:pt x="5823" y="2488"/>
                  </a:cubicBezTo>
                  <a:lnTo>
                    <a:pt x="5808" y="2488"/>
                  </a:lnTo>
                  <a:cubicBezTo>
                    <a:pt x="6195" y="2649"/>
                    <a:pt x="6589" y="2802"/>
                    <a:pt x="6975" y="2963"/>
                  </a:cubicBezTo>
                  <a:cubicBezTo>
                    <a:pt x="7471" y="3167"/>
                    <a:pt x="7968" y="3379"/>
                    <a:pt x="8456" y="3605"/>
                  </a:cubicBezTo>
                  <a:cubicBezTo>
                    <a:pt x="8945" y="3824"/>
                    <a:pt x="9449" y="4035"/>
                    <a:pt x="9952" y="4254"/>
                  </a:cubicBezTo>
                  <a:cubicBezTo>
                    <a:pt x="10937" y="4699"/>
                    <a:pt x="11922" y="5151"/>
                    <a:pt x="12892" y="5633"/>
                  </a:cubicBezTo>
                  <a:cubicBezTo>
                    <a:pt x="13863" y="6115"/>
                    <a:pt x="14811" y="6611"/>
                    <a:pt x="15752" y="7129"/>
                  </a:cubicBezTo>
                  <a:cubicBezTo>
                    <a:pt x="16227" y="7384"/>
                    <a:pt x="16686" y="7647"/>
                    <a:pt x="17146" y="7917"/>
                  </a:cubicBezTo>
                  <a:cubicBezTo>
                    <a:pt x="17606" y="8194"/>
                    <a:pt x="18058" y="8471"/>
                    <a:pt x="18510" y="8741"/>
                  </a:cubicBezTo>
                  <a:cubicBezTo>
                    <a:pt x="18561" y="8770"/>
                    <a:pt x="18620" y="8800"/>
                    <a:pt x="18678" y="8829"/>
                  </a:cubicBezTo>
                  <a:cubicBezTo>
                    <a:pt x="18776" y="8885"/>
                    <a:pt x="18878" y="8910"/>
                    <a:pt x="18976" y="8910"/>
                  </a:cubicBezTo>
                  <a:cubicBezTo>
                    <a:pt x="19340" y="8910"/>
                    <a:pt x="19657" y="8565"/>
                    <a:pt x="19554" y="8157"/>
                  </a:cubicBezTo>
                  <a:cubicBezTo>
                    <a:pt x="19532" y="8106"/>
                    <a:pt x="19517" y="8063"/>
                    <a:pt x="19495" y="8012"/>
                  </a:cubicBezTo>
                  <a:cubicBezTo>
                    <a:pt x="19444" y="7917"/>
                    <a:pt x="19364" y="7836"/>
                    <a:pt x="19269" y="7785"/>
                  </a:cubicBezTo>
                  <a:cubicBezTo>
                    <a:pt x="18846" y="7479"/>
                    <a:pt x="18386" y="7209"/>
                    <a:pt x="17927" y="6939"/>
                  </a:cubicBezTo>
                  <a:cubicBezTo>
                    <a:pt x="17467" y="6669"/>
                    <a:pt x="17000" y="6414"/>
                    <a:pt x="16526" y="6166"/>
                  </a:cubicBezTo>
                  <a:cubicBezTo>
                    <a:pt x="16052" y="5918"/>
                    <a:pt x="15570" y="5677"/>
                    <a:pt x="15081" y="5443"/>
                  </a:cubicBezTo>
                  <a:cubicBezTo>
                    <a:pt x="14600" y="5217"/>
                    <a:pt x="14096" y="5006"/>
                    <a:pt x="13593" y="4787"/>
                  </a:cubicBezTo>
                  <a:cubicBezTo>
                    <a:pt x="13075" y="4568"/>
                    <a:pt x="12557" y="4356"/>
                    <a:pt x="12032" y="4152"/>
                  </a:cubicBezTo>
                  <a:cubicBezTo>
                    <a:pt x="11528" y="3948"/>
                    <a:pt x="11025" y="3751"/>
                    <a:pt x="10514" y="3568"/>
                  </a:cubicBezTo>
                  <a:cubicBezTo>
                    <a:pt x="10003" y="3386"/>
                    <a:pt x="9492" y="3196"/>
                    <a:pt x="8982" y="3014"/>
                  </a:cubicBezTo>
                  <a:cubicBezTo>
                    <a:pt x="8734" y="2933"/>
                    <a:pt x="8478" y="2853"/>
                    <a:pt x="8238" y="2773"/>
                  </a:cubicBezTo>
                  <a:lnTo>
                    <a:pt x="7428" y="2503"/>
                  </a:lnTo>
                  <a:lnTo>
                    <a:pt x="5647" y="1905"/>
                  </a:lnTo>
                  <a:cubicBezTo>
                    <a:pt x="5027" y="1700"/>
                    <a:pt x="4414" y="1496"/>
                    <a:pt x="3802" y="1292"/>
                  </a:cubicBezTo>
                  <a:cubicBezTo>
                    <a:pt x="3189" y="1088"/>
                    <a:pt x="2583" y="869"/>
                    <a:pt x="1978" y="657"/>
                  </a:cubicBezTo>
                  <a:cubicBezTo>
                    <a:pt x="1372" y="446"/>
                    <a:pt x="781" y="234"/>
                    <a:pt x="183" y="8"/>
                  </a:cubicBezTo>
                  <a:cubicBezTo>
                    <a:pt x="175" y="0"/>
                    <a:pt x="161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38"/>
          <p:cNvSpPr/>
          <p:nvPr/>
        </p:nvSpPr>
        <p:spPr>
          <a:xfrm>
            <a:off x="420225" y="535000"/>
            <a:ext cx="2518800" cy="407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871800" y="847150"/>
            <a:ext cx="7400700" cy="3449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35925" y="2678000"/>
            <a:ext cx="5672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12200" y="1568450"/>
            <a:ext cx="1519500" cy="7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519800"/>
            <a:ext cx="43602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336687" y="2753925"/>
            <a:ext cx="286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dk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940517" y="2753925"/>
            <a:ext cx="2866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336687" y="3250425"/>
            <a:ext cx="28668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940517" y="3250425"/>
            <a:ext cx="2866800" cy="9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3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290100" y="266250"/>
            <a:ext cx="85638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567250" y="266250"/>
            <a:ext cx="8009400" cy="4611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093925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1308825" y="1376625"/>
            <a:ext cx="6526500" cy="2390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672250" y="1873975"/>
            <a:ext cx="5799600" cy="13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949250" y="721600"/>
            <a:ext cx="5314500" cy="3154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1411161" y="1178234"/>
            <a:ext cx="4389900" cy="89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411456" y="2074102"/>
            <a:ext cx="4389900" cy="1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993475" y="3601975"/>
            <a:ext cx="5157000" cy="100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redoka One"/>
              <a:buNone/>
              <a:defRPr sz="35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●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ntarell"/>
              <a:buChar char="○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ntarell"/>
              <a:buChar char="■"/>
              <a:defRPr>
                <a:solidFill>
                  <a:schemeClr val="dk1"/>
                </a:solidFill>
                <a:latin typeface="Cantarell"/>
                <a:ea typeface="Cantarell"/>
                <a:cs typeface="Cantarell"/>
                <a:sym typeface="Cantarel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  <p:sldLayoutId id="2147483671" r:id="rId16"/>
    <p:sldLayoutId id="2147483683" r:id="rId17"/>
    <p:sldLayoutId id="2147483684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/>
          <p:nvPr/>
        </p:nvSpPr>
        <p:spPr>
          <a:xfrm>
            <a:off x="6967163" y="372250"/>
            <a:ext cx="1588514" cy="1014663"/>
          </a:xfrm>
          <a:custGeom>
            <a:avLst/>
            <a:gdLst/>
            <a:ahLst/>
            <a:cxnLst/>
            <a:rect l="l" t="t" r="r" b="b"/>
            <a:pathLst>
              <a:path w="11861" h="11148" extrusionOk="0">
                <a:moveTo>
                  <a:pt x="1532" y="0"/>
                </a:moveTo>
                <a:cubicBezTo>
                  <a:pt x="1249" y="0"/>
                  <a:pt x="973" y="77"/>
                  <a:pt x="728" y="222"/>
                </a:cubicBezTo>
                <a:cubicBezTo>
                  <a:pt x="460" y="375"/>
                  <a:pt x="238" y="613"/>
                  <a:pt x="116" y="896"/>
                </a:cubicBezTo>
                <a:lnTo>
                  <a:pt x="108" y="911"/>
                </a:lnTo>
                <a:cubicBezTo>
                  <a:pt x="39" y="1072"/>
                  <a:pt x="1" y="1241"/>
                  <a:pt x="1" y="1409"/>
                </a:cubicBezTo>
                <a:lnTo>
                  <a:pt x="1" y="7075"/>
                </a:lnTo>
                <a:cubicBezTo>
                  <a:pt x="1" y="7840"/>
                  <a:pt x="705" y="8483"/>
                  <a:pt x="1532" y="8483"/>
                </a:cubicBezTo>
                <a:lnTo>
                  <a:pt x="3270" y="8483"/>
                </a:lnTo>
                <a:cubicBezTo>
                  <a:pt x="3285" y="8583"/>
                  <a:pt x="3301" y="8682"/>
                  <a:pt x="3301" y="8782"/>
                </a:cubicBezTo>
                <a:lnTo>
                  <a:pt x="3301" y="8797"/>
                </a:lnTo>
                <a:cubicBezTo>
                  <a:pt x="3308" y="9211"/>
                  <a:pt x="3209" y="9624"/>
                  <a:pt x="3017" y="9992"/>
                </a:cubicBezTo>
                <a:cubicBezTo>
                  <a:pt x="2925" y="10160"/>
                  <a:pt x="2811" y="10313"/>
                  <a:pt x="2680" y="10459"/>
                </a:cubicBezTo>
                <a:cubicBezTo>
                  <a:pt x="2566" y="10581"/>
                  <a:pt x="2435" y="10681"/>
                  <a:pt x="2298" y="10772"/>
                </a:cubicBezTo>
                <a:cubicBezTo>
                  <a:pt x="2175" y="10849"/>
                  <a:pt x="2045" y="10910"/>
                  <a:pt x="1907" y="10949"/>
                </a:cubicBezTo>
                <a:cubicBezTo>
                  <a:pt x="1892" y="10956"/>
                  <a:pt x="1877" y="10971"/>
                  <a:pt x="1869" y="10987"/>
                </a:cubicBezTo>
                <a:cubicBezTo>
                  <a:pt x="1854" y="11002"/>
                  <a:pt x="1846" y="11033"/>
                  <a:pt x="1846" y="11056"/>
                </a:cubicBezTo>
                <a:cubicBezTo>
                  <a:pt x="1854" y="11102"/>
                  <a:pt x="1892" y="11132"/>
                  <a:pt x="1938" y="11140"/>
                </a:cubicBezTo>
                <a:cubicBezTo>
                  <a:pt x="2022" y="11148"/>
                  <a:pt x="2106" y="11148"/>
                  <a:pt x="2175" y="11148"/>
                </a:cubicBezTo>
                <a:cubicBezTo>
                  <a:pt x="2389" y="11148"/>
                  <a:pt x="2596" y="11125"/>
                  <a:pt x="2795" y="11086"/>
                </a:cubicBezTo>
                <a:cubicBezTo>
                  <a:pt x="3599" y="10910"/>
                  <a:pt x="4288" y="10397"/>
                  <a:pt x="4686" y="9678"/>
                </a:cubicBezTo>
                <a:cubicBezTo>
                  <a:pt x="4748" y="9555"/>
                  <a:pt x="4809" y="9433"/>
                  <a:pt x="4855" y="9302"/>
                </a:cubicBezTo>
                <a:cubicBezTo>
                  <a:pt x="4908" y="9172"/>
                  <a:pt x="4947" y="9042"/>
                  <a:pt x="4977" y="8904"/>
                </a:cubicBezTo>
                <a:cubicBezTo>
                  <a:pt x="5008" y="8767"/>
                  <a:pt x="5031" y="8629"/>
                  <a:pt x="5039" y="8483"/>
                </a:cubicBezTo>
                <a:lnTo>
                  <a:pt x="10329" y="8483"/>
                </a:lnTo>
                <a:cubicBezTo>
                  <a:pt x="11163" y="8483"/>
                  <a:pt x="11860" y="7840"/>
                  <a:pt x="11860" y="7075"/>
                </a:cubicBezTo>
                <a:lnTo>
                  <a:pt x="11860" y="1409"/>
                </a:lnTo>
                <a:cubicBezTo>
                  <a:pt x="11860" y="1241"/>
                  <a:pt x="11830" y="1072"/>
                  <a:pt x="11761" y="911"/>
                </a:cubicBezTo>
                <a:lnTo>
                  <a:pt x="11753" y="896"/>
                </a:lnTo>
                <a:cubicBezTo>
                  <a:pt x="11585" y="521"/>
                  <a:pt x="11263" y="230"/>
                  <a:pt x="10873" y="100"/>
                </a:cubicBezTo>
                <a:cubicBezTo>
                  <a:pt x="10696" y="31"/>
                  <a:pt x="10513" y="0"/>
                  <a:pt x="1032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2"/>
          <p:cNvSpPr txBox="1">
            <a:spLocks noGrp="1"/>
          </p:cNvSpPr>
          <p:nvPr>
            <p:ph type="ctrTitle"/>
          </p:nvPr>
        </p:nvSpPr>
        <p:spPr>
          <a:xfrm>
            <a:off x="1211224" y="1210562"/>
            <a:ext cx="6640003" cy="2825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 err="1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Struktur</a:t>
            </a:r>
            <a:r>
              <a:rPr lang="en-US" sz="4400" b="1" dirty="0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 &amp; </a:t>
            </a:r>
            <a:r>
              <a:rPr lang="en-US" sz="4400" b="1" dirty="0" err="1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Fungsi</a:t>
            </a:r>
            <a:r>
              <a:rPr lang="en-US" sz="4400" b="1" dirty="0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 </a:t>
            </a:r>
            <a:r>
              <a:rPr lang="en-US" sz="4400" b="1" dirty="0" err="1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Komponen</a:t>
            </a:r>
            <a:r>
              <a:rPr lang="en-US" sz="4400" b="1" dirty="0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 </a:t>
            </a:r>
            <a:r>
              <a:rPr lang="en-US" sz="4400" b="1" dirty="0" err="1" smtClean="0">
                <a:ln>
                  <a:solidFill>
                    <a:schemeClr val="accent6"/>
                  </a:solidFill>
                </a:ln>
                <a:solidFill>
                  <a:schemeClr val="dk2"/>
                </a:solidFill>
                <a:latin typeface="LEMON MILK Bold" pitchFamily="50" charset="0"/>
              </a:rPr>
              <a:t>Sel</a:t>
            </a:r>
            <a:endParaRPr sz="4400" b="1">
              <a:ln>
                <a:solidFill>
                  <a:schemeClr val="accent6"/>
                </a:solidFill>
              </a:ln>
              <a:solidFill>
                <a:schemeClr val="accent1"/>
              </a:solidFill>
              <a:latin typeface="LEMON MILK Bold" pitchFamily="50" charset="0"/>
            </a:endParaRPr>
          </a:p>
        </p:txBody>
      </p:sp>
      <p:sp>
        <p:nvSpPr>
          <p:cNvPr id="223" name="Google Shape;223;p42"/>
          <p:cNvSpPr txBox="1"/>
          <p:nvPr/>
        </p:nvSpPr>
        <p:spPr>
          <a:xfrm>
            <a:off x="6967163" y="516600"/>
            <a:ext cx="1588500" cy="4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Fredoka One"/>
                <a:sym typeface="Fredoka One"/>
              </a:rPr>
              <a:t>Biologi XI</a:t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Badan</a:t>
            </a:r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 Golgi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5" name="Picture 4" descr="Screenshot_20250716_181835.jpg"/>
          <p:cNvPicPr>
            <a:picLocks noChangeAspect="1"/>
          </p:cNvPicPr>
          <p:nvPr/>
        </p:nvPicPr>
        <p:blipFill>
          <a:blip r:embed="rId2"/>
          <a:srcRect l="12988" t="27347" r="42874" b="12883"/>
          <a:stretch>
            <a:fillRect/>
          </a:stretch>
        </p:blipFill>
        <p:spPr>
          <a:xfrm>
            <a:off x="451944" y="1072055"/>
            <a:ext cx="5070839" cy="30900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3545" y="1093077"/>
            <a:ext cx="3026979" cy="336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golgi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lipatan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lipatan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kantung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vesikel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golgi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aparatus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golgi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Menjalankan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sistem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sekresi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proses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pengeluaran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protein,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enzim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transportasi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Mitokondria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9" name="Picture 8" descr="Screenshot_20250716_181849.jpg"/>
          <p:cNvPicPr>
            <a:picLocks noChangeAspect="1"/>
          </p:cNvPicPr>
          <p:nvPr/>
        </p:nvPicPr>
        <p:blipFill>
          <a:blip r:embed="rId2"/>
          <a:srcRect l="15632" t="24026" r="49310" b="17992"/>
          <a:stretch>
            <a:fillRect/>
          </a:stretch>
        </p:blipFill>
        <p:spPr>
          <a:xfrm>
            <a:off x="504502" y="1366347"/>
            <a:ext cx="3436877" cy="255793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109545" y="2406869"/>
            <a:ext cx="882869" cy="44143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s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987" y="1335144"/>
            <a:ext cx="3149654" cy="25504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9973" y="4067503"/>
            <a:ext cx="2364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Berbentuk</a:t>
            </a:r>
            <a:r>
              <a:rPr lang="en-US" dirty="0" smtClean="0"/>
              <a:t> </a:t>
            </a:r>
            <a:r>
              <a:rPr lang="en-US" dirty="0" err="1" smtClean="0"/>
              <a:t>kapsul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9"/>
          <p:cNvSpPr txBox="1">
            <a:spLocks/>
          </p:cNvSpPr>
          <p:nvPr/>
        </p:nvSpPr>
        <p:spPr>
          <a:xfrm>
            <a:off x="1735925" y="1017420"/>
            <a:ext cx="5672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Fredoka One"/>
              <a:buNone/>
              <a:tabLst/>
              <a:defRPr/>
            </a:pPr>
            <a:r>
              <a:rPr lang="en-US" sz="2400" spc="300" dirty="0" smtClean="0">
                <a:solidFill>
                  <a:schemeClr val="tx1"/>
                </a:solidFill>
                <a:latin typeface="Franklin Gothic Heavy" pitchFamily="34" charset="0"/>
                <a:ea typeface="Fredoka One"/>
                <a:cs typeface="Fredoka One"/>
                <a:sym typeface="Fredoka One"/>
              </a:rPr>
              <a:t>MITOKONDRIA</a:t>
            </a:r>
            <a:endParaRPr kumimoji="0" lang="en-US" sz="2400" b="0" i="0" u="none" strike="noStrike" kern="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Heavy" pitchFamily="34" charset="0"/>
              <a:ea typeface="Fredoka One"/>
              <a:cs typeface="Fredoka One"/>
              <a:sym typeface="Fredoka One"/>
            </a:endParaRPr>
          </a:p>
        </p:txBody>
      </p:sp>
      <p:sp>
        <p:nvSpPr>
          <p:cNvPr id="5" name="Subtitle 80"/>
          <p:cNvSpPr>
            <a:spLocks noGrp="1"/>
          </p:cNvSpPr>
          <p:nvPr>
            <p:ph type="subTitle" idx="1"/>
          </p:nvPr>
        </p:nvSpPr>
        <p:spPr>
          <a:xfrm>
            <a:off x="1608083" y="1859217"/>
            <a:ext cx="5906814" cy="1945525"/>
          </a:xfrm>
        </p:spPr>
        <p:txBody>
          <a:bodyPr/>
          <a:lstStyle/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Penghasil</a:t>
            </a:r>
            <a:r>
              <a:rPr lang="en-US" sz="1800" dirty="0" smtClean="0"/>
              <a:t> </a:t>
            </a:r>
            <a:r>
              <a:rPr lang="en-US" sz="1800" dirty="0" err="1" smtClean="0"/>
              <a:t>energi</a:t>
            </a:r>
            <a:r>
              <a:rPr lang="en-US" sz="1800" dirty="0" smtClean="0"/>
              <a:t> (ATP) </a:t>
            </a:r>
            <a:r>
              <a:rPr lang="en-US" sz="1800" dirty="0" err="1" smtClean="0"/>
              <a:t>karena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</a:t>
            </a:r>
            <a:r>
              <a:rPr lang="en-US" sz="1800" dirty="0" err="1" smtClean="0"/>
              <a:t>tempat</a:t>
            </a:r>
            <a:r>
              <a:rPr lang="en-US" sz="1800" dirty="0" smtClean="0"/>
              <a:t> </a:t>
            </a:r>
            <a:r>
              <a:rPr lang="en-US" sz="1800" dirty="0" err="1" smtClean="0"/>
              <a:t>respirasi</a:t>
            </a:r>
            <a:r>
              <a:rPr lang="en-US" sz="1800" dirty="0" smtClean="0"/>
              <a:t> </a:t>
            </a:r>
            <a:r>
              <a:rPr lang="en-US" sz="1800" dirty="0" err="1" smtClean="0"/>
              <a:t>sel</a:t>
            </a:r>
            <a:endParaRPr lang="en-US" sz="1800" dirty="0" smtClean="0"/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VAKUOLA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4" name="Picture 3" descr="Screenshot_20250716_182113.jpg"/>
          <p:cNvPicPr>
            <a:picLocks noChangeAspect="1"/>
          </p:cNvPicPr>
          <p:nvPr/>
        </p:nvPicPr>
        <p:blipFill>
          <a:blip r:embed="rId2"/>
          <a:srcRect l="15287" t="24792" r="54943" b="14160"/>
          <a:stretch>
            <a:fillRect/>
          </a:stretch>
        </p:blipFill>
        <p:spPr>
          <a:xfrm>
            <a:off x="620110" y="1082566"/>
            <a:ext cx="3237186" cy="2987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88524" y="1008992"/>
            <a:ext cx="42041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Vakuola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tumbuhan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vakuola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penyimpanan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zat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makanan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penimbunan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sisa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metabolisme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beberapa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hewan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(protozoa)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vakuola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alat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pencernaan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PLASTIDA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5" name="Picture 4" descr="Screenshot_20250716_182130.jpg"/>
          <p:cNvPicPr>
            <a:picLocks noChangeAspect="1"/>
          </p:cNvPicPr>
          <p:nvPr/>
        </p:nvPicPr>
        <p:blipFill>
          <a:blip r:embed="rId2"/>
          <a:srcRect l="13218" t="24282" r="53219" b="16714"/>
          <a:stretch>
            <a:fillRect/>
          </a:stretch>
        </p:blipFill>
        <p:spPr>
          <a:xfrm>
            <a:off x="304813" y="1282261"/>
            <a:ext cx="3281592" cy="2596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1" y="977462"/>
            <a:ext cx="51921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Plastida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tumbuhan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membran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ganda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Berdasarkan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kandungan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pigmennya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plastida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dibedakan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Kloroplas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klorofil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hijau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menjadi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pembuatan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makanan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Kromoplas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pigmen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nonfotosintetik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merah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orange,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kuning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Leukoplas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pigmen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sehingga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untuk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menyimpan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cadangan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makanan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7"/>
          <p:cNvSpPr>
            <a:spLocks noGrp="1"/>
          </p:cNvSpPr>
          <p:nvPr>
            <p:ph type="title"/>
          </p:nvPr>
        </p:nvSpPr>
        <p:spPr>
          <a:xfrm>
            <a:off x="720000" y="276865"/>
            <a:ext cx="7704000" cy="572700"/>
          </a:xfrm>
        </p:spPr>
        <p:txBody>
          <a:bodyPr/>
          <a:lstStyle/>
          <a:p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Sentriol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4" name="Picture 3" descr="Screenshot_20250716_182228.jpg"/>
          <p:cNvPicPr>
            <a:picLocks noChangeAspect="1"/>
          </p:cNvPicPr>
          <p:nvPr/>
        </p:nvPicPr>
        <p:blipFill>
          <a:blip r:embed="rId2"/>
          <a:srcRect l="20345" t="25814" r="51264" b="16459"/>
          <a:stretch>
            <a:fillRect/>
          </a:stretch>
        </p:blipFill>
        <p:spPr>
          <a:xfrm>
            <a:off x="798786" y="1229711"/>
            <a:ext cx="3268717" cy="2990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6387" y="1597572"/>
            <a:ext cx="3615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ditemukan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hewan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Sentriol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Sebagai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pembelahan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meosis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mitosis)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hewan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7"/>
          <p:cNvSpPr>
            <a:spLocks noGrp="1"/>
          </p:cNvSpPr>
          <p:nvPr>
            <p:ph type="title"/>
          </p:nvPr>
        </p:nvSpPr>
        <p:spPr>
          <a:xfrm>
            <a:off x="720000" y="276865"/>
            <a:ext cx="7704000" cy="572700"/>
          </a:xfrm>
        </p:spPr>
        <p:txBody>
          <a:bodyPr/>
          <a:lstStyle/>
          <a:p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LISOSOM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5" name="Picture 4" descr="Screenshot_20250716_182215.jpg"/>
          <p:cNvPicPr>
            <a:picLocks noChangeAspect="1"/>
          </p:cNvPicPr>
          <p:nvPr/>
        </p:nvPicPr>
        <p:blipFill>
          <a:blip r:embed="rId2"/>
          <a:srcRect l="14828" t="26070" r="48276" b="7519"/>
          <a:stretch>
            <a:fillRect/>
          </a:stretch>
        </p:blipFill>
        <p:spPr>
          <a:xfrm>
            <a:off x="945931" y="1208689"/>
            <a:ext cx="3373821" cy="27326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35062" y="1355834"/>
            <a:ext cx="3510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hewan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Menghancurkan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sudah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lagi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Memiliki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enzim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penghancur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hidrolitik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NUKLEUS (</a:t>
            </a:r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Inti</a:t>
            </a:r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 </a:t>
            </a:r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sel</a:t>
            </a:r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)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97" name="Picture 96" descr="Screenshot_20250716_181708.jpg"/>
          <p:cNvPicPr>
            <a:picLocks noChangeAspect="1"/>
          </p:cNvPicPr>
          <p:nvPr/>
        </p:nvPicPr>
        <p:blipFill>
          <a:blip r:embed="rId3"/>
          <a:srcRect l="13793" t="18662" r="45862" b="13394"/>
          <a:stretch>
            <a:fillRect/>
          </a:stretch>
        </p:blipFill>
        <p:spPr>
          <a:xfrm>
            <a:off x="546536" y="1334814"/>
            <a:ext cx="3363311" cy="2548834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193628" y="1282262"/>
            <a:ext cx="44038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bagian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nukleus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Membran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Lapisan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terluar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dari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eukariotik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Nukleolus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Kromosom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Mengandung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materi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genetik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(DNA &amp; RNA)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Nukleoplasma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cairan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dalam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Nukleus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Pengatur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seluruh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aktivitas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0"/>
          <p:cNvSpPr/>
          <p:nvPr/>
        </p:nvSpPr>
        <p:spPr>
          <a:xfrm>
            <a:off x="-748734" y="1439925"/>
            <a:ext cx="5097728" cy="3703575"/>
          </a:xfrm>
          <a:custGeom>
            <a:avLst/>
            <a:gdLst/>
            <a:ahLst/>
            <a:cxnLst/>
            <a:rect l="l" t="t" r="r" b="b"/>
            <a:pathLst>
              <a:path w="87204" h="63355" extrusionOk="0">
                <a:moveTo>
                  <a:pt x="43602" y="0"/>
                </a:moveTo>
                <a:cubicBezTo>
                  <a:pt x="19562" y="0"/>
                  <a:pt x="1" y="19217"/>
                  <a:pt x="1" y="42836"/>
                </a:cubicBezTo>
                <a:cubicBezTo>
                  <a:pt x="8" y="50018"/>
                  <a:pt x="1838" y="57077"/>
                  <a:pt x="5322" y="63355"/>
                </a:cubicBezTo>
                <a:lnTo>
                  <a:pt x="81883" y="63355"/>
                </a:lnTo>
                <a:cubicBezTo>
                  <a:pt x="85367" y="57077"/>
                  <a:pt x="87204" y="50018"/>
                  <a:pt x="87204" y="42836"/>
                </a:cubicBezTo>
                <a:cubicBezTo>
                  <a:pt x="87204" y="19217"/>
                  <a:pt x="67643" y="0"/>
                  <a:pt x="4360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60"/>
          <p:cNvSpPr/>
          <p:nvPr/>
        </p:nvSpPr>
        <p:spPr>
          <a:xfrm>
            <a:off x="-204325" y="4561825"/>
            <a:ext cx="4332798" cy="484678"/>
          </a:xfrm>
          <a:custGeom>
            <a:avLst/>
            <a:gdLst/>
            <a:ahLst/>
            <a:cxnLst/>
            <a:rect l="l" t="t" r="r" b="b"/>
            <a:pathLst>
              <a:path w="47079" h="12863" extrusionOk="0">
                <a:moveTo>
                  <a:pt x="23543" y="0"/>
                </a:moveTo>
                <a:cubicBezTo>
                  <a:pt x="10559" y="0"/>
                  <a:pt x="1" y="2886"/>
                  <a:pt x="1" y="6431"/>
                </a:cubicBezTo>
                <a:cubicBezTo>
                  <a:pt x="1" y="9968"/>
                  <a:pt x="10559" y="12862"/>
                  <a:pt x="23543" y="12862"/>
                </a:cubicBezTo>
                <a:cubicBezTo>
                  <a:pt x="36528" y="12862"/>
                  <a:pt x="47078" y="9976"/>
                  <a:pt x="47078" y="6431"/>
                </a:cubicBezTo>
                <a:cubicBezTo>
                  <a:pt x="47078" y="2886"/>
                  <a:pt x="36521" y="0"/>
                  <a:pt x="23543" y="0"/>
                </a:cubicBezTo>
                <a:close/>
              </a:path>
            </a:pathLst>
          </a:custGeom>
          <a:solidFill>
            <a:srgbClr val="191919">
              <a:alpha val="17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60"/>
          <p:cNvSpPr/>
          <p:nvPr/>
        </p:nvSpPr>
        <p:spPr>
          <a:xfrm>
            <a:off x="3844975" y="535000"/>
            <a:ext cx="4849800" cy="407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1365;p60"/>
          <p:cNvGrpSpPr/>
          <p:nvPr/>
        </p:nvGrpSpPr>
        <p:grpSpPr>
          <a:xfrm>
            <a:off x="-61050" y="1185602"/>
            <a:ext cx="3866228" cy="3789381"/>
            <a:chOff x="-61050" y="1185602"/>
            <a:chExt cx="3866228" cy="3789381"/>
          </a:xfrm>
        </p:grpSpPr>
        <p:sp>
          <p:nvSpPr>
            <p:cNvPr id="1366" name="Google Shape;1366;p60"/>
            <p:cNvSpPr/>
            <p:nvPr/>
          </p:nvSpPr>
          <p:spPr>
            <a:xfrm>
              <a:off x="898212" y="3232526"/>
              <a:ext cx="1523569" cy="1462258"/>
            </a:xfrm>
            <a:custGeom>
              <a:avLst/>
              <a:gdLst/>
              <a:ahLst/>
              <a:cxnLst/>
              <a:rect l="l" t="t" r="r" b="b"/>
              <a:pathLst>
                <a:path w="23980" h="23015" extrusionOk="0">
                  <a:moveTo>
                    <a:pt x="5988" y="0"/>
                  </a:moveTo>
                  <a:cubicBezTo>
                    <a:pt x="5820" y="0"/>
                    <a:pt x="5651" y="0"/>
                    <a:pt x="5460" y="8"/>
                  </a:cubicBezTo>
                  <a:lnTo>
                    <a:pt x="5460" y="23"/>
                  </a:lnTo>
                  <a:cubicBezTo>
                    <a:pt x="5138" y="38"/>
                    <a:pt x="4824" y="77"/>
                    <a:pt x="4510" y="138"/>
                  </a:cubicBezTo>
                  <a:cubicBezTo>
                    <a:pt x="4043" y="245"/>
                    <a:pt x="3592" y="406"/>
                    <a:pt x="3171" y="628"/>
                  </a:cubicBezTo>
                  <a:lnTo>
                    <a:pt x="4219" y="3430"/>
                  </a:lnTo>
                  <a:lnTo>
                    <a:pt x="1" y="5015"/>
                  </a:lnTo>
                  <a:lnTo>
                    <a:pt x="9" y="5091"/>
                  </a:lnTo>
                  <a:cubicBezTo>
                    <a:pt x="62" y="5428"/>
                    <a:pt x="154" y="5758"/>
                    <a:pt x="276" y="6079"/>
                  </a:cubicBezTo>
                  <a:cubicBezTo>
                    <a:pt x="399" y="6378"/>
                    <a:pt x="560" y="6653"/>
                    <a:pt x="744" y="6921"/>
                  </a:cubicBezTo>
                  <a:cubicBezTo>
                    <a:pt x="927" y="7182"/>
                    <a:pt x="1142" y="7419"/>
                    <a:pt x="1371" y="7633"/>
                  </a:cubicBezTo>
                  <a:cubicBezTo>
                    <a:pt x="1861" y="8077"/>
                    <a:pt x="2413" y="8445"/>
                    <a:pt x="3010" y="8720"/>
                  </a:cubicBezTo>
                  <a:cubicBezTo>
                    <a:pt x="3638" y="9011"/>
                    <a:pt x="4281" y="9249"/>
                    <a:pt x="4947" y="9425"/>
                  </a:cubicBezTo>
                  <a:cubicBezTo>
                    <a:pt x="5605" y="9601"/>
                    <a:pt x="6264" y="9739"/>
                    <a:pt x="6937" y="9846"/>
                  </a:cubicBezTo>
                  <a:cubicBezTo>
                    <a:pt x="7443" y="9930"/>
                    <a:pt x="7948" y="9999"/>
                    <a:pt x="8392" y="10060"/>
                  </a:cubicBezTo>
                  <a:cubicBezTo>
                    <a:pt x="8920" y="10129"/>
                    <a:pt x="9487" y="10198"/>
                    <a:pt x="10076" y="10267"/>
                  </a:cubicBezTo>
                  <a:cubicBezTo>
                    <a:pt x="11240" y="10405"/>
                    <a:pt x="12381" y="10504"/>
                    <a:pt x="13468" y="10566"/>
                  </a:cubicBezTo>
                  <a:cubicBezTo>
                    <a:pt x="14019" y="10604"/>
                    <a:pt x="14586" y="10627"/>
                    <a:pt x="15168" y="10642"/>
                  </a:cubicBezTo>
                  <a:cubicBezTo>
                    <a:pt x="15443" y="10642"/>
                    <a:pt x="15719" y="10650"/>
                    <a:pt x="15995" y="10650"/>
                  </a:cubicBezTo>
                  <a:lnTo>
                    <a:pt x="16883" y="10650"/>
                  </a:lnTo>
                  <a:cubicBezTo>
                    <a:pt x="16086" y="12189"/>
                    <a:pt x="15390" y="13773"/>
                    <a:pt x="14777" y="15404"/>
                  </a:cubicBezTo>
                  <a:cubicBezTo>
                    <a:pt x="14440" y="16277"/>
                    <a:pt x="14111" y="17219"/>
                    <a:pt x="13797" y="18199"/>
                  </a:cubicBezTo>
                  <a:cubicBezTo>
                    <a:pt x="13790" y="18206"/>
                    <a:pt x="13790" y="18214"/>
                    <a:pt x="13790" y="18214"/>
                  </a:cubicBezTo>
                  <a:cubicBezTo>
                    <a:pt x="13460" y="19240"/>
                    <a:pt x="13146" y="20274"/>
                    <a:pt x="12840" y="21384"/>
                  </a:cubicBezTo>
                  <a:lnTo>
                    <a:pt x="12817" y="21476"/>
                  </a:lnTo>
                  <a:lnTo>
                    <a:pt x="12787" y="21575"/>
                  </a:lnTo>
                  <a:cubicBezTo>
                    <a:pt x="12894" y="21690"/>
                    <a:pt x="13016" y="21805"/>
                    <a:pt x="13146" y="21912"/>
                  </a:cubicBezTo>
                  <a:cubicBezTo>
                    <a:pt x="13284" y="22019"/>
                    <a:pt x="13422" y="22126"/>
                    <a:pt x="13575" y="22218"/>
                  </a:cubicBezTo>
                  <a:cubicBezTo>
                    <a:pt x="14356" y="22701"/>
                    <a:pt x="15244" y="22976"/>
                    <a:pt x="16155" y="23014"/>
                  </a:cubicBezTo>
                  <a:lnTo>
                    <a:pt x="16469" y="23014"/>
                  </a:lnTo>
                  <a:cubicBezTo>
                    <a:pt x="17809" y="20970"/>
                    <a:pt x="19034" y="19018"/>
                    <a:pt x="20213" y="17035"/>
                  </a:cubicBezTo>
                  <a:cubicBezTo>
                    <a:pt x="20427" y="16683"/>
                    <a:pt x="20634" y="16323"/>
                    <a:pt x="20841" y="15971"/>
                  </a:cubicBezTo>
                  <a:lnTo>
                    <a:pt x="21048" y="15619"/>
                  </a:lnTo>
                  <a:lnTo>
                    <a:pt x="21086" y="15550"/>
                  </a:lnTo>
                  <a:lnTo>
                    <a:pt x="21155" y="15435"/>
                  </a:lnTo>
                  <a:lnTo>
                    <a:pt x="21208" y="15343"/>
                  </a:lnTo>
                  <a:lnTo>
                    <a:pt x="21384" y="15037"/>
                  </a:lnTo>
                  <a:cubicBezTo>
                    <a:pt x="21522" y="14807"/>
                    <a:pt x="21660" y="14577"/>
                    <a:pt x="21798" y="14348"/>
                  </a:cubicBezTo>
                  <a:lnTo>
                    <a:pt x="21829" y="14294"/>
                  </a:lnTo>
                  <a:cubicBezTo>
                    <a:pt x="21974" y="14049"/>
                    <a:pt x="22119" y="13812"/>
                    <a:pt x="22265" y="13567"/>
                  </a:cubicBezTo>
                  <a:cubicBezTo>
                    <a:pt x="22632" y="12939"/>
                    <a:pt x="22916" y="12411"/>
                    <a:pt x="23153" y="11905"/>
                  </a:cubicBezTo>
                  <a:cubicBezTo>
                    <a:pt x="23421" y="11354"/>
                    <a:pt x="23635" y="10772"/>
                    <a:pt x="23788" y="10175"/>
                  </a:cubicBezTo>
                  <a:cubicBezTo>
                    <a:pt x="23934" y="9624"/>
                    <a:pt x="23980" y="9050"/>
                    <a:pt x="23926" y="8483"/>
                  </a:cubicBezTo>
                  <a:cubicBezTo>
                    <a:pt x="23896" y="8215"/>
                    <a:pt x="23834" y="7947"/>
                    <a:pt x="23735" y="7687"/>
                  </a:cubicBezTo>
                  <a:cubicBezTo>
                    <a:pt x="23635" y="7419"/>
                    <a:pt x="23498" y="7159"/>
                    <a:pt x="23337" y="6921"/>
                  </a:cubicBezTo>
                  <a:cubicBezTo>
                    <a:pt x="23176" y="6676"/>
                    <a:pt x="22992" y="6454"/>
                    <a:pt x="22793" y="6248"/>
                  </a:cubicBezTo>
                  <a:cubicBezTo>
                    <a:pt x="22586" y="6026"/>
                    <a:pt x="22357" y="5826"/>
                    <a:pt x="22119" y="5643"/>
                  </a:cubicBezTo>
                  <a:cubicBezTo>
                    <a:pt x="21637" y="5268"/>
                    <a:pt x="21124" y="4946"/>
                    <a:pt x="20581" y="4663"/>
                  </a:cubicBezTo>
                  <a:cubicBezTo>
                    <a:pt x="20029" y="4372"/>
                    <a:pt x="19447" y="4104"/>
                    <a:pt x="18980" y="3889"/>
                  </a:cubicBezTo>
                  <a:cubicBezTo>
                    <a:pt x="18628" y="3729"/>
                    <a:pt x="18291" y="3568"/>
                    <a:pt x="17955" y="3407"/>
                  </a:cubicBezTo>
                  <a:lnTo>
                    <a:pt x="17763" y="3323"/>
                  </a:lnTo>
                  <a:cubicBezTo>
                    <a:pt x="17465" y="3185"/>
                    <a:pt x="17158" y="3040"/>
                    <a:pt x="16852" y="2902"/>
                  </a:cubicBezTo>
                  <a:cubicBezTo>
                    <a:pt x="16018" y="2519"/>
                    <a:pt x="15321" y="2236"/>
                    <a:pt x="14670" y="1991"/>
                  </a:cubicBezTo>
                  <a:cubicBezTo>
                    <a:pt x="14486" y="1922"/>
                    <a:pt x="14303" y="1861"/>
                    <a:pt x="14126" y="1799"/>
                  </a:cubicBezTo>
                  <a:cubicBezTo>
                    <a:pt x="13943" y="1738"/>
                    <a:pt x="13767" y="1677"/>
                    <a:pt x="13591" y="1623"/>
                  </a:cubicBezTo>
                  <a:cubicBezTo>
                    <a:pt x="13284" y="1531"/>
                    <a:pt x="12970" y="1424"/>
                    <a:pt x="12656" y="1332"/>
                  </a:cubicBezTo>
                  <a:cubicBezTo>
                    <a:pt x="11370" y="934"/>
                    <a:pt x="9977" y="521"/>
                    <a:pt x="8530" y="260"/>
                  </a:cubicBezTo>
                  <a:cubicBezTo>
                    <a:pt x="7848" y="130"/>
                    <a:pt x="7159" y="46"/>
                    <a:pt x="6463" y="8"/>
                  </a:cubicBezTo>
                  <a:cubicBezTo>
                    <a:pt x="6310" y="0"/>
                    <a:pt x="6149" y="0"/>
                    <a:pt x="59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0"/>
            <p:cNvSpPr/>
            <p:nvPr/>
          </p:nvSpPr>
          <p:spPr>
            <a:xfrm>
              <a:off x="-61050" y="3558908"/>
              <a:ext cx="50701" cy="56991"/>
            </a:xfrm>
            <a:custGeom>
              <a:avLst/>
              <a:gdLst/>
              <a:ahLst/>
              <a:cxnLst/>
              <a:rect l="l" t="t" r="r" b="b"/>
              <a:pathLst>
                <a:path w="798" h="897" extrusionOk="0">
                  <a:moveTo>
                    <a:pt x="1" y="896"/>
                  </a:moveTo>
                  <a:lnTo>
                    <a:pt x="1" y="896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0"/>
            <p:cNvSpPr/>
            <p:nvPr/>
          </p:nvSpPr>
          <p:spPr>
            <a:xfrm>
              <a:off x="2202426" y="1372662"/>
              <a:ext cx="1220970" cy="906784"/>
            </a:xfrm>
            <a:custGeom>
              <a:avLst/>
              <a:gdLst/>
              <a:ahLst/>
              <a:cxnLst/>
              <a:rect l="l" t="t" r="r" b="b"/>
              <a:pathLst>
                <a:path w="26950" h="20014" extrusionOk="0">
                  <a:moveTo>
                    <a:pt x="13475" y="1"/>
                  </a:moveTo>
                  <a:cubicBezTo>
                    <a:pt x="6041" y="1"/>
                    <a:pt x="0" y="3821"/>
                    <a:pt x="0" y="8514"/>
                  </a:cubicBezTo>
                  <a:cubicBezTo>
                    <a:pt x="0" y="12802"/>
                    <a:pt x="5076" y="16431"/>
                    <a:pt x="11813" y="16959"/>
                  </a:cubicBezTo>
                  <a:cubicBezTo>
                    <a:pt x="11844" y="17166"/>
                    <a:pt x="11898" y="17373"/>
                    <a:pt x="11974" y="17579"/>
                  </a:cubicBezTo>
                  <a:cubicBezTo>
                    <a:pt x="12104" y="17908"/>
                    <a:pt x="12280" y="18215"/>
                    <a:pt x="12502" y="18498"/>
                  </a:cubicBezTo>
                  <a:cubicBezTo>
                    <a:pt x="12725" y="18774"/>
                    <a:pt x="12985" y="19019"/>
                    <a:pt x="13276" y="19225"/>
                  </a:cubicBezTo>
                  <a:cubicBezTo>
                    <a:pt x="13567" y="19440"/>
                    <a:pt x="13888" y="19608"/>
                    <a:pt x="14225" y="19738"/>
                  </a:cubicBezTo>
                  <a:cubicBezTo>
                    <a:pt x="14677" y="19914"/>
                    <a:pt x="15152" y="20006"/>
                    <a:pt x="15634" y="20014"/>
                  </a:cubicBezTo>
                  <a:cubicBezTo>
                    <a:pt x="15657" y="20014"/>
                    <a:pt x="15680" y="20006"/>
                    <a:pt x="15695" y="20006"/>
                  </a:cubicBezTo>
                  <a:cubicBezTo>
                    <a:pt x="15726" y="19991"/>
                    <a:pt x="15749" y="19968"/>
                    <a:pt x="15764" y="19937"/>
                  </a:cubicBezTo>
                  <a:cubicBezTo>
                    <a:pt x="15772" y="19907"/>
                    <a:pt x="15772" y="19868"/>
                    <a:pt x="15764" y="19838"/>
                  </a:cubicBezTo>
                  <a:cubicBezTo>
                    <a:pt x="15749" y="19815"/>
                    <a:pt x="15726" y="19792"/>
                    <a:pt x="15703" y="19784"/>
                  </a:cubicBezTo>
                  <a:cubicBezTo>
                    <a:pt x="15588" y="19746"/>
                    <a:pt x="15488" y="19692"/>
                    <a:pt x="15389" y="19639"/>
                  </a:cubicBezTo>
                  <a:cubicBezTo>
                    <a:pt x="15236" y="19555"/>
                    <a:pt x="15098" y="19447"/>
                    <a:pt x="14975" y="19332"/>
                  </a:cubicBezTo>
                  <a:cubicBezTo>
                    <a:pt x="14845" y="19195"/>
                    <a:pt x="14730" y="19049"/>
                    <a:pt x="14631" y="18888"/>
                  </a:cubicBezTo>
                  <a:cubicBezTo>
                    <a:pt x="14524" y="18689"/>
                    <a:pt x="14432" y="18475"/>
                    <a:pt x="14378" y="18253"/>
                  </a:cubicBezTo>
                  <a:lnTo>
                    <a:pt x="14378" y="18284"/>
                  </a:lnTo>
                  <a:cubicBezTo>
                    <a:pt x="14317" y="18031"/>
                    <a:pt x="14294" y="17778"/>
                    <a:pt x="14286" y="17518"/>
                  </a:cubicBezTo>
                  <a:cubicBezTo>
                    <a:pt x="14286" y="17342"/>
                    <a:pt x="14302" y="17173"/>
                    <a:pt x="14332" y="16997"/>
                  </a:cubicBezTo>
                  <a:cubicBezTo>
                    <a:pt x="21407" y="16722"/>
                    <a:pt x="26950" y="12993"/>
                    <a:pt x="26950" y="8514"/>
                  </a:cubicBezTo>
                  <a:cubicBezTo>
                    <a:pt x="26950" y="3829"/>
                    <a:pt x="20909" y="8"/>
                    <a:pt x="13475" y="8"/>
                  </a:cubicBezTo>
                  <a:lnTo>
                    <a:pt x="134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0"/>
            <p:cNvSpPr/>
            <p:nvPr/>
          </p:nvSpPr>
          <p:spPr>
            <a:xfrm>
              <a:off x="2365439" y="1502375"/>
              <a:ext cx="875157" cy="555787"/>
            </a:xfrm>
            <a:custGeom>
              <a:avLst/>
              <a:gdLst/>
              <a:ahLst/>
              <a:cxnLst/>
              <a:rect l="l" t="t" r="r" b="b"/>
              <a:pathLst>
                <a:path w="19317" h="12267" extrusionOk="0">
                  <a:moveTo>
                    <a:pt x="12847" y="1486"/>
                  </a:moveTo>
                  <a:cubicBezTo>
                    <a:pt x="12955" y="1594"/>
                    <a:pt x="13062" y="1701"/>
                    <a:pt x="13154" y="1823"/>
                  </a:cubicBezTo>
                  <a:lnTo>
                    <a:pt x="13169" y="1831"/>
                  </a:lnTo>
                  <a:lnTo>
                    <a:pt x="13177" y="1846"/>
                  </a:lnTo>
                  <a:cubicBezTo>
                    <a:pt x="13353" y="2091"/>
                    <a:pt x="13506" y="2352"/>
                    <a:pt x="13628" y="2627"/>
                  </a:cubicBezTo>
                  <a:cubicBezTo>
                    <a:pt x="13613" y="2620"/>
                    <a:pt x="13605" y="2620"/>
                    <a:pt x="13590" y="2620"/>
                  </a:cubicBezTo>
                  <a:cubicBezTo>
                    <a:pt x="13246" y="2620"/>
                    <a:pt x="12901" y="2650"/>
                    <a:pt x="12556" y="2704"/>
                  </a:cubicBezTo>
                  <a:cubicBezTo>
                    <a:pt x="12288" y="2750"/>
                    <a:pt x="12028" y="2811"/>
                    <a:pt x="11768" y="2895"/>
                  </a:cubicBezTo>
                  <a:cubicBezTo>
                    <a:pt x="11776" y="2888"/>
                    <a:pt x="11783" y="2872"/>
                    <a:pt x="11783" y="2857"/>
                  </a:cubicBezTo>
                  <a:lnTo>
                    <a:pt x="11806" y="2803"/>
                  </a:lnTo>
                  <a:cubicBezTo>
                    <a:pt x="11913" y="2566"/>
                    <a:pt x="12043" y="2344"/>
                    <a:pt x="12204" y="2137"/>
                  </a:cubicBezTo>
                  <a:cubicBezTo>
                    <a:pt x="12388" y="1892"/>
                    <a:pt x="12610" y="1678"/>
                    <a:pt x="12847" y="1486"/>
                  </a:cubicBezTo>
                  <a:close/>
                  <a:moveTo>
                    <a:pt x="9953" y="323"/>
                  </a:moveTo>
                  <a:cubicBezTo>
                    <a:pt x="10129" y="323"/>
                    <a:pt x="10306" y="338"/>
                    <a:pt x="10474" y="361"/>
                  </a:cubicBezTo>
                  <a:cubicBezTo>
                    <a:pt x="10864" y="415"/>
                    <a:pt x="11240" y="514"/>
                    <a:pt x="11607" y="667"/>
                  </a:cubicBezTo>
                  <a:lnTo>
                    <a:pt x="11622" y="667"/>
                  </a:lnTo>
                  <a:cubicBezTo>
                    <a:pt x="11929" y="805"/>
                    <a:pt x="12227" y="974"/>
                    <a:pt x="12503" y="1180"/>
                  </a:cubicBezTo>
                  <a:cubicBezTo>
                    <a:pt x="12541" y="1211"/>
                    <a:pt x="12579" y="1241"/>
                    <a:pt x="12618" y="1272"/>
                  </a:cubicBezTo>
                  <a:cubicBezTo>
                    <a:pt x="12533" y="1326"/>
                    <a:pt x="12457" y="1387"/>
                    <a:pt x="12388" y="1456"/>
                  </a:cubicBezTo>
                  <a:cubicBezTo>
                    <a:pt x="12189" y="1647"/>
                    <a:pt x="11998" y="1869"/>
                    <a:pt x="11837" y="2099"/>
                  </a:cubicBezTo>
                  <a:cubicBezTo>
                    <a:pt x="11691" y="2313"/>
                    <a:pt x="11569" y="2543"/>
                    <a:pt x="11477" y="2788"/>
                  </a:cubicBezTo>
                  <a:cubicBezTo>
                    <a:pt x="11439" y="2872"/>
                    <a:pt x="11416" y="2956"/>
                    <a:pt x="11393" y="3041"/>
                  </a:cubicBezTo>
                  <a:cubicBezTo>
                    <a:pt x="11309" y="3071"/>
                    <a:pt x="11224" y="3102"/>
                    <a:pt x="11148" y="3148"/>
                  </a:cubicBezTo>
                  <a:cubicBezTo>
                    <a:pt x="10887" y="3224"/>
                    <a:pt x="10642" y="3309"/>
                    <a:pt x="10413" y="3401"/>
                  </a:cubicBezTo>
                  <a:cubicBezTo>
                    <a:pt x="10397" y="3362"/>
                    <a:pt x="10367" y="3324"/>
                    <a:pt x="10344" y="3293"/>
                  </a:cubicBezTo>
                  <a:cubicBezTo>
                    <a:pt x="10007" y="2865"/>
                    <a:pt x="9586" y="2512"/>
                    <a:pt x="9096" y="2267"/>
                  </a:cubicBezTo>
                  <a:cubicBezTo>
                    <a:pt x="8637" y="2015"/>
                    <a:pt x="8131" y="1854"/>
                    <a:pt x="7611" y="1785"/>
                  </a:cubicBezTo>
                  <a:cubicBezTo>
                    <a:pt x="7544" y="1778"/>
                    <a:pt x="7478" y="1770"/>
                    <a:pt x="7412" y="1770"/>
                  </a:cubicBezTo>
                  <a:lnTo>
                    <a:pt x="7412" y="1770"/>
                  </a:lnTo>
                  <a:lnTo>
                    <a:pt x="7419" y="1762"/>
                  </a:lnTo>
                  <a:cubicBezTo>
                    <a:pt x="7480" y="1609"/>
                    <a:pt x="7572" y="1456"/>
                    <a:pt x="7672" y="1326"/>
                  </a:cubicBezTo>
                  <a:cubicBezTo>
                    <a:pt x="7802" y="1165"/>
                    <a:pt x="7940" y="1019"/>
                    <a:pt x="8101" y="897"/>
                  </a:cubicBezTo>
                  <a:cubicBezTo>
                    <a:pt x="8284" y="767"/>
                    <a:pt x="8476" y="652"/>
                    <a:pt x="8675" y="568"/>
                  </a:cubicBezTo>
                  <a:cubicBezTo>
                    <a:pt x="8935" y="461"/>
                    <a:pt x="9203" y="392"/>
                    <a:pt x="9471" y="353"/>
                  </a:cubicBezTo>
                  <a:cubicBezTo>
                    <a:pt x="9632" y="338"/>
                    <a:pt x="9793" y="323"/>
                    <a:pt x="9953" y="323"/>
                  </a:cubicBezTo>
                  <a:close/>
                  <a:moveTo>
                    <a:pt x="4533" y="2964"/>
                  </a:moveTo>
                  <a:cubicBezTo>
                    <a:pt x="4548" y="3064"/>
                    <a:pt x="4563" y="3148"/>
                    <a:pt x="4579" y="3217"/>
                  </a:cubicBezTo>
                  <a:cubicBezTo>
                    <a:pt x="4617" y="3477"/>
                    <a:pt x="4579" y="3745"/>
                    <a:pt x="4479" y="3990"/>
                  </a:cubicBezTo>
                  <a:cubicBezTo>
                    <a:pt x="4418" y="4128"/>
                    <a:pt x="4341" y="4250"/>
                    <a:pt x="4257" y="4365"/>
                  </a:cubicBezTo>
                  <a:cubicBezTo>
                    <a:pt x="4119" y="4541"/>
                    <a:pt x="3966" y="4687"/>
                    <a:pt x="3790" y="4825"/>
                  </a:cubicBezTo>
                  <a:cubicBezTo>
                    <a:pt x="3660" y="4924"/>
                    <a:pt x="3522" y="5008"/>
                    <a:pt x="3384" y="5093"/>
                  </a:cubicBezTo>
                  <a:lnTo>
                    <a:pt x="3377" y="5093"/>
                  </a:lnTo>
                  <a:lnTo>
                    <a:pt x="3384" y="5031"/>
                  </a:lnTo>
                  <a:lnTo>
                    <a:pt x="3400" y="4924"/>
                  </a:lnTo>
                  <a:cubicBezTo>
                    <a:pt x="3461" y="4411"/>
                    <a:pt x="3660" y="3929"/>
                    <a:pt x="3982" y="3523"/>
                  </a:cubicBezTo>
                  <a:cubicBezTo>
                    <a:pt x="4142" y="3316"/>
                    <a:pt x="4326" y="3133"/>
                    <a:pt x="4533" y="2964"/>
                  </a:cubicBezTo>
                  <a:close/>
                  <a:moveTo>
                    <a:pt x="3507" y="2076"/>
                  </a:moveTo>
                  <a:cubicBezTo>
                    <a:pt x="3553" y="2076"/>
                    <a:pt x="3606" y="2076"/>
                    <a:pt x="3652" y="2084"/>
                  </a:cubicBezTo>
                  <a:cubicBezTo>
                    <a:pt x="3737" y="2099"/>
                    <a:pt x="3821" y="2122"/>
                    <a:pt x="3897" y="2153"/>
                  </a:cubicBezTo>
                  <a:cubicBezTo>
                    <a:pt x="3966" y="2183"/>
                    <a:pt x="4035" y="2214"/>
                    <a:pt x="4089" y="2260"/>
                  </a:cubicBezTo>
                  <a:cubicBezTo>
                    <a:pt x="4150" y="2313"/>
                    <a:pt x="4211" y="2367"/>
                    <a:pt x="4257" y="2428"/>
                  </a:cubicBezTo>
                  <a:cubicBezTo>
                    <a:pt x="4311" y="2497"/>
                    <a:pt x="4357" y="2574"/>
                    <a:pt x="4395" y="2650"/>
                  </a:cubicBezTo>
                  <a:cubicBezTo>
                    <a:pt x="4058" y="2903"/>
                    <a:pt x="3775" y="3209"/>
                    <a:pt x="3545" y="3561"/>
                  </a:cubicBezTo>
                  <a:cubicBezTo>
                    <a:pt x="3293" y="3952"/>
                    <a:pt x="3132" y="4388"/>
                    <a:pt x="3063" y="4848"/>
                  </a:cubicBezTo>
                  <a:cubicBezTo>
                    <a:pt x="3048" y="4985"/>
                    <a:pt x="3032" y="5123"/>
                    <a:pt x="3032" y="5261"/>
                  </a:cubicBezTo>
                  <a:lnTo>
                    <a:pt x="2971" y="5292"/>
                  </a:lnTo>
                  <a:lnTo>
                    <a:pt x="2833" y="5353"/>
                  </a:lnTo>
                  <a:cubicBezTo>
                    <a:pt x="2565" y="5460"/>
                    <a:pt x="2290" y="5552"/>
                    <a:pt x="2006" y="5628"/>
                  </a:cubicBezTo>
                  <a:lnTo>
                    <a:pt x="1960" y="5598"/>
                  </a:lnTo>
                  <a:lnTo>
                    <a:pt x="1899" y="5544"/>
                  </a:lnTo>
                  <a:cubicBezTo>
                    <a:pt x="1761" y="5445"/>
                    <a:pt x="1639" y="5322"/>
                    <a:pt x="1532" y="5192"/>
                  </a:cubicBezTo>
                  <a:cubicBezTo>
                    <a:pt x="1455" y="5085"/>
                    <a:pt x="1386" y="4978"/>
                    <a:pt x="1333" y="4855"/>
                  </a:cubicBezTo>
                  <a:cubicBezTo>
                    <a:pt x="1287" y="4748"/>
                    <a:pt x="1256" y="4633"/>
                    <a:pt x="1241" y="4511"/>
                  </a:cubicBezTo>
                  <a:cubicBezTo>
                    <a:pt x="1225" y="4373"/>
                    <a:pt x="1225" y="4243"/>
                    <a:pt x="1241" y="4105"/>
                  </a:cubicBezTo>
                  <a:cubicBezTo>
                    <a:pt x="1264" y="3952"/>
                    <a:pt x="1310" y="3806"/>
                    <a:pt x="1371" y="3661"/>
                  </a:cubicBezTo>
                  <a:lnTo>
                    <a:pt x="1371" y="3653"/>
                  </a:lnTo>
                  <a:cubicBezTo>
                    <a:pt x="1463" y="3469"/>
                    <a:pt x="1570" y="3286"/>
                    <a:pt x="1692" y="3125"/>
                  </a:cubicBezTo>
                  <a:cubicBezTo>
                    <a:pt x="1846" y="2926"/>
                    <a:pt x="2029" y="2750"/>
                    <a:pt x="2221" y="2589"/>
                  </a:cubicBezTo>
                  <a:cubicBezTo>
                    <a:pt x="2404" y="2451"/>
                    <a:pt x="2611" y="2329"/>
                    <a:pt x="2826" y="2229"/>
                  </a:cubicBezTo>
                  <a:lnTo>
                    <a:pt x="2841" y="2221"/>
                  </a:lnTo>
                  <a:cubicBezTo>
                    <a:pt x="2994" y="2160"/>
                    <a:pt x="3155" y="2114"/>
                    <a:pt x="3323" y="2091"/>
                  </a:cubicBezTo>
                  <a:cubicBezTo>
                    <a:pt x="3384" y="2084"/>
                    <a:pt x="3446" y="2076"/>
                    <a:pt x="3507" y="2076"/>
                  </a:cubicBezTo>
                  <a:close/>
                  <a:moveTo>
                    <a:pt x="3063" y="5613"/>
                  </a:moveTo>
                  <a:cubicBezTo>
                    <a:pt x="3063" y="5787"/>
                    <a:pt x="3085" y="5960"/>
                    <a:pt x="3115" y="6134"/>
                  </a:cubicBezTo>
                  <a:lnTo>
                    <a:pt x="3101" y="6134"/>
                  </a:lnTo>
                  <a:cubicBezTo>
                    <a:pt x="2948" y="6095"/>
                    <a:pt x="2795" y="6034"/>
                    <a:pt x="2649" y="5973"/>
                  </a:cubicBezTo>
                  <a:cubicBezTo>
                    <a:pt x="2550" y="5935"/>
                    <a:pt x="2473" y="5896"/>
                    <a:pt x="2389" y="5858"/>
                  </a:cubicBezTo>
                  <a:cubicBezTo>
                    <a:pt x="2619" y="5789"/>
                    <a:pt x="2841" y="5713"/>
                    <a:pt x="3063" y="5613"/>
                  </a:cubicBezTo>
                  <a:close/>
                  <a:moveTo>
                    <a:pt x="6998" y="2084"/>
                  </a:moveTo>
                  <a:lnTo>
                    <a:pt x="6983" y="2099"/>
                  </a:lnTo>
                  <a:lnTo>
                    <a:pt x="6983" y="2122"/>
                  </a:lnTo>
                  <a:cubicBezTo>
                    <a:pt x="6922" y="2482"/>
                    <a:pt x="6891" y="2842"/>
                    <a:pt x="6899" y="3201"/>
                  </a:cubicBezTo>
                  <a:cubicBezTo>
                    <a:pt x="6899" y="3492"/>
                    <a:pt x="6883" y="3783"/>
                    <a:pt x="6860" y="4067"/>
                  </a:cubicBezTo>
                  <a:cubicBezTo>
                    <a:pt x="6830" y="4289"/>
                    <a:pt x="6768" y="4503"/>
                    <a:pt x="6684" y="4717"/>
                  </a:cubicBezTo>
                  <a:cubicBezTo>
                    <a:pt x="6615" y="4878"/>
                    <a:pt x="6516" y="5039"/>
                    <a:pt x="6409" y="5184"/>
                  </a:cubicBezTo>
                  <a:cubicBezTo>
                    <a:pt x="6286" y="5345"/>
                    <a:pt x="6141" y="5483"/>
                    <a:pt x="5980" y="5613"/>
                  </a:cubicBezTo>
                  <a:cubicBezTo>
                    <a:pt x="5781" y="5759"/>
                    <a:pt x="5566" y="5889"/>
                    <a:pt x="5329" y="5981"/>
                  </a:cubicBezTo>
                  <a:cubicBezTo>
                    <a:pt x="4917" y="6150"/>
                    <a:pt x="4483" y="6241"/>
                    <a:pt x="4036" y="6241"/>
                  </a:cubicBezTo>
                  <a:cubicBezTo>
                    <a:pt x="4018" y="6241"/>
                    <a:pt x="4000" y="6241"/>
                    <a:pt x="3982" y="6241"/>
                  </a:cubicBezTo>
                  <a:cubicBezTo>
                    <a:pt x="3828" y="6241"/>
                    <a:pt x="3675" y="6233"/>
                    <a:pt x="3522" y="6210"/>
                  </a:cubicBezTo>
                  <a:lnTo>
                    <a:pt x="3453" y="6203"/>
                  </a:lnTo>
                  <a:cubicBezTo>
                    <a:pt x="3430" y="6095"/>
                    <a:pt x="3415" y="5988"/>
                    <a:pt x="3400" y="5881"/>
                  </a:cubicBezTo>
                  <a:cubicBezTo>
                    <a:pt x="3377" y="5743"/>
                    <a:pt x="3369" y="5598"/>
                    <a:pt x="3361" y="5460"/>
                  </a:cubicBezTo>
                  <a:cubicBezTo>
                    <a:pt x="3614" y="5330"/>
                    <a:pt x="3859" y="5177"/>
                    <a:pt x="4081" y="4993"/>
                  </a:cubicBezTo>
                  <a:cubicBezTo>
                    <a:pt x="4334" y="4786"/>
                    <a:pt x="4548" y="4534"/>
                    <a:pt x="4701" y="4243"/>
                  </a:cubicBezTo>
                  <a:cubicBezTo>
                    <a:pt x="4854" y="3944"/>
                    <a:pt x="4923" y="3615"/>
                    <a:pt x="4900" y="3286"/>
                  </a:cubicBezTo>
                  <a:cubicBezTo>
                    <a:pt x="4885" y="3110"/>
                    <a:pt x="4847" y="2926"/>
                    <a:pt x="4785" y="2757"/>
                  </a:cubicBezTo>
                  <a:cubicBezTo>
                    <a:pt x="5000" y="2620"/>
                    <a:pt x="5222" y="2497"/>
                    <a:pt x="5459" y="2390"/>
                  </a:cubicBezTo>
                  <a:lnTo>
                    <a:pt x="5475" y="2390"/>
                  </a:lnTo>
                  <a:cubicBezTo>
                    <a:pt x="5796" y="2260"/>
                    <a:pt x="6133" y="2168"/>
                    <a:pt x="6470" y="2114"/>
                  </a:cubicBezTo>
                  <a:lnTo>
                    <a:pt x="6477" y="2114"/>
                  </a:lnTo>
                  <a:cubicBezTo>
                    <a:pt x="6646" y="2091"/>
                    <a:pt x="6822" y="2084"/>
                    <a:pt x="6998" y="2084"/>
                  </a:cubicBezTo>
                  <a:close/>
                  <a:moveTo>
                    <a:pt x="13774" y="3002"/>
                  </a:moveTo>
                  <a:cubicBezTo>
                    <a:pt x="13827" y="3201"/>
                    <a:pt x="13866" y="3401"/>
                    <a:pt x="13896" y="3600"/>
                  </a:cubicBezTo>
                  <a:cubicBezTo>
                    <a:pt x="13950" y="3990"/>
                    <a:pt x="13950" y="4380"/>
                    <a:pt x="13896" y="4771"/>
                  </a:cubicBezTo>
                  <a:cubicBezTo>
                    <a:pt x="13835" y="5246"/>
                    <a:pt x="13705" y="5713"/>
                    <a:pt x="13513" y="6164"/>
                  </a:cubicBezTo>
                  <a:cubicBezTo>
                    <a:pt x="13314" y="6631"/>
                    <a:pt x="13054" y="7075"/>
                    <a:pt x="12740" y="7481"/>
                  </a:cubicBezTo>
                  <a:lnTo>
                    <a:pt x="12763" y="7466"/>
                  </a:lnTo>
                  <a:lnTo>
                    <a:pt x="12694" y="7542"/>
                  </a:lnTo>
                  <a:cubicBezTo>
                    <a:pt x="12633" y="7619"/>
                    <a:pt x="12564" y="7703"/>
                    <a:pt x="12495" y="7780"/>
                  </a:cubicBezTo>
                  <a:lnTo>
                    <a:pt x="12480" y="7780"/>
                  </a:lnTo>
                  <a:cubicBezTo>
                    <a:pt x="12426" y="7389"/>
                    <a:pt x="12334" y="6999"/>
                    <a:pt x="12220" y="6616"/>
                  </a:cubicBezTo>
                  <a:cubicBezTo>
                    <a:pt x="12166" y="6440"/>
                    <a:pt x="12112" y="6272"/>
                    <a:pt x="12059" y="6095"/>
                  </a:cubicBezTo>
                  <a:lnTo>
                    <a:pt x="12051" y="6042"/>
                  </a:lnTo>
                  <a:lnTo>
                    <a:pt x="12036" y="5988"/>
                  </a:lnTo>
                  <a:lnTo>
                    <a:pt x="12028" y="5965"/>
                  </a:lnTo>
                  <a:cubicBezTo>
                    <a:pt x="11952" y="5720"/>
                    <a:pt x="11867" y="5437"/>
                    <a:pt x="11791" y="5161"/>
                  </a:cubicBezTo>
                  <a:cubicBezTo>
                    <a:pt x="11730" y="4909"/>
                    <a:pt x="11676" y="4656"/>
                    <a:pt x="11638" y="4396"/>
                  </a:cubicBezTo>
                  <a:cubicBezTo>
                    <a:pt x="11599" y="4097"/>
                    <a:pt x="11592" y="3799"/>
                    <a:pt x="11630" y="3500"/>
                  </a:cubicBezTo>
                  <a:cubicBezTo>
                    <a:pt x="11638" y="3446"/>
                    <a:pt x="11645" y="3385"/>
                    <a:pt x="11653" y="3332"/>
                  </a:cubicBezTo>
                  <a:cubicBezTo>
                    <a:pt x="12082" y="3217"/>
                    <a:pt x="12511" y="3133"/>
                    <a:pt x="12947" y="3079"/>
                  </a:cubicBezTo>
                  <a:cubicBezTo>
                    <a:pt x="13230" y="3041"/>
                    <a:pt x="13506" y="3018"/>
                    <a:pt x="13774" y="3002"/>
                  </a:cubicBezTo>
                  <a:close/>
                  <a:moveTo>
                    <a:pt x="11324" y="3431"/>
                  </a:moveTo>
                  <a:lnTo>
                    <a:pt x="11324" y="3431"/>
                  </a:lnTo>
                  <a:cubicBezTo>
                    <a:pt x="11316" y="3446"/>
                    <a:pt x="11309" y="3462"/>
                    <a:pt x="11309" y="3485"/>
                  </a:cubicBezTo>
                  <a:cubicBezTo>
                    <a:pt x="11263" y="3952"/>
                    <a:pt x="11293" y="4426"/>
                    <a:pt x="11400" y="4886"/>
                  </a:cubicBezTo>
                  <a:cubicBezTo>
                    <a:pt x="11492" y="5322"/>
                    <a:pt x="11630" y="5774"/>
                    <a:pt x="11737" y="6103"/>
                  </a:cubicBezTo>
                  <a:lnTo>
                    <a:pt x="11799" y="6317"/>
                  </a:lnTo>
                  <a:cubicBezTo>
                    <a:pt x="11860" y="6501"/>
                    <a:pt x="11944" y="6785"/>
                    <a:pt x="12013" y="7060"/>
                  </a:cubicBezTo>
                  <a:cubicBezTo>
                    <a:pt x="12082" y="7305"/>
                    <a:pt x="12135" y="7558"/>
                    <a:pt x="12174" y="7803"/>
                  </a:cubicBezTo>
                  <a:cubicBezTo>
                    <a:pt x="12181" y="7902"/>
                    <a:pt x="12189" y="7994"/>
                    <a:pt x="12197" y="8094"/>
                  </a:cubicBezTo>
                  <a:lnTo>
                    <a:pt x="12158" y="8140"/>
                  </a:lnTo>
                  <a:lnTo>
                    <a:pt x="12112" y="8178"/>
                  </a:lnTo>
                  <a:cubicBezTo>
                    <a:pt x="12097" y="8155"/>
                    <a:pt x="12082" y="8132"/>
                    <a:pt x="12059" y="8109"/>
                  </a:cubicBezTo>
                  <a:lnTo>
                    <a:pt x="12021" y="8055"/>
                  </a:lnTo>
                  <a:lnTo>
                    <a:pt x="12013" y="8055"/>
                  </a:lnTo>
                  <a:cubicBezTo>
                    <a:pt x="11860" y="7841"/>
                    <a:pt x="11730" y="7619"/>
                    <a:pt x="11622" y="7374"/>
                  </a:cubicBezTo>
                  <a:cubicBezTo>
                    <a:pt x="11446" y="6915"/>
                    <a:pt x="11316" y="6440"/>
                    <a:pt x="11232" y="5950"/>
                  </a:cubicBezTo>
                  <a:cubicBezTo>
                    <a:pt x="11209" y="5835"/>
                    <a:pt x="11194" y="5720"/>
                    <a:pt x="11171" y="5613"/>
                  </a:cubicBezTo>
                  <a:cubicBezTo>
                    <a:pt x="11109" y="5261"/>
                    <a:pt x="11048" y="4909"/>
                    <a:pt x="10956" y="4564"/>
                  </a:cubicBezTo>
                  <a:cubicBezTo>
                    <a:pt x="10887" y="4304"/>
                    <a:pt x="10788" y="4044"/>
                    <a:pt x="10665" y="3806"/>
                  </a:cubicBezTo>
                  <a:cubicBezTo>
                    <a:pt x="10857" y="3668"/>
                    <a:pt x="11056" y="3554"/>
                    <a:pt x="11263" y="3446"/>
                  </a:cubicBezTo>
                  <a:lnTo>
                    <a:pt x="11324" y="3431"/>
                  </a:lnTo>
                  <a:close/>
                  <a:moveTo>
                    <a:pt x="14088" y="2987"/>
                  </a:moveTo>
                  <a:lnTo>
                    <a:pt x="14141" y="2995"/>
                  </a:lnTo>
                  <a:cubicBezTo>
                    <a:pt x="14279" y="2995"/>
                    <a:pt x="14417" y="2995"/>
                    <a:pt x="14547" y="3002"/>
                  </a:cubicBezTo>
                  <a:cubicBezTo>
                    <a:pt x="14960" y="3064"/>
                    <a:pt x="15374" y="3178"/>
                    <a:pt x="15764" y="3339"/>
                  </a:cubicBezTo>
                  <a:cubicBezTo>
                    <a:pt x="16040" y="3454"/>
                    <a:pt x="16300" y="3607"/>
                    <a:pt x="16545" y="3791"/>
                  </a:cubicBezTo>
                  <a:cubicBezTo>
                    <a:pt x="16729" y="3929"/>
                    <a:pt x="16897" y="4097"/>
                    <a:pt x="17051" y="4281"/>
                  </a:cubicBezTo>
                  <a:cubicBezTo>
                    <a:pt x="17181" y="4457"/>
                    <a:pt x="17296" y="4648"/>
                    <a:pt x="17380" y="4848"/>
                  </a:cubicBezTo>
                  <a:cubicBezTo>
                    <a:pt x="17472" y="5070"/>
                    <a:pt x="17533" y="5299"/>
                    <a:pt x="17571" y="5537"/>
                  </a:cubicBezTo>
                  <a:cubicBezTo>
                    <a:pt x="17610" y="5812"/>
                    <a:pt x="17610" y="6103"/>
                    <a:pt x="17571" y="6379"/>
                  </a:cubicBezTo>
                  <a:cubicBezTo>
                    <a:pt x="17502" y="6892"/>
                    <a:pt x="17303" y="7374"/>
                    <a:pt x="16989" y="7780"/>
                  </a:cubicBezTo>
                  <a:cubicBezTo>
                    <a:pt x="16821" y="7994"/>
                    <a:pt x="16630" y="8186"/>
                    <a:pt x="16415" y="8354"/>
                  </a:cubicBezTo>
                  <a:cubicBezTo>
                    <a:pt x="16162" y="8553"/>
                    <a:pt x="15887" y="8714"/>
                    <a:pt x="15596" y="8836"/>
                  </a:cubicBezTo>
                  <a:cubicBezTo>
                    <a:pt x="15305" y="8951"/>
                    <a:pt x="14999" y="9035"/>
                    <a:pt x="14693" y="9074"/>
                  </a:cubicBezTo>
                  <a:cubicBezTo>
                    <a:pt x="14547" y="9097"/>
                    <a:pt x="14394" y="9104"/>
                    <a:pt x="14241" y="9104"/>
                  </a:cubicBezTo>
                  <a:cubicBezTo>
                    <a:pt x="14103" y="9104"/>
                    <a:pt x="13958" y="9097"/>
                    <a:pt x="13820" y="9081"/>
                  </a:cubicBezTo>
                  <a:cubicBezTo>
                    <a:pt x="13559" y="9043"/>
                    <a:pt x="13314" y="8974"/>
                    <a:pt x="13069" y="8875"/>
                  </a:cubicBezTo>
                  <a:cubicBezTo>
                    <a:pt x="12870" y="8790"/>
                    <a:pt x="12687" y="8676"/>
                    <a:pt x="12511" y="8553"/>
                  </a:cubicBezTo>
                  <a:cubicBezTo>
                    <a:pt x="12518" y="8446"/>
                    <a:pt x="12518" y="8331"/>
                    <a:pt x="12518" y="8216"/>
                  </a:cubicBezTo>
                  <a:cubicBezTo>
                    <a:pt x="12939" y="7780"/>
                    <a:pt x="13299" y="7282"/>
                    <a:pt x="13582" y="6746"/>
                  </a:cubicBezTo>
                  <a:cubicBezTo>
                    <a:pt x="14049" y="5889"/>
                    <a:pt x="14271" y="4916"/>
                    <a:pt x="14241" y="3944"/>
                  </a:cubicBezTo>
                  <a:cubicBezTo>
                    <a:pt x="14233" y="3615"/>
                    <a:pt x="14180" y="3293"/>
                    <a:pt x="14088" y="2987"/>
                  </a:cubicBezTo>
                  <a:close/>
                  <a:moveTo>
                    <a:pt x="10413" y="4021"/>
                  </a:moveTo>
                  <a:cubicBezTo>
                    <a:pt x="10428" y="4059"/>
                    <a:pt x="10443" y="4097"/>
                    <a:pt x="10459" y="4135"/>
                  </a:cubicBezTo>
                  <a:lnTo>
                    <a:pt x="10474" y="4166"/>
                  </a:lnTo>
                  <a:lnTo>
                    <a:pt x="10474" y="4143"/>
                  </a:lnTo>
                  <a:cubicBezTo>
                    <a:pt x="10627" y="4572"/>
                    <a:pt x="10734" y="5016"/>
                    <a:pt x="10803" y="5468"/>
                  </a:cubicBezTo>
                  <a:lnTo>
                    <a:pt x="10841" y="5659"/>
                  </a:lnTo>
                  <a:lnTo>
                    <a:pt x="10841" y="5682"/>
                  </a:lnTo>
                  <a:cubicBezTo>
                    <a:pt x="10903" y="6095"/>
                    <a:pt x="10995" y="6501"/>
                    <a:pt x="11102" y="6907"/>
                  </a:cubicBezTo>
                  <a:cubicBezTo>
                    <a:pt x="11217" y="7328"/>
                    <a:pt x="11393" y="7719"/>
                    <a:pt x="11622" y="8086"/>
                  </a:cubicBezTo>
                  <a:cubicBezTo>
                    <a:pt x="11699" y="8193"/>
                    <a:pt x="11783" y="8300"/>
                    <a:pt x="11867" y="8400"/>
                  </a:cubicBezTo>
                  <a:cubicBezTo>
                    <a:pt x="11699" y="8545"/>
                    <a:pt x="11569" y="8645"/>
                    <a:pt x="11462" y="8729"/>
                  </a:cubicBezTo>
                  <a:cubicBezTo>
                    <a:pt x="10981" y="9103"/>
                    <a:pt x="10454" y="9416"/>
                    <a:pt x="9898" y="9653"/>
                  </a:cubicBezTo>
                  <a:lnTo>
                    <a:pt x="9898" y="9653"/>
                  </a:lnTo>
                  <a:cubicBezTo>
                    <a:pt x="9814" y="9562"/>
                    <a:pt x="9746" y="9479"/>
                    <a:pt x="9685" y="9403"/>
                  </a:cubicBezTo>
                  <a:cubicBezTo>
                    <a:pt x="9525" y="9196"/>
                    <a:pt x="9394" y="8966"/>
                    <a:pt x="9287" y="8729"/>
                  </a:cubicBezTo>
                  <a:cubicBezTo>
                    <a:pt x="9165" y="8431"/>
                    <a:pt x="9088" y="8124"/>
                    <a:pt x="9042" y="7818"/>
                  </a:cubicBezTo>
                  <a:cubicBezTo>
                    <a:pt x="8996" y="7451"/>
                    <a:pt x="8996" y="7075"/>
                    <a:pt x="9042" y="6716"/>
                  </a:cubicBezTo>
                  <a:cubicBezTo>
                    <a:pt x="9096" y="6310"/>
                    <a:pt x="9211" y="5912"/>
                    <a:pt x="9364" y="5537"/>
                  </a:cubicBezTo>
                  <a:cubicBezTo>
                    <a:pt x="9517" y="5177"/>
                    <a:pt x="9708" y="4832"/>
                    <a:pt x="9946" y="4526"/>
                  </a:cubicBezTo>
                  <a:cubicBezTo>
                    <a:pt x="10084" y="4342"/>
                    <a:pt x="10244" y="4174"/>
                    <a:pt x="10413" y="4021"/>
                  </a:cubicBezTo>
                  <a:close/>
                  <a:moveTo>
                    <a:pt x="7358" y="2084"/>
                  </a:moveTo>
                  <a:lnTo>
                    <a:pt x="7580" y="2107"/>
                  </a:lnTo>
                  <a:cubicBezTo>
                    <a:pt x="7940" y="2160"/>
                    <a:pt x="8284" y="2252"/>
                    <a:pt x="8614" y="2390"/>
                  </a:cubicBezTo>
                  <a:lnTo>
                    <a:pt x="8637" y="2390"/>
                  </a:lnTo>
                  <a:cubicBezTo>
                    <a:pt x="8935" y="2520"/>
                    <a:pt x="9226" y="2696"/>
                    <a:pt x="9494" y="2895"/>
                  </a:cubicBezTo>
                  <a:cubicBezTo>
                    <a:pt x="9708" y="3064"/>
                    <a:pt x="9900" y="3255"/>
                    <a:pt x="10068" y="3469"/>
                  </a:cubicBezTo>
                  <a:lnTo>
                    <a:pt x="10114" y="3531"/>
                  </a:lnTo>
                  <a:cubicBezTo>
                    <a:pt x="9303" y="3868"/>
                    <a:pt x="8560" y="4335"/>
                    <a:pt x="7902" y="4909"/>
                  </a:cubicBezTo>
                  <a:cubicBezTo>
                    <a:pt x="7526" y="5238"/>
                    <a:pt x="7190" y="5613"/>
                    <a:pt x="6899" y="6027"/>
                  </a:cubicBezTo>
                  <a:cubicBezTo>
                    <a:pt x="6615" y="6432"/>
                    <a:pt x="6386" y="6869"/>
                    <a:pt x="6210" y="7336"/>
                  </a:cubicBezTo>
                  <a:cubicBezTo>
                    <a:pt x="6041" y="7787"/>
                    <a:pt x="5934" y="8262"/>
                    <a:pt x="5911" y="8744"/>
                  </a:cubicBezTo>
                  <a:cubicBezTo>
                    <a:pt x="5896" y="9081"/>
                    <a:pt x="5934" y="9418"/>
                    <a:pt x="6018" y="9747"/>
                  </a:cubicBezTo>
                  <a:cubicBezTo>
                    <a:pt x="5811" y="9625"/>
                    <a:pt x="5605" y="9495"/>
                    <a:pt x="5413" y="9349"/>
                  </a:cubicBezTo>
                  <a:cubicBezTo>
                    <a:pt x="5260" y="9227"/>
                    <a:pt x="5107" y="9097"/>
                    <a:pt x="4977" y="8959"/>
                  </a:cubicBezTo>
                  <a:cubicBezTo>
                    <a:pt x="4831" y="8806"/>
                    <a:pt x="4701" y="8653"/>
                    <a:pt x="4571" y="8492"/>
                  </a:cubicBezTo>
                  <a:cubicBezTo>
                    <a:pt x="4234" y="8048"/>
                    <a:pt x="3943" y="7558"/>
                    <a:pt x="3729" y="7045"/>
                  </a:cubicBezTo>
                  <a:lnTo>
                    <a:pt x="3729" y="7060"/>
                  </a:lnTo>
                  <a:cubicBezTo>
                    <a:pt x="3652" y="6853"/>
                    <a:pt x="3599" y="6677"/>
                    <a:pt x="3553" y="6532"/>
                  </a:cubicBezTo>
                  <a:lnTo>
                    <a:pt x="3553" y="6532"/>
                  </a:lnTo>
                  <a:cubicBezTo>
                    <a:pt x="3691" y="6562"/>
                    <a:pt x="3836" y="6570"/>
                    <a:pt x="3982" y="6570"/>
                  </a:cubicBezTo>
                  <a:lnTo>
                    <a:pt x="3966" y="6562"/>
                  </a:lnTo>
                  <a:cubicBezTo>
                    <a:pt x="4181" y="6562"/>
                    <a:pt x="4387" y="6547"/>
                    <a:pt x="4602" y="6517"/>
                  </a:cubicBezTo>
                  <a:cubicBezTo>
                    <a:pt x="5046" y="6448"/>
                    <a:pt x="5475" y="6302"/>
                    <a:pt x="5865" y="6072"/>
                  </a:cubicBezTo>
                  <a:cubicBezTo>
                    <a:pt x="6248" y="5850"/>
                    <a:pt x="6577" y="5537"/>
                    <a:pt x="6822" y="5154"/>
                  </a:cubicBezTo>
                  <a:cubicBezTo>
                    <a:pt x="6937" y="4962"/>
                    <a:pt x="7029" y="4748"/>
                    <a:pt x="7090" y="4518"/>
                  </a:cubicBezTo>
                  <a:cubicBezTo>
                    <a:pt x="7151" y="4281"/>
                    <a:pt x="7190" y="4036"/>
                    <a:pt x="7205" y="3791"/>
                  </a:cubicBezTo>
                  <a:cubicBezTo>
                    <a:pt x="7220" y="3592"/>
                    <a:pt x="7220" y="3385"/>
                    <a:pt x="7220" y="3217"/>
                  </a:cubicBezTo>
                  <a:lnTo>
                    <a:pt x="7220" y="3194"/>
                  </a:lnTo>
                  <a:cubicBezTo>
                    <a:pt x="7220" y="2911"/>
                    <a:pt x="7235" y="2627"/>
                    <a:pt x="7266" y="2344"/>
                  </a:cubicBezTo>
                  <a:cubicBezTo>
                    <a:pt x="7281" y="2252"/>
                    <a:pt x="7297" y="2168"/>
                    <a:pt x="7320" y="2084"/>
                  </a:cubicBezTo>
                  <a:close/>
                  <a:moveTo>
                    <a:pt x="10099" y="3890"/>
                  </a:moveTo>
                  <a:lnTo>
                    <a:pt x="10099" y="3890"/>
                  </a:lnTo>
                  <a:cubicBezTo>
                    <a:pt x="9938" y="4036"/>
                    <a:pt x="9785" y="4204"/>
                    <a:pt x="9655" y="4388"/>
                  </a:cubicBezTo>
                  <a:cubicBezTo>
                    <a:pt x="9387" y="4740"/>
                    <a:pt x="9172" y="5138"/>
                    <a:pt x="9012" y="5560"/>
                  </a:cubicBezTo>
                  <a:cubicBezTo>
                    <a:pt x="8682" y="6394"/>
                    <a:pt x="8606" y="7305"/>
                    <a:pt x="8782" y="8193"/>
                  </a:cubicBezTo>
                  <a:cubicBezTo>
                    <a:pt x="8874" y="8622"/>
                    <a:pt x="9042" y="9028"/>
                    <a:pt x="9287" y="9395"/>
                  </a:cubicBezTo>
                  <a:cubicBezTo>
                    <a:pt x="9372" y="9533"/>
                    <a:pt x="9479" y="9663"/>
                    <a:pt x="9586" y="9793"/>
                  </a:cubicBezTo>
                  <a:cubicBezTo>
                    <a:pt x="9195" y="9924"/>
                    <a:pt x="8790" y="10023"/>
                    <a:pt x="8384" y="10084"/>
                  </a:cubicBezTo>
                  <a:cubicBezTo>
                    <a:pt x="8177" y="10107"/>
                    <a:pt x="7970" y="10123"/>
                    <a:pt x="7756" y="10123"/>
                  </a:cubicBezTo>
                  <a:cubicBezTo>
                    <a:pt x="7572" y="10123"/>
                    <a:pt x="7389" y="10107"/>
                    <a:pt x="7205" y="10084"/>
                  </a:cubicBezTo>
                  <a:cubicBezTo>
                    <a:pt x="6929" y="10046"/>
                    <a:pt x="6661" y="9985"/>
                    <a:pt x="6401" y="9893"/>
                  </a:cubicBezTo>
                  <a:cubicBezTo>
                    <a:pt x="6340" y="9701"/>
                    <a:pt x="6294" y="9502"/>
                    <a:pt x="6263" y="9303"/>
                  </a:cubicBezTo>
                  <a:cubicBezTo>
                    <a:pt x="6225" y="9005"/>
                    <a:pt x="6232" y="8706"/>
                    <a:pt x="6271" y="8408"/>
                  </a:cubicBezTo>
                  <a:cubicBezTo>
                    <a:pt x="6324" y="8002"/>
                    <a:pt x="6439" y="7611"/>
                    <a:pt x="6592" y="7244"/>
                  </a:cubicBezTo>
                  <a:cubicBezTo>
                    <a:pt x="6784" y="6807"/>
                    <a:pt x="7021" y="6394"/>
                    <a:pt x="7312" y="6019"/>
                  </a:cubicBezTo>
                  <a:cubicBezTo>
                    <a:pt x="7649" y="5582"/>
                    <a:pt x="8047" y="5192"/>
                    <a:pt x="8483" y="4863"/>
                  </a:cubicBezTo>
                  <a:cubicBezTo>
                    <a:pt x="8981" y="4480"/>
                    <a:pt x="9525" y="4151"/>
                    <a:pt x="10099" y="3890"/>
                  </a:cubicBezTo>
                  <a:close/>
                  <a:moveTo>
                    <a:pt x="12105" y="8630"/>
                  </a:moveTo>
                  <a:cubicBezTo>
                    <a:pt x="12128" y="8660"/>
                    <a:pt x="12158" y="8683"/>
                    <a:pt x="12181" y="8706"/>
                  </a:cubicBezTo>
                  <a:lnTo>
                    <a:pt x="12181" y="8721"/>
                  </a:lnTo>
                  <a:lnTo>
                    <a:pt x="12181" y="8744"/>
                  </a:lnTo>
                  <a:cubicBezTo>
                    <a:pt x="12181" y="8790"/>
                    <a:pt x="12174" y="8829"/>
                    <a:pt x="12166" y="8875"/>
                  </a:cubicBezTo>
                  <a:cubicBezTo>
                    <a:pt x="12089" y="9518"/>
                    <a:pt x="11852" y="10130"/>
                    <a:pt x="11477" y="10658"/>
                  </a:cubicBezTo>
                  <a:lnTo>
                    <a:pt x="11416" y="10636"/>
                  </a:lnTo>
                  <a:cubicBezTo>
                    <a:pt x="11347" y="10613"/>
                    <a:pt x="11286" y="10582"/>
                    <a:pt x="11224" y="10559"/>
                  </a:cubicBezTo>
                  <a:cubicBezTo>
                    <a:pt x="10903" y="10421"/>
                    <a:pt x="10596" y="10245"/>
                    <a:pt x="10321" y="10038"/>
                  </a:cubicBezTo>
                  <a:lnTo>
                    <a:pt x="10313" y="10038"/>
                  </a:lnTo>
                  <a:cubicBezTo>
                    <a:pt x="10252" y="9985"/>
                    <a:pt x="10198" y="9939"/>
                    <a:pt x="10152" y="9901"/>
                  </a:cubicBezTo>
                  <a:cubicBezTo>
                    <a:pt x="10734" y="9640"/>
                    <a:pt x="11286" y="9303"/>
                    <a:pt x="11783" y="8905"/>
                  </a:cubicBezTo>
                  <a:cubicBezTo>
                    <a:pt x="11890" y="8821"/>
                    <a:pt x="11998" y="8729"/>
                    <a:pt x="12105" y="8630"/>
                  </a:cubicBezTo>
                  <a:close/>
                  <a:moveTo>
                    <a:pt x="16721" y="3508"/>
                  </a:moveTo>
                  <a:lnTo>
                    <a:pt x="16721" y="3508"/>
                  </a:lnTo>
                  <a:cubicBezTo>
                    <a:pt x="17081" y="3684"/>
                    <a:pt x="17418" y="3890"/>
                    <a:pt x="17732" y="4128"/>
                  </a:cubicBezTo>
                  <a:cubicBezTo>
                    <a:pt x="17977" y="4319"/>
                    <a:pt x="18191" y="4534"/>
                    <a:pt x="18383" y="4771"/>
                  </a:cubicBezTo>
                  <a:cubicBezTo>
                    <a:pt x="18536" y="4978"/>
                    <a:pt x="18666" y="5200"/>
                    <a:pt x="18773" y="5429"/>
                  </a:cubicBezTo>
                  <a:cubicBezTo>
                    <a:pt x="18865" y="5674"/>
                    <a:pt x="18934" y="5919"/>
                    <a:pt x="18972" y="6180"/>
                  </a:cubicBezTo>
                  <a:cubicBezTo>
                    <a:pt x="19003" y="6471"/>
                    <a:pt x="19003" y="6762"/>
                    <a:pt x="18965" y="7052"/>
                  </a:cubicBezTo>
                  <a:cubicBezTo>
                    <a:pt x="18972" y="7052"/>
                    <a:pt x="18980" y="7045"/>
                    <a:pt x="18980" y="7045"/>
                  </a:cubicBezTo>
                  <a:lnTo>
                    <a:pt x="18980" y="7045"/>
                  </a:lnTo>
                  <a:cubicBezTo>
                    <a:pt x="18926" y="7343"/>
                    <a:pt x="18842" y="7634"/>
                    <a:pt x="18727" y="7918"/>
                  </a:cubicBezTo>
                  <a:lnTo>
                    <a:pt x="18727" y="7941"/>
                  </a:lnTo>
                  <a:cubicBezTo>
                    <a:pt x="18597" y="8232"/>
                    <a:pt x="18429" y="8515"/>
                    <a:pt x="18237" y="8767"/>
                  </a:cubicBezTo>
                  <a:lnTo>
                    <a:pt x="18222" y="8790"/>
                  </a:lnTo>
                  <a:cubicBezTo>
                    <a:pt x="17977" y="9097"/>
                    <a:pt x="17701" y="9372"/>
                    <a:pt x="17387" y="9617"/>
                  </a:cubicBezTo>
                  <a:lnTo>
                    <a:pt x="17372" y="9625"/>
                  </a:lnTo>
                  <a:lnTo>
                    <a:pt x="17357" y="9640"/>
                  </a:lnTo>
                  <a:lnTo>
                    <a:pt x="17387" y="9633"/>
                  </a:lnTo>
                  <a:lnTo>
                    <a:pt x="17387" y="9633"/>
                  </a:lnTo>
                  <a:cubicBezTo>
                    <a:pt x="16959" y="9939"/>
                    <a:pt x="16507" y="10199"/>
                    <a:pt x="16017" y="10406"/>
                  </a:cubicBezTo>
                  <a:cubicBezTo>
                    <a:pt x="15450" y="10636"/>
                    <a:pt x="14846" y="10804"/>
                    <a:pt x="14233" y="10888"/>
                  </a:cubicBezTo>
                  <a:cubicBezTo>
                    <a:pt x="13935" y="10926"/>
                    <a:pt x="13636" y="10942"/>
                    <a:pt x="13337" y="10942"/>
                  </a:cubicBezTo>
                  <a:cubicBezTo>
                    <a:pt x="13062" y="10942"/>
                    <a:pt x="12794" y="10926"/>
                    <a:pt x="12518" y="10896"/>
                  </a:cubicBezTo>
                  <a:cubicBezTo>
                    <a:pt x="12273" y="10858"/>
                    <a:pt x="12028" y="10812"/>
                    <a:pt x="11791" y="10743"/>
                  </a:cubicBezTo>
                  <a:cubicBezTo>
                    <a:pt x="12043" y="10375"/>
                    <a:pt x="12235" y="9969"/>
                    <a:pt x="12350" y="9533"/>
                  </a:cubicBezTo>
                  <a:cubicBezTo>
                    <a:pt x="12411" y="9334"/>
                    <a:pt x="12457" y="9120"/>
                    <a:pt x="12480" y="8913"/>
                  </a:cubicBezTo>
                  <a:cubicBezTo>
                    <a:pt x="13001" y="9250"/>
                    <a:pt x="13598" y="9426"/>
                    <a:pt x="14210" y="9426"/>
                  </a:cubicBezTo>
                  <a:lnTo>
                    <a:pt x="14264" y="9426"/>
                  </a:lnTo>
                  <a:cubicBezTo>
                    <a:pt x="14922" y="9426"/>
                    <a:pt x="15565" y="9250"/>
                    <a:pt x="16132" y="8936"/>
                  </a:cubicBezTo>
                  <a:cubicBezTo>
                    <a:pt x="16729" y="8607"/>
                    <a:pt x="17211" y="8117"/>
                    <a:pt x="17541" y="7527"/>
                  </a:cubicBezTo>
                  <a:cubicBezTo>
                    <a:pt x="17709" y="7221"/>
                    <a:pt x="17824" y="6884"/>
                    <a:pt x="17877" y="6532"/>
                  </a:cubicBezTo>
                  <a:cubicBezTo>
                    <a:pt x="17946" y="6149"/>
                    <a:pt x="17946" y="5759"/>
                    <a:pt x="17877" y="5376"/>
                  </a:cubicBezTo>
                  <a:cubicBezTo>
                    <a:pt x="17816" y="5016"/>
                    <a:pt x="17694" y="4671"/>
                    <a:pt x="17502" y="4358"/>
                  </a:cubicBezTo>
                  <a:cubicBezTo>
                    <a:pt x="17326" y="4067"/>
                    <a:pt x="17089" y="3806"/>
                    <a:pt x="16821" y="3584"/>
                  </a:cubicBezTo>
                  <a:cubicBezTo>
                    <a:pt x="16790" y="3561"/>
                    <a:pt x="16752" y="3531"/>
                    <a:pt x="16721" y="3508"/>
                  </a:cubicBezTo>
                  <a:close/>
                  <a:moveTo>
                    <a:pt x="9839" y="10038"/>
                  </a:moveTo>
                  <a:cubicBezTo>
                    <a:pt x="9907" y="10107"/>
                    <a:pt x="9976" y="10176"/>
                    <a:pt x="10061" y="10237"/>
                  </a:cubicBezTo>
                  <a:cubicBezTo>
                    <a:pt x="10428" y="10528"/>
                    <a:pt x="10841" y="10758"/>
                    <a:pt x="11286" y="10926"/>
                  </a:cubicBezTo>
                  <a:cubicBezTo>
                    <a:pt x="11132" y="11095"/>
                    <a:pt x="10964" y="11256"/>
                    <a:pt x="10780" y="11393"/>
                  </a:cubicBezTo>
                  <a:cubicBezTo>
                    <a:pt x="10589" y="11547"/>
                    <a:pt x="10374" y="11669"/>
                    <a:pt x="10152" y="11769"/>
                  </a:cubicBezTo>
                  <a:cubicBezTo>
                    <a:pt x="9961" y="11845"/>
                    <a:pt x="9754" y="11899"/>
                    <a:pt x="9555" y="11929"/>
                  </a:cubicBezTo>
                  <a:cubicBezTo>
                    <a:pt x="9448" y="11937"/>
                    <a:pt x="9341" y="11945"/>
                    <a:pt x="9234" y="11945"/>
                  </a:cubicBezTo>
                  <a:cubicBezTo>
                    <a:pt x="9127" y="11945"/>
                    <a:pt x="9027" y="11937"/>
                    <a:pt x="8920" y="11929"/>
                  </a:cubicBezTo>
                  <a:cubicBezTo>
                    <a:pt x="8682" y="11891"/>
                    <a:pt x="8453" y="11830"/>
                    <a:pt x="8231" y="11738"/>
                  </a:cubicBezTo>
                  <a:cubicBezTo>
                    <a:pt x="7947" y="11608"/>
                    <a:pt x="7679" y="11447"/>
                    <a:pt x="7435" y="11256"/>
                  </a:cubicBezTo>
                  <a:cubicBezTo>
                    <a:pt x="7220" y="11087"/>
                    <a:pt x="7013" y="10888"/>
                    <a:pt x="6837" y="10674"/>
                  </a:cubicBezTo>
                  <a:cubicBezTo>
                    <a:pt x="6745" y="10544"/>
                    <a:pt x="6661" y="10413"/>
                    <a:pt x="6585" y="10276"/>
                  </a:cubicBezTo>
                  <a:lnTo>
                    <a:pt x="6585" y="10276"/>
                  </a:lnTo>
                  <a:cubicBezTo>
                    <a:pt x="6615" y="10299"/>
                    <a:pt x="6646" y="10306"/>
                    <a:pt x="6677" y="10314"/>
                  </a:cubicBezTo>
                  <a:cubicBezTo>
                    <a:pt x="7029" y="10406"/>
                    <a:pt x="7389" y="10452"/>
                    <a:pt x="7756" y="10452"/>
                  </a:cubicBezTo>
                  <a:cubicBezTo>
                    <a:pt x="8292" y="10452"/>
                    <a:pt x="8820" y="10368"/>
                    <a:pt x="9326" y="10214"/>
                  </a:cubicBezTo>
                  <a:cubicBezTo>
                    <a:pt x="9494" y="10169"/>
                    <a:pt x="9662" y="10107"/>
                    <a:pt x="9839" y="10038"/>
                  </a:cubicBezTo>
                  <a:close/>
                  <a:moveTo>
                    <a:pt x="9886" y="0"/>
                  </a:moveTo>
                  <a:cubicBezTo>
                    <a:pt x="9238" y="0"/>
                    <a:pt x="8608" y="191"/>
                    <a:pt x="8062" y="537"/>
                  </a:cubicBezTo>
                  <a:cubicBezTo>
                    <a:pt x="7794" y="713"/>
                    <a:pt x="7557" y="943"/>
                    <a:pt x="7366" y="1203"/>
                  </a:cubicBezTo>
                  <a:cubicBezTo>
                    <a:pt x="7243" y="1372"/>
                    <a:pt x="7144" y="1563"/>
                    <a:pt x="7082" y="1762"/>
                  </a:cubicBezTo>
                  <a:lnTo>
                    <a:pt x="7044" y="1754"/>
                  </a:lnTo>
                  <a:cubicBezTo>
                    <a:pt x="6715" y="1762"/>
                    <a:pt x="6393" y="1793"/>
                    <a:pt x="6072" y="1862"/>
                  </a:cubicBezTo>
                  <a:cubicBezTo>
                    <a:pt x="5566" y="1976"/>
                    <a:pt x="5084" y="2183"/>
                    <a:pt x="4655" y="2466"/>
                  </a:cubicBezTo>
                  <a:cubicBezTo>
                    <a:pt x="4632" y="2413"/>
                    <a:pt x="4609" y="2367"/>
                    <a:pt x="4579" y="2321"/>
                  </a:cubicBezTo>
                  <a:cubicBezTo>
                    <a:pt x="4510" y="2214"/>
                    <a:pt x="4426" y="2122"/>
                    <a:pt x="4334" y="2038"/>
                  </a:cubicBezTo>
                  <a:cubicBezTo>
                    <a:pt x="4234" y="1961"/>
                    <a:pt x="4127" y="1892"/>
                    <a:pt x="4012" y="1846"/>
                  </a:cubicBezTo>
                  <a:cubicBezTo>
                    <a:pt x="3851" y="1785"/>
                    <a:pt x="3683" y="1754"/>
                    <a:pt x="3515" y="1754"/>
                  </a:cubicBezTo>
                  <a:cubicBezTo>
                    <a:pt x="3461" y="1754"/>
                    <a:pt x="3400" y="1754"/>
                    <a:pt x="3338" y="1762"/>
                  </a:cubicBezTo>
                  <a:cubicBezTo>
                    <a:pt x="3078" y="1793"/>
                    <a:pt x="2826" y="1869"/>
                    <a:pt x="2596" y="1984"/>
                  </a:cubicBezTo>
                  <a:cubicBezTo>
                    <a:pt x="2343" y="2107"/>
                    <a:pt x="2113" y="2260"/>
                    <a:pt x="1907" y="2436"/>
                  </a:cubicBezTo>
                  <a:cubicBezTo>
                    <a:pt x="1692" y="2620"/>
                    <a:pt x="1509" y="2826"/>
                    <a:pt x="1348" y="3056"/>
                  </a:cubicBezTo>
                  <a:cubicBezTo>
                    <a:pt x="1187" y="3278"/>
                    <a:pt x="1072" y="3531"/>
                    <a:pt x="996" y="3791"/>
                  </a:cubicBezTo>
                  <a:cubicBezTo>
                    <a:pt x="957" y="3921"/>
                    <a:pt x="934" y="4051"/>
                    <a:pt x="919" y="4189"/>
                  </a:cubicBezTo>
                  <a:cubicBezTo>
                    <a:pt x="911" y="4319"/>
                    <a:pt x="911" y="4457"/>
                    <a:pt x="934" y="4587"/>
                  </a:cubicBezTo>
                  <a:cubicBezTo>
                    <a:pt x="980" y="4863"/>
                    <a:pt x="1088" y="5123"/>
                    <a:pt x="1256" y="5345"/>
                  </a:cubicBezTo>
                  <a:cubicBezTo>
                    <a:pt x="1363" y="5483"/>
                    <a:pt x="1486" y="5613"/>
                    <a:pt x="1616" y="5728"/>
                  </a:cubicBezTo>
                  <a:lnTo>
                    <a:pt x="1486" y="5743"/>
                  </a:lnTo>
                  <a:cubicBezTo>
                    <a:pt x="1409" y="5751"/>
                    <a:pt x="1340" y="5766"/>
                    <a:pt x="1271" y="5774"/>
                  </a:cubicBezTo>
                  <a:cubicBezTo>
                    <a:pt x="1057" y="5805"/>
                    <a:pt x="843" y="5820"/>
                    <a:pt x="636" y="5820"/>
                  </a:cubicBezTo>
                  <a:cubicBezTo>
                    <a:pt x="483" y="5820"/>
                    <a:pt x="330" y="5812"/>
                    <a:pt x="184" y="5789"/>
                  </a:cubicBezTo>
                  <a:lnTo>
                    <a:pt x="161" y="5789"/>
                  </a:lnTo>
                  <a:cubicBezTo>
                    <a:pt x="138" y="5789"/>
                    <a:pt x="108" y="5797"/>
                    <a:pt x="85" y="5812"/>
                  </a:cubicBezTo>
                  <a:cubicBezTo>
                    <a:pt x="46" y="5835"/>
                    <a:pt x="23" y="5866"/>
                    <a:pt x="16" y="5904"/>
                  </a:cubicBezTo>
                  <a:cubicBezTo>
                    <a:pt x="0" y="5950"/>
                    <a:pt x="8" y="5996"/>
                    <a:pt x="31" y="6034"/>
                  </a:cubicBezTo>
                  <a:cubicBezTo>
                    <a:pt x="46" y="6065"/>
                    <a:pt x="85" y="6095"/>
                    <a:pt x="123" y="6103"/>
                  </a:cubicBezTo>
                  <a:cubicBezTo>
                    <a:pt x="291" y="6126"/>
                    <a:pt x="467" y="6141"/>
                    <a:pt x="636" y="6141"/>
                  </a:cubicBezTo>
                  <a:cubicBezTo>
                    <a:pt x="758" y="6141"/>
                    <a:pt x="896" y="6134"/>
                    <a:pt x="1034" y="6126"/>
                  </a:cubicBezTo>
                  <a:cubicBezTo>
                    <a:pt x="1348" y="6095"/>
                    <a:pt x="1654" y="6042"/>
                    <a:pt x="1960" y="5973"/>
                  </a:cubicBezTo>
                  <a:cubicBezTo>
                    <a:pt x="1991" y="5996"/>
                    <a:pt x="2014" y="6011"/>
                    <a:pt x="2045" y="6027"/>
                  </a:cubicBezTo>
                  <a:cubicBezTo>
                    <a:pt x="2236" y="6134"/>
                    <a:pt x="2435" y="6226"/>
                    <a:pt x="2634" y="6310"/>
                  </a:cubicBezTo>
                  <a:cubicBezTo>
                    <a:pt x="2818" y="6379"/>
                    <a:pt x="3002" y="6440"/>
                    <a:pt x="3193" y="6486"/>
                  </a:cubicBezTo>
                  <a:cubicBezTo>
                    <a:pt x="3293" y="6853"/>
                    <a:pt x="3430" y="7221"/>
                    <a:pt x="3606" y="7565"/>
                  </a:cubicBezTo>
                  <a:cubicBezTo>
                    <a:pt x="3828" y="7994"/>
                    <a:pt x="4089" y="8408"/>
                    <a:pt x="4395" y="8783"/>
                  </a:cubicBezTo>
                  <a:cubicBezTo>
                    <a:pt x="4548" y="8974"/>
                    <a:pt x="4709" y="9158"/>
                    <a:pt x="4885" y="9326"/>
                  </a:cubicBezTo>
                  <a:cubicBezTo>
                    <a:pt x="5061" y="9487"/>
                    <a:pt x="5253" y="9640"/>
                    <a:pt x="5452" y="9770"/>
                  </a:cubicBezTo>
                  <a:cubicBezTo>
                    <a:pt x="5674" y="9924"/>
                    <a:pt x="5903" y="10046"/>
                    <a:pt x="6156" y="10146"/>
                  </a:cubicBezTo>
                  <a:cubicBezTo>
                    <a:pt x="6240" y="10360"/>
                    <a:pt x="6355" y="10567"/>
                    <a:pt x="6500" y="10758"/>
                  </a:cubicBezTo>
                  <a:cubicBezTo>
                    <a:pt x="6654" y="10972"/>
                    <a:pt x="6830" y="11171"/>
                    <a:pt x="7029" y="11348"/>
                  </a:cubicBezTo>
                  <a:cubicBezTo>
                    <a:pt x="7427" y="11700"/>
                    <a:pt x="7894" y="11968"/>
                    <a:pt x="8399" y="12136"/>
                  </a:cubicBezTo>
                  <a:cubicBezTo>
                    <a:pt x="8614" y="12205"/>
                    <a:pt x="8836" y="12243"/>
                    <a:pt x="9065" y="12259"/>
                  </a:cubicBezTo>
                  <a:cubicBezTo>
                    <a:pt x="9119" y="12259"/>
                    <a:pt x="9165" y="12266"/>
                    <a:pt x="9218" y="12266"/>
                  </a:cubicBezTo>
                  <a:cubicBezTo>
                    <a:pt x="9808" y="12259"/>
                    <a:pt x="10382" y="12075"/>
                    <a:pt x="10857" y="11723"/>
                  </a:cubicBezTo>
                  <a:cubicBezTo>
                    <a:pt x="11132" y="11524"/>
                    <a:pt x="11377" y="11286"/>
                    <a:pt x="11592" y="11018"/>
                  </a:cubicBezTo>
                  <a:cubicBezTo>
                    <a:pt x="11699" y="11057"/>
                    <a:pt x="11814" y="11087"/>
                    <a:pt x="11936" y="11118"/>
                  </a:cubicBezTo>
                  <a:cubicBezTo>
                    <a:pt x="12388" y="11217"/>
                    <a:pt x="12855" y="11271"/>
                    <a:pt x="13322" y="11271"/>
                  </a:cubicBezTo>
                  <a:cubicBezTo>
                    <a:pt x="13590" y="11271"/>
                    <a:pt x="13858" y="11256"/>
                    <a:pt x="14126" y="11225"/>
                  </a:cubicBezTo>
                  <a:cubicBezTo>
                    <a:pt x="14876" y="11133"/>
                    <a:pt x="15611" y="10934"/>
                    <a:pt x="16300" y="10628"/>
                  </a:cubicBezTo>
                  <a:cubicBezTo>
                    <a:pt x="16966" y="10337"/>
                    <a:pt x="17564" y="9931"/>
                    <a:pt x="18084" y="9426"/>
                  </a:cubicBezTo>
                  <a:cubicBezTo>
                    <a:pt x="18582" y="8936"/>
                    <a:pt x="18949" y="8339"/>
                    <a:pt x="19156" y="7673"/>
                  </a:cubicBezTo>
                  <a:cubicBezTo>
                    <a:pt x="19263" y="7320"/>
                    <a:pt x="19317" y="6953"/>
                    <a:pt x="19317" y="6585"/>
                  </a:cubicBezTo>
                  <a:cubicBezTo>
                    <a:pt x="19317" y="6141"/>
                    <a:pt x="19233" y="5705"/>
                    <a:pt x="19057" y="5299"/>
                  </a:cubicBezTo>
                  <a:cubicBezTo>
                    <a:pt x="18896" y="4924"/>
                    <a:pt x="18666" y="4572"/>
                    <a:pt x="18375" y="4273"/>
                  </a:cubicBezTo>
                  <a:cubicBezTo>
                    <a:pt x="18084" y="3975"/>
                    <a:pt x="17747" y="3714"/>
                    <a:pt x="17380" y="3500"/>
                  </a:cubicBezTo>
                  <a:cubicBezTo>
                    <a:pt x="16997" y="3286"/>
                    <a:pt x="16599" y="3110"/>
                    <a:pt x="16185" y="2979"/>
                  </a:cubicBezTo>
                  <a:cubicBezTo>
                    <a:pt x="15764" y="2849"/>
                    <a:pt x="15336" y="2757"/>
                    <a:pt x="14899" y="2711"/>
                  </a:cubicBezTo>
                  <a:cubicBezTo>
                    <a:pt x="14784" y="2696"/>
                    <a:pt x="14670" y="2688"/>
                    <a:pt x="14555" y="2681"/>
                  </a:cubicBezTo>
                  <a:cubicBezTo>
                    <a:pt x="14363" y="2658"/>
                    <a:pt x="14172" y="2635"/>
                    <a:pt x="13965" y="2627"/>
                  </a:cubicBezTo>
                  <a:cubicBezTo>
                    <a:pt x="13958" y="2604"/>
                    <a:pt x="13950" y="2574"/>
                    <a:pt x="13942" y="2551"/>
                  </a:cubicBezTo>
                  <a:cubicBezTo>
                    <a:pt x="13751" y="2091"/>
                    <a:pt x="13475" y="1670"/>
                    <a:pt x="13123" y="1310"/>
                  </a:cubicBezTo>
                  <a:cubicBezTo>
                    <a:pt x="13337" y="1173"/>
                    <a:pt x="13552" y="1050"/>
                    <a:pt x="13789" y="951"/>
                  </a:cubicBezTo>
                  <a:lnTo>
                    <a:pt x="13812" y="943"/>
                  </a:lnTo>
                  <a:cubicBezTo>
                    <a:pt x="14210" y="774"/>
                    <a:pt x="14631" y="660"/>
                    <a:pt x="15060" y="598"/>
                  </a:cubicBezTo>
                  <a:cubicBezTo>
                    <a:pt x="15244" y="575"/>
                    <a:pt x="15428" y="568"/>
                    <a:pt x="15611" y="568"/>
                  </a:cubicBezTo>
                  <a:cubicBezTo>
                    <a:pt x="15764" y="568"/>
                    <a:pt x="15918" y="575"/>
                    <a:pt x="16063" y="591"/>
                  </a:cubicBezTo>
                  <a:cubicBezTo>
                    <a:pt x="16308" y="621"/>
                    <a:pt x="16545" y="690"/>
                    <a:pt x="16767" y="782"/>
                  </a:cubicBezTo>
                  <a:cubicBezTo>
                    <a:pt x="16928" y="851"/>
                    <a:pt x="17081" y="935"/>
                    <a:pt x="17227" y="1042"/>
                  </a:cubicBezTo>
                  <a:cubicBezTo>
                    <a:pt x="17319" y="1119"/>
                    <a:pt x="17410" y="1203"/>
                    <a:pt x="17495" y="1295"/>
                  </a:cubicBezTo>
                  <a:cubicBezTo>
                    <a:pt x="17525" y="1326"/>
                    <a:pt x="17564" y="1349"/>
                    <a:pt x="17610" y="1349"/>
                  </a:cubicBezTo>
                  <a:cubicBezTo>
                    <a:pt x="17755" y="1349"/>
                    <a:pt x="17824" y="1173"/>
                    <a:pt x="17724" y="1073"/>
                  </a:cubicBezTo>
                  <a:cubicBezTo>
                    <a:pt x="17579" y="912"/>
                    <a:pt x="17418" y="774"/>
                    <a:pt x="17242" y="660"/>
                  </a:cubicBezTo>
                  <a:cubicBezTo>
                    <a:pt x="17058" y="552"/>
                    <a:pt x="16867" y="461"/>
                    <a:pt x="16668" y="399"/>
                  </a:cubicBezTo>
                  <a:cubicBezTo>
                    <a:pt x="16461" y="330"/>
                    <a:pt x="16247" y="284"/>
                    <a:pt x="16032" y="261"/>
                  </a:cubicBezTo>
                  <a:cubicBezTo>
                    <a:pt x="15895" y="246"/>
                    <a:pt x="15757" y="239"/>
                    <a:pt x="15619" y="239"/>
                  </a:cubicBezTo>
                  <a:cubicBezTo>
                    <a:pt x="15535" y="239"/>
                    <a:pt x="15458" y="239"/>
                    <a:pt x="15374" y="246"/>
                  </a:cubicBezTo>
                  <a:cubicBezTo>
                    <a:pt x="14922" y="277"/>
                    <a:pt x="14470" y="361"/>
                    <a:pt x="14042" y="514"/>
                  </a:cubicBezTo>
                  <a:cubicBezTo>
                    <a:pt x="13628" y="644"/>
                    <a:pt x="13238" y="836"/>
                    <a:pt x="12878" y="1081"/>
                  </a:cubicBezTo>
                  <a:cubicBezTo>
                    <a:pt x="12618" y="851"/>
                    <a:pt x="12334" y="660"/>
                    <a:pt x="12028" y="506"/>
                  </a:cubicBezTo>
                  <a:cubicBezTo>
                    <a:pt x="11607" y="292"/>
                    <a:pt x="11163" y="147"/>
                    <a:pt x="10704" y="70"/>
                  </a:cubicBezTo>
                  <a:cubicBezTo>
                    <a:pt x="10459" y="24"/>
                    <a:pt x="10206" y="1"/>
                    <a:pt x="9953" y="1"/>
                  </a:cubicBezTo>
                  <a:lnTo>
                    <a:pt x="9961" y="1"/>
                  </a:lnTo>
                  <a:cubicBezTo>
                    <a:pt x="9936" y="1"/>
                    <a:pt x="9911" y="0"/>
                    <a:pt x="98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0"/>
            <p:cNvSpPr/>
            <p:nvPr/>
          </p:nvSpPr>
          <p:spPr>
            <a:xfrm>
              <a:off x="493490" y="3784586"/>
              <a:ext cx="357639" cy="1176287"/>
            </a:xfrm>
            <a:custGeom>
              <a:avLst/>
              <a:gdLst/>
              <a:ahLst/>
              <a:cxnLst/>
              <a:rect l="l" t="t" r="r" b="b"/>
              <a:pathLst>
                <a:path w="5629" h="18514" extrusionOk="0">
                  <a:moveTo>
                    <a:pt x="2550" y="1"/>
                  </a:moveTo>
                  <a:lnTo>
                    <a:pt x="1" y="18513"/>
                  </a:lnTo>
                  <a:lnTo>
                    <a:pt x="767" y="18513"/>
                  </a:lnTo>
                  <a:lnTo>
                    <a:pt x="5628" y="629"/>
                  </a:lnTo>
                  <a:lnTo>
                    <a:pt x="2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0"/>
            <p:cNvSpPr/>
            <p:nvPr/>
          </p:nvSpPr>
          <p:spPr>
            <a:xfrm>
              <a:off x="823812" y="3693667"/>
              <a:ext cx="357575" cy="1176223"/>
            </a:xfrm>
            <a:custGeom>
              <a:avLst/>
              <a:gdLst/>
              <a:ahLst/>
              <a:cxnLst/>
              <a:rect l="l" t="t" r="r" b="b"/>
              <a:pathLst>
                <a:path w="5628" h="18513" extrusionOk="0">
                  <a:moveTo>
                    <a:pt x="2558" y="0"/>
                  </a:moveTo>
                  <a:cubicBezTo>
                    <a:pt x="1708" y="6171"/>
                    <a:pt x="850" y="12342"/>
                    <a:pt x="0" y="18513"/>
                  </a:cubicBezTo>
                  <a:lnTo>
                    <a:pt x="766" y="18513"/>
                  </a:lnTo>
                  <a:cubicBezTo>
                    <a:pt x="2389" y="12549"/>
                    <a:pt x="4012" y="6584"/>
                    <a:pt x="5628" y="628"/>
                  </a:cubicBezTo>
                  <a:lnTo>
                    <a:pt x="2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0"/>
            <p:cNvSpPr/>
            <p:nvPr/>
          </p:nvSpPr>
          <p:spPr>
            <a:xfrm>
              <a:off x="1489285" y="3849329"/>
              <a:ext cx="357575" cy="1093564"/>
            </a:xfrm>
            <a:custGeom>
              <a:avLst/>
              <a:gdLst/>
              <a:ahLst/>
              <a:cxnLst/>
              <a:rect l="l" t="t" r="r" b="b"/>
              <a:pathLst>
                <a:path w="5628" h="17212" extrusionOk="0">
                  <a:moveTo>
                    <a:pt x="3070" y="0"/>
                  </a:moveTo>
                  <a:lnTo>
                    <a:pt x="0" y="582"/>
                  </a:lnTo>
                  <a:cubicBezTo>
                    <a:pt x="1616" y="6125"/>
                    <a:pt x="3239" y="11668"/>
                    <a:pt x="4854" y="17211"/>
                  </a:cubicBezTo>
                  <a:lnTo>
                    <a:pt x="5627" y="17211"/>
                  </a:lnTo>
                  <a:lnTo>
                    <a:pt x="30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0"/>
            <p:cNvSpPr/>
            <p:nvPr/>
          </p:nvSpPr>
          <p:spPr>
            <a:xfrm>
              <a:off x="1158963" y="3675623"/>
              <a:ext cx="357575" cy="1176287"/>
            </a:xfrm>
            <a:custGeom>
              <a:avLst/>
              <a:gdLst/>
              <a:ahLst/>
              <a:cxnLst/>
              <a:rect l="l" t="t" r="r" b="b"/>
              <a:pathLst>
                <a:path w="5628" h="18514" extrusionOk="0">
                  <a:moveTo>
                    <a:pt x="3078" y="1"/>
                  </a:moveTo>
                  <a:lnTo>
                    <a:pt x="1" y="629"/>
                  </a:lnTo>
                  <a:cubicBezTo>
                    <a:pt x="1616" y="6593"/>
                    <a:pt x="3239" y="12549"/>
                    <a:pt x="4862" y="18513"/>
                  </a:cubicBezTo>
                  <a:lnTo>
                    <a:pt x="5628" y="18513"/>
                  </a:lnTo>
                  <a:cubicBezTo>
                    <a:pt x="4778" y="12343"/>
                    <a:pt x="3928" y="6172"/>
                    <a:pt x="3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0"/>
            <p:cNvSpPr/>
            <p:nvPr/>
          </p:nvSpPr>
          <p:spPr>
            <a:xfrm>
              <a:off x="169521" y="2508221"/>
              <a:ext cx="1921489" cy="1583356"/>
            </a:xfrm>
            <a:custGeom>
              <a:avLst/>
              <a:gdLst/>
              <a:ahLst/>
              <a:cxnLst/>
              <a:rect l="l" t="t" r="r" b="b"/>
              <a:pathLst>
                <a:path w="30243" h="24921" extrusionOk="0">
                  <a:moveTo>
                    <a:pt x="4411" y="0"/>
                  </a:moveTo>
                  <a:cubicBezTo>
                    <a:pt x="4181" y="54"/>
                    <a:pt x="3959" y="123"/>
                    <a:pt x="3737" y="192"/>
                  </a:cubicBezTo>
                  <a:cubicBezTo>
                    <a:pt x="3377" y="322"/>
                    <a:pt x="3017" y="452"/>
                    <a:pt x="2658" y="590"/>
                  </a:cubicBezTo>
                  <a:cubicBezTo>
                    <a:pt x="1961" y="858"/>
                    <a:pt x="1280" y="1156"/>
                    <a:pt x="613" y="1493"/>
                  </a:cubicBezTo>
                  <a:cubicBezTo>
                    <a:pt x="407" y="1600"/>
                    <a:pt x="200" y="1708"/>
                    <a:pt x="1" y="1822"/>
                  </a:cubicBezTo>
                  <a:cubicBezTo>
                    <a:pt x="345" y="4579"/>
                    <a:pt x="728" y="7473"/>
                    <a:pt x="1157" y="10650"/>
                  </a:cubicBezTo>
                  <a:cubicBezTo>
                    <a:pt x="1540" y="13452"/>
                    <a:pt x="1938" y="16361"/>
                    <a:pt x="2344" y="19309"/>
                  </a:cubicBezTo>
                  <a:lnTo>
                    <a:pt x="2520" y="20565"/>
                  </a:lnTo>
                  <a:cubicBezTo>
                    <a:pt x="2604" y="21208"/>
                    <a:pt x="2696" y="21851"/>
                    <a:pt x="2788" y="22494"/>
                  </a:cubicBezTo>
                  <a:lnTo>
                    <a:pt x="2818" y="22724"/>
                  </a:lnTo>
                  <a:cubicBezTo>
                    <a:pt x="2864" y="23060"/>
                    <a:pt x="2910" y="23405"/>
                    <a:pt x="2956" y="23742"/>
                  </a:cubicBezTo>
                  <a:cubicBezTo>
                    <a:pt x="2956" y="23780"/>
                    <a:pt x="2964" y="23811"/>
                    <a:pt x="2972" y="23841"/>
                  </a:cubicBezTo>
                  <a:cubicBezTo>
                    <a:pt x="3017" y="24102"/>
                    <a:pt x="3048" y="24362"/>
                    <a:pt x="3086" y="24622"/>
                  </a:cubicBezTo>
                  <a:cubicBezTo>
                    <a:pt x="3086" y="24638"/>
                    <a:pt x="3094" y="24653"/>
                    <a:pt x="3094" y="24668"/>
                  </a:cubicBezTo>
                  <a:cubicBezTo>
                    <a:pt x="3102" y="24668"/>
                    <a:pt x="3102" y="24676"/>
                    <a:pt x="3102" y="24676"/>
                  </a:cubicBezTo>
                  <a:cubicBezTo>
                    <a:pt x="3117" y="24745"/>
                    <a:pt x="3125" y="24806"/>
                    <a:pt x="3140" y="24867"/>
                  </a:cubicBezTo>
                  <a:cubicBezTo>
                    <a:pt x="3155" y="24875"/>
                    <a:pt x="3171" y="24883"/>
                    <a:pt x="3194" y="24883"/>
                  </a:cubicBezTo>
                  <a:cubicBezTo>
                    <a:pt x="3676" y="24883"/>
                    <a:pt x="4151" y="24883"/>
                    <a:pt x="4633" y="24898"/>
                  </a:cubicBezTo>
                  <a:lnTo>
                    <a:pt x="5422" y="24906"/>
                  </a:lnTo>
                  <a:cubicBezTo>
                    <a:pt x="6164" y="24906"/>
                    <a:pt x="6907" y="24913"/>
                    <a:pt x="7649" y="24913"/>
                  </a:cubicBezTo>
                  <a:cubicBezTo>
                    <a:pt x="9211" y="24921"/>
                    <a:pt x="10781" y="24921"/>
                    <a:pt x="12343" y="24921"/>
                  </a:cubicBezTo>
                  <a:lnTo>
                    <a:pt x="29469" y="24921"/>
                  </a:lnTo>
                  <a:cubicBezTo>
                    <a:pt x="29500" y="24921"/>
                    <a:pt x="29531" y="24913"/>
                    <a:pt x="29554" y="24898"/>
                  </a:cubicBezTo>
                  <a:cubicBezTo>
                    <a:pt x="29569" y="24890"/>
                    <a:pt x="29577" y="24883"/>
                    <a:pt x="29584" y="24875"/>
                  </a:cubicBezTo>
                  <a:cubicBezTo>
                    <a:pt x="29707" y="24729"/>
                    <a:pt x="29806" y="24576"/>
                    <a:pt x="29891" y="24408"/>
                  </a:cubicBezTo>
                  <a:cubicBezTo>
                    <a:pt x="29967" y="24255"/>
                    <a:pt x="30028" y="24094"/>
                    <a:pt x="30082" y="23933"/>
                  </a:cubicBezTo>
                  <a:cubicBezTo>
                    <a:pt x="30181" y="23581"/>
                    <a:pt x="30235" y="23214"/>
                    <a:pt x="30235" y="22846"/>
                  </a:cubicBezTo>
                  <a:cubicBezTo>
                    <a:pt x="30243" y="22471"/>
                    <a:pt x="30197" y="22103"/>
                    <a:pt x="30097" y="21744"/>
                  </a:cubicBezTo>
                  <a:cubicBezTo>
                    <a:pt x="30005" y="21414"/>
                    <a:pt x="29852" y="21108"/>
                    <a:pt x="29646" y="20832"/>
                  </a:cubicBezTo>
                  <a:lnTo>
                    <a:pt x="29623" y="20810"/>
                  </a:lnTo>
                  <a:cubicBezTo>
                    <a:pt x="29610" y="20797"/>
                    <a:pt x="29592" y="20785"/>
                    <a:pt x="29578" y="20785"/>
                  </a:cubicBezTo>
                  <a:cubicBezTo>
                    <a:pt x="29575" y="20785"/>
                    <a:pt x="29572" y="20785"/>
                    <a:pt x="29569" y="20787"/>
                  </a:cubicBezTo>
                  <a:cubicBezTo>
                    <a:pt x="29554" y="20771"/>
                    <a:pt x="29538" y="20771"/>
                    <a:pt x="29523" y="20771"/>
                  </a:cubicBezTo>
                  <a:lnTo>
                    <a:pt x="22671" y="20771"/>
                  </a:lnTo>
                  <a:lnTo>
                    <a:pt x="22388" y="18758"/>
                  </a:lnTo>
                  <a:lnTo>
                    <a:pt x="22097" y="16752"/>
                  </a:lnTo>
                  <a:lnTo>
                    <a:pt x="21622" y="13345"/>
                  </a:lnTo>
                  <a:lnTo>
                    <a:pt x="21140" y="9945"/>
                  </a:lnTo>
                  <a:cubicBezTo>
                    <a:pt x="20902" y="8269"/>
                    <a:pt x="20665" y="6600"/>
                    <a:pt x="20428" y="4931"/>
                  </a:cubicBezTo>
                  <a:lnTo>
                    <a:pt x="20098" y="2611"/>
                  </a:lnTo>
                  <a:lnTo>
                    <a:pt x="19930" y="1378"/>
                  </a:lnTo>
                  <a:lnTo>
                    <a:pt x="19746" y="161"/>
                  </a:lnTo>
                  <a:cubicBezTo>
                    <a:pt x="19823" y="123"/>
                    <a:pt x="19807" y="0"/>
                    <a:pt x="1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0"/>
            <p:cNvSpPr/>
            <p:nvPr/>
          </p:nvSpPr>
          <p:spPr>
            <a:xfrm>
              <a:off x="449269" y="2507204"/>
              <a:ext cx="1624717" cy="1361619"/>
            </a:xfrm>
            <a:custGeom>
              <a:avLst/>
              <a:gdLst/>
              <a:ahLst/>
              <a:cxnLst/>
              <a:rect l="l" t="t" r="r" b="b"/>
              <a:pathLst>
                <a:path w="25572" h="21431" extrusionOk="0">
                  <a:moveTo>
                    <a:pt x="15313" y="1"/>
                  </a:moveTo>
                  <a:lnTo>
                    <a:pt x="9769" y="9"/>
                  </a:lnTo>
                  <a:lnTo>
                    <a:pt x="23" y="9"/>
                  </a:lnTo>
                  <a:lnTo>
                    <a:pt x="0" y="16"/>
                  </a:lnTo>
                  <a:cubicBezTo>
                    <a:pt x="130" y="1203"/>
                    <a:pt x="261" y="2397"/>
                    <a:pt x="383" y="3592"/>
                  </a:cubicBezTo>
                  <a:cubicBezTo>
                    <a:pt x="712" y="6616"/>
                    <a:pt x="1041" y="9648"/>
                    <a:pt x="1371" y="12672"/>
                  </a:cubicBezTo>
                  <a:cubicBezTo>
                    <a:pt x="1685" y="15589"/>
                    <a:pt x="1998" y="18506"/>
                    <a:pt x="2312" y="21430"/>
                  </a:cubicBezTo>
                  <a:lnTo>
                    <a:pt x="25572" y="21430"/>
                  </a:lnTo>
                  <a:cubicBezTo>
                    <a:pt x="25488" y="21224"/>
                    <a:pt x="25373" y="21025"/>
                    <a:pt x="25235" y="20856"/>
                  </a:cubicBezTo>
                  <a:lnTo>
                    <a:pt x="25212" y="20826"/>
                  </a:lnTo>
                  <a:cubicBezTo>
                    <a:pt x="25197" y="20803"/>
                    <a:pt x="25174" y="20795"/>
                    <a:pt x="25151" y="20795"/>
                  </a:cubicBezTo>
                  <a:cubicBezTo>
                    <a:pt x="25143" y="20787"/>
                    <a:pt x="25128" y="20787"/>
                    <a:pt x="25112" y="20787"/>
                  </a:cubicBezTo>
                  <a:lnTo>
                    <a:pt x="18260" y="20787"/>
                  </a:lnTo>
                  <a:lnTo>
                    <a:pt x="17985" y="18774"/>
                  </a:lnTo>
                  <a:lnTo>
                    <a:pt x="17694" y="16768"/>
                  </a:lnTo>
                  <a:lnTo>
                    <a:pt x="17219" y="13361"/>
                  </a:lnTo>
                  <a:lnTo>
                    <a:pt x="16729" y="9954"/>
                  </a:lnTo>
                  <a:lnTo>
                    <a:pt x="16262" y="6616"/>
                  </a:lnTo>
                  <a:lnTo>
                    <a:pt x="16025" y="4947"/>
                  </a:lnTo>
                  <a:lnTo>
                    <a:pt x="15695" y="2627"/>
                  </a:lnTo>
                  <a:lnTo>
                    <a:pt x="15519" y="1387"/>
                  </a:lnTo>
                  <a:lnTo>
                    <a:pt x="15343" y="169"/>
                  </a:lnTo>
                  <a:cubicBezTo>
                    <a:pt x="15374" y="154"/>
                    <a:pt x="15397" y="123"/>
                    <a:pt x="15397" y="93"/>
                  </a:cubicBezTo>
                  <a:cubicBezTo>
                    <a:pt x="15397" y="47"/>
                    <a:pt x="15358" y="9"/>
                    <a:pt x="15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0"/>
            <p:cNvSpPr/>
            <p:nvPr/>
          </p:nvSpPr>
          <p:spPr>
            <a:xfrm>
              <a:off x="226449" y="3126930"/>
              <a:ext cx="204837" cy="285145"/>
            </a:xfrm>
            <a:custGeom>
              <a:avLst/>
              <a:gdLst/>
              <a:ahLst/>
              <a:cxnLst/>
              <a:rect l="l" t="t" r="r" b="b"/>
              <a:pathLst>
                <a:path w="3224" h="4488" extrusionOk="0">
                  <a:moveTo>
                    <a:pt x="1838" y="1"/>
                  </a:moveTo>
                  <a:cubicBezTo>
                    <a:pt x="1754" y="1"/>
                    <a:pt x="1670" y="24"/>
                    <a:pt x="1601" y="54"/>
                  </a:cubicBezTo>
                  <a:lnTo>
                    <a:pt x="1601" y="47"/>
                  </a:lnTo>
                  <a:cubicBezTo>
                    <a:pt x="1509" y="93"/>
                    <a:pt x="1417" y="146"/>
                    <a:pt x="1333" y="215"/>
                  </a:cubicBezTo>
                  <a:cubicBezTo>
                    <a:pt x="1233" y="292"/>
                    <a:pt x="1142" y="368"/>
                    <a:pt x="1050" y="460"/>
                  </a:cubicBezTo>
                  <a:cubicBezTo>
                    <a:pt x="965" y="544"/>
                    <a:pt x="874" y="636"/>
                    <a:pt x="759" y="751"/>
                  </a:cubicBezTo>
                  <a:cubicBezTo>
                    <a:pt x="789" y="644"/>
                    <a:pt x="797" y="537"/>
                    <a:pt x="797" y="430"/>
                  </a:cubicBezTo>
                  <a:cubicBezTo>
                    <a:pt x="797" y="376"/>
                    <a:pt x="789" y="330"/>
                    <a:pt x="782" y="284"/>
                  </a:cubicBezTo>
                  <a:cubicBezTo>
                    <a:pt x="766" y="238"/>
                    <a:pt x="736" y="192"/>
                    <a:pt x="705" y="162"/>
                  </a:cubicBezTo>
                  <a:cubicBezTo>
                    <a:pt x="667" y="131"/>
                    <a:pt x="629" y="116"/>
                    <a:pt x="583" y="108"/>
                  </a:cubicBezTo>
                  <a:lnTo>
                    <a:pt x="544" y="108"/>
                  </a:lnTo>
                  <a:cubicBezTo>
                    <a:pt x="498" y="108"/>
                    <a:pt x="452" y="116"/>
                    <a:pt x="414" y="131"/>
                  </a:cubicBezTo>
                  <a:cubicBezTo>
                    <a:pt x="345" y="154"/>
                    <a:pt x="276" y="185"/>
                    <a:pt x="223" y="223"/>
                  </a:cubicBezTo>
                  <a:cubicBezTo>
                    <a:pt x="154" y="269"/>
                    <a:pt x="85" y="322"/>
                    <a:pt x="31" y="384"/>
                  </a:cubicBezTo>
                  <a:cubicBezTo>
                    <a:pt x="24" y="391"/>
                    <a:pt x="8" y="399"/>
                    <a:pt x="1" y="399"/>
                  </a:cubicBezTo>
                  <a:cubicBezTo>
                    <a:pt x="514" y="1762"/>
                    <a:pt x="1019" y="3124"/>
                    <a:pt x="1532" y="4487"/>
                  </a:cubicBezTo>
                  <a:cubicBezTo>
                    <a:pt x="1586" y="4434"/>
                    <a:pt x="1631" y="4388"/>
                    <a:pt x="1670" y="4342"/>
                  </a:cubicBezTo>
                  <a:cubicBezTo>
                    <a:pt x="1808" y="4189"/>
                    <a:pt x="1938" y="4028"/>
                    <a:pt x="2045" y="3859"/>
                  </a:cubicBezTo>
                  <a:cubicBezTo>
                    <a:pt x="2160" y="3683"/>
                    <a:pt x="2267" y="3500"/>
                    <a:pt x="2366" y="3316"/>
                  </a:cubicBezTo>
                  <a:cubicBezTo>
                    <a:pt x="2558" y="2948"/>
                    <a:pt x="2711" y="2573"/>
                    <a:pt x="2872" y="2206"/>
                  </a:cubicBezTo>
                  <a:lnTo>
                    <a:pt x="2887" y="2175"/>
                  </a:lnTo>
                  <a:cubicBezTo>
                    <a:pt x="2918" y="2091"/>
                    <a:pt x="2956" y="2014"/>
                    <a:pt x="2994" y="1930"/>
                  </a:cubicBezTo>
                  <a:cubicBezTo>
                    <a:pt x="3033" y="1854"/>
                    <a:pt x="3063" y="1792"/>
                    <a:pt x="3094" y="1723"/>
                  </a:cubicBezTo>
                  <a:cubicBezTo>
                    <a:pt x="3124" y="1639"/>
                    <a:pt x="3163" y="1547"/>
                    <a:pt x="3186" y="1455"/>
                  </a:cubicBezTo>
                  <a:cubicBezTo>
                    <a:pt x="3216" y="1379"/>
                    <a:pt x="3224" y="1295"/>
                    <a:pt x="3224" y="1210"/>
                  </a:cubicBezTo>
                  <a:cubicBezTo>
                    <a:pt x="3224" y="1180"/>
                    <a:pt x="3216" y="1149"/>
                    <a:pt x="3209" y="1126"/>
                  </a:cubicBezTo>
                  <a:cubicBezTo>
                    <a:pt x="3201" y="1103"/>
                    <a:pt x="3193" y="1088"/>
                    <a:pt x="3178" y="1065"/>
                  </a:cubicBezTo>
                  <a:cubicBezTo>
                    <a:pt x="3163" y="1042"/>
                    <a:pt x="3147" y="1019"/>
                    <a:pt x="3124" y="1004"/>
                  </a:cubicBezTo>
                  <a:cubicBezTo>
                    <a:pt x="3109" y="981"/>
                    <a:pt x="3094" y="973"/>
                    <a:pt x="3071" y="958"/>
                  </a:cubicBezTo>
                  <a:cubicBezTo>
                    <a:pt x="3056" y="950"/>
                    <a:pt x="3033" y="942"/>
                    <a:pt x="3017" y="942"/>
                  </a:cubicBezTo>
                  <a:cubicBezTo>
                    <a:pt x="3010" y="939"/>
                    <a:pt x="3002" y="937"/>
                    <a:pt x="2994" y="937"/>
                  </a:cubicBezTo>
                  <a:cubicBezTo>
                    <a:pt x="2987" y="937"/>
                    <a:pt x="2979" y="939"/>
                    <a:pt x="2971" y="942"/>
                  </a:cubicBezTo>
                  <a:lnTo>
                    <a:pt x="2948" y="942"/>
                  </a:lnTo>
                  <a:cubicBezTo>
                    <a:pt x="2933" y="942"/>
                    <a:pt x="2918" y="942"/>
                    <a:pt x="2902" y="950"/>
                  </a:cubicBezTo>
                  <a:cubicBezTo>
                    <a:pt x="2864" y="958"/>
                    <a:pt x="2826" y="973"/>
                    <a:pt x="2795" y="996"/>
                  </a:cubicBezTo>
                  <a:cubicBezTo>
                    <a:pt x="2803" y="965"/>
                    <a:pt x="2811" y="942"/>
                    <a:pt x="2826" y="912"/>
                  </a:cubicBezTo>
                  <a:cubicBezTo>
                    <a:pt x="2864" y="805"/>
                    <a:pt x="2879" y="697"/>
                    <a:pt x="2887" y="583"/>
                  </a:cubicBezTo>
                  <a:cubicBezTo>
                    <a:pt x="2887" y="537"/>
                    <a:pt x="2879" y="498"/>
                    <a:pt x="2864" y="452"/>
                  </a:cubicBezTo>
                  <a:cubicBezTo>
                    <a:pt x="2849" y="414"/>
                    <a:pt x="2818" y="376"/>
                    <a:pt x="2780" y="345"/>
                  </a:cubicBezTo>
                  <a:cubicBezTo>
                    <a:pt x="2749" y="315"/>
                    <a:pt x="2703" y="292"/>
                    <a:pt x="2657" y="284"/>
                  </a:cubicBezTo>
                  <a:cubicBezTo>
                    <a:pt x="2634" y="276"/>
                    <a:pt x="2611" y="269"/>
                    <a:pt x="2589" y="269"/>
                  </a:cubicBezTo>
                  <a:lnTo>
                    <a:pt x="2497" y="269"/>
                  </a:lnTo>
                  <a:cubicBezTo>
                    <a:pt x="2397" y="284"/>
                    <a:pt x="2305" y="315"/>
                    <a:pt x="2221" y="368"/>
                  </a:cubicBezTo>
                  <a:cubicBezTo>
                    <a:pt x="2167" y="399"/>
                    <a:pt x="2114" y="430"/>
                    <a:pt x="2068" y="460"/>
                  </a:cubicBezTo>
                  <a:cubicBezTo>
                    <a:pt x="2091" y="399"/>
                    <a:pt x="2106" y="338"/>
                    <a:pt x="2114" y="269"/>
                  </a:cubicBezTo>
                  <a:cubicBezTo>
                    <a:pt x="2121" y="207"/>
                    <a:pt x="2106" y="139"/>
                    <a:pt x="2068" y="93"/>
                  </a:cubicBezTo>
                  <a:cubicBezTo>
                    <a:pt x="2053" y="70"/>
                    <a:pt x="2037" y="62"/>
                    <a:pt x="2014" y="47"/>
                  </a:cubicBezTo>
                  <a:lnTo>
                    <a:pt x="1968" y="24"/>
                  </a:lnTo>
                  <a:cubicBezTo>
                    <a:pt x="1938" y="8"/>
                    <a:pt x="1892" y="1"/>
                    <a:pt x="1854" y="1"/>
                  </a:cubicBezTo>
                  <a:close/>
                </a:path>
              </a:pathLst>
            </a:custGeom>
            <a:solidFill>
              <a:srgbClr val="90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0"/>
            <p:cNvSpPr/>
            <p:nvPr/>
          </p:nvSpPr>
          <p:spPr>
            <a:xfrm>
              <a:off x="182673" y="3127438"/>
              <a:ext cx="248168" cy="307001"/>
            </a:xfrm>
            <a:custGeom>
              <a:avLst/>
              <a:gdLst/>
              <a:ahLst/>
              <a:cxnLst/>
              <a:rect l="l" t="t" r="r" b="b"/>
              <a:pathLst>
                <a:path w="3906" h="4832" extrusionOk="0">
                  <a:moveTo>
                    <a:pt x="2520" y="0"/>
                  </a:moveTo>
                  <a:cubicBezTo>
                    <a:pt x="2443" y="0"/>
                    <a:pt x="2359" y="16"/>
                    <a:pt x="2282" y="54"/>
                  </a:cubicBezTo>
                  <a:lnTo>
                    <a:pt x="2290" y="39"/>
                  </a:lnTo>
                  <a:lnTo>
                    <a:pt x="2290" y="39"/>
                  </a:lnTo>
                  <a:cubicBezTo>
                    <a:pt x="2198" y="85"/>
                    <a:pt x="2106" y="138"/>
                    <a:pt x="2022" y="207"/>
                  </a:cubicBezTo>
                  <a:cubicBezTo>
                    <a:pt x="1922" y="284"/>
                    <a:pt x="1831" y="360"/>
                    <a:pt x="1739" y="452"/>
                  </a:cubicBezTo>
                  <a:cubicBezTo>
                    <a:pt x="1670" y="521"/>
                    <a:pt x="1593" y="590"/>
                    <a:pt x="1501" y="689"/>
                  </a:cubicBezTo>
                  <a:lnTo>
                    <a:pt x="1448" y="751"/>
                  </a:lnTo>
                  <a:lnTo>
                    <a:pt x="1448" y="743"/>
                  </a:lnTo>
                  <a:cubicBezTo>
                    <a:pt x="1478" y="636"/>
                    <a:pt x="1494" y="529"/>
                    <a:pt x="1494" y="414"/>
                  </a:cubicBezTo>
                  <a:cubicBezTo>
                    <a:pt x="1494" y="368"/>
                    <a:pt x="1486" y="322"/>
                    <a:pt x="1471" y="268"/>
                  </a:cubicBezTo>
                  <a:cubicBezTo>
                    <a:pt x="1455" y="222"/>
                    <a:pt x="1432" y="184"/>
                    <a:pt x="1394" y="146"/>
                  </a:cubicBezTo>
                  <a:cubicBezTo>
                    <a:pt x="1363" y="115"/>
                    <a:pt x="1318" y="100"/>
                    <a:pt x="1279" y="92"/>
                  </a:cubicBezTo>
                  <a:lnTo>
                    <a:pt x="1233" y="92"/>
                  </a:lnTo>
                  <a:cubicBezTo>
                    <a:pt x="1187" y="92"/>
                    <a:pt x="1149" y="100"/>
                    <a:pt x="1103" y="115"/>
                  </a:cubicBezTo>
                  <a:cubicBezTo>
                    <a:pt x="1034" y="138"/>
                    <a:pt x="973" y="177"/>
                    <a:pt x="912" y="215"/>
                  </a:cubicBezTo>
                  <a:cubicBezTo>
                    <a:pt x="843" y="261"/>
                    <a:pt x="782" y="307"/>
                    <a:pt x="720" y="368"/>
                  </a:cubicBezTo>
                  <a:cubicBezTo>
                    <a:pt x="713" y="376"/>
                    <a:pt x="705" y="383"/>
                    <a:pt x="697" y="391"/>
                  </a:cubicBezTo>
                  <a:cubicBezTo>
                    <a:pt x="598" y="490"/>
                    <a:pt x="514" y="613"/>
                    <a:pt x="445" y="735"/>
                  </a:cubicBezTo>
                  <a:cubicBezTo>
                    <a:pt x="361" y="889"/>
                    <a:pt x="292" y="1049"/>
                    <a:pt x="230" y="1210"/>
                  </a:cubicBezTo>
                  <a:cubicBezTo>
                    <a:pt x="177" y="1371"/>
                    <a:pt x="131" y="1539"/>
                    <a:pt x="93" y="1708"/>
                  </a:cubicBezTo>
                  <a:cubicBezTo>
                    <a:pt x="54" y="1861"/>
                    <a:pt x="31" y="2022"/>
                    <a:pt x="16" y="2175"/>
                  </a:cubicBezTo>
                  <a:cubicBezTo>
                    <a:pt x="1" y="2297"/>
                    <a:pt x="1" y="2420"/>
                    <a:pt x="1" y="2542"/>
                  </a:cubicBezTo>
                  <a:cubicBezTo>
                    <a:pt x="39" y="3093"/>
                    <a:pt x="200" y="3637"/>
                    <a:pt x="483" y="4112"/>
                  </a:cubicBezTo>
                  <a:cubicBezTo>
                    <a:pt x="544" y="4227"/>
                    <a:pt x="621" y="4334"/>
                    <a:pt x="713" y="4433"/>
                  </a:cubicBezTo>
                  <a:cubicBezTo>
                    <a:pt x="789" y="4525"/>
                    <a:pt x="881" y="4602"/>
                    <a:pt x="981" y="4671"/>
                  </a:cubicBezTo>
                  <a:cubicBezTo>
                    <a:pt x="1073" y="4740"/>
                    <a:pt x="1180" y="4786"/>
                    <a:pt x="1295" y="4808"/>
                  </a:cubicBezTo>
                  <a:cubicBezTo>
                    <a:pt x="1348" y="4824"/>
                    <a:pt x="1409" y="4831"/>
                    <a:pt x="1463" y="4831"/>
                  </a:cubicBezTo>
                  <a:cubicBezTo>
                    <a:pt x="1517" y="4831"/>
                    <a:pt x="1570" y="4824"/>
                    <a:pt x="1624" y="4816"/>
                  </a:cubicBezTo>
                  <a:cubicBezTo>
                    <a:pt x="1853" y="4755"/>
                    <a:pt x="2053" y="4640"/>
                    <a:pt x="2213" y="4472"/>
                  </a:cubicBezTo>
                  <a:cubicBezTo>
                    <a:pt x="2267" y="4426"/>
                    <a:pt x="2313" y="4380"/>
                    <a:pt x="2351" y="4334"/>
                  </a:cubicBezTo>
                  <a:cubicBezTo>
                    <a:pt x="2489" y="4181"/>
                    <a:pt x="2619" y="4020"/>
                    <a:pt x="2734" y="3851"/>
                  </a:cubicBezTo>
                  <a:cubicBezTo>
                    <a:pt x="2841" y="3675"/>
                    <a:pt x="2948" y="3492"/>
                    <a:pt x="3048" y="3308"/>
                  </a:cubicBezTo>
                  <a:cubicBezTo>
                    <a:pt x="3239" y="2940"/>
                    <a:pt x="3400" y="2565"/>
                    <a:pt x="3553" y="2198"/>
                  </a:cubicBezTo>
                  <a:lnTo>
                    <a:pt x="3568" y="2167"/>
                  </a:lnTo>
                  <a:cubicBezTo>
                    <a:pt x="3599" y="2083"/>
                    <a:pt x="3637" y="2006"/>
                    <a:pt x="3676" y="1922"/>
                  </a:cubicBezTo>
                  <a:cubicBezTo>
                    <a:pt x="3714" y="1846"/>
                    <a:pt x="3745" y="1784"/>
                    <a:pt x="3775" y="1715"/>
                  </a:cubicBezTo>
                  <a:cubicBezTo>
                    <a:pt x="3813" y="1624"/>
                    <a:pt x="3844" y="1539"/>
                    <a:pt x="3867" y="1447"/>
                  </a:cubicBezTo>
                  <a:cubicBezTo>
                    <a:pt x="3898" y="1371"/>
                    <a:pt x="3905" y="1287"/>
                    <a:pt x="3905" y="1202"/>
                  </a:cubicBezTo>
                  <a:cubicBezTo>
                    <a:pt x="3905" y="1172"/>
                    <a:pt x="3905" y="1141"/>
                    <a:pt x="3890" y="1118"/>
                  </a:cubicBezTo>
                  <a:cubicBezTo>
                    <a:pt x="3882" y="1095"/>
                    <a:pt x="3875" y="1072"/>
                    <a:pt x="3859" y="1057"/>
                  </a:cubicBezTo>
                  <a:cubicBezTo>
                    <a:pt x="3844" y="1034"/>
                    <a:pt x="3829" y="1011"/>
                    <a:pt x="3806" y="988"/>
                  </a:cubicBezTo>
                  <a:cubicBezTo>
                    <a:pt x="3790" y="973"/>
                    <a:pt x="3775" y="957"/>
                    <a:pt x="3752" y="950"/>
                  </a:cubicBezTo>
                  <a:cubicBezTo>
                    <a:pt x="3737" y="942"/>
                    <a:pt x="3714" y="934"/>
                    <a:pt x="3699" y="927"/>
                  </a:cubicBezTo>
                  <a:lnTo>
                    <a:pt x="3637" y="927"/>
                  </a:lnTo>
                  <a:cubicBezTo>
                    <a:pt x="3622" y="927"/>
                    <a:pt x="3607" y="934"/>
                    <a:pt x="3584" y="934"/>
                  </a:cubicBezTo>
                  <a:cubicBezTo>
                    <a:pt x="3553" y="950"/>
                    <a:pt x="3523" y="957"/>
                    <a:pt x="3492" y="973"/>
                  </a:cubicBezTo>
                  <a:lnTo>
                    <a:pt x="3477" y="988"/>
                  </a:lnTo>
                  <a:cubicBezTo>
                    <a:pt x="3484" y="957"/>
                    <a:pt x="3500" y="934"/>
                    <a:pt x="3507" y="904"/>
                  </a:cubicBezTo>
                  <a:cubicBezTo>
                    <a:pt x="3545" y="797"/>
                    <a:pt x="3568" y="689"/>
                    <a:pt x="3568" y="575"/>
                  </a:cubicBezTo>
                  <a:cubicBezTo>
                    <a:pt x="3568" y="529"/>
                    <a:pt x="3561" y="490"/>
                    <a:pt x="3545" y="444"/>
                  </a:cubicBezTo>
                  <a:cubicBezTo>
                    <a:pt x="3530" y="406"/>
                    <a:pt x="3500" y="360"/>
                    <a:pt x="3469" y="337"/>
                  </a:cubicBezTo>
                  <a:cubicBezTo>
                    <a:pt x="3431" y="307"/>
                    <a:pt x="3392" y="284"/>
                    <a:pt x="3346" y="276"/>
                  </a:cubicBezTo>
                  <a:cubicBezTo>
                    <a:pt x="3316" y="268"/>
                    <a:pt x="3293" y="261"/>
                    <a:pt x="3270" y="261"/>
                  </a:cubicBezTo>
                  <a:lnTo>
                    <a:pt x="3178" y="261"/>
                  </a:lnTo>
                  <a:cubicBezTo>
                    <a:pt x="3086" y="276"/>
                    <a:pt x="2987" y="307"/>
                    <a:pt x="2910" y="360"/>
                  </a:cubicBezTo>
                  <a:cubicBezTo>
                    <a:pt x="2864" y="383"/>
                    <a:pt x="2818" y="406"/>
                    <a:pt x="2780" y="437"/>
                  </a:cubicBezTo>
                  <a:lnTo>
                    <a:pt x="2749" y="460"/>
                  </a:lnTo>
                  <a:cubicBezTo>
                    <a:pt x="2772" y="399"/>
                    <a:pt x="2788" y="330"/>
                    <a:pt x="2795" y="268"/>
                  </a:cubicBezTo>
                  <a:cubicBezTo>
                    <a:pt x="2803" y="199"/>
                    <a:pt x="2788" y="138"/>
                    <a:pt x="2749" y="85"/>
                  </a:cubicBezTo>
                  <a:cubicBezTo>
                    <a:pt x="2742" y="69"/>
                    <a:pt x="2719" y="54"/>
                    <a:pt x="2703" y="46"/>
                  </a:cubicBezTo>
                  <a:lnTo>
                    <a:pt x="2657" y="23"/>
                  </a:lnTo>
                  <a:cubicBezTo>
                    <a:pt x="2619" y="8"/>
                    <a:pt x="2581" y="0"/>
                    <a:pt x="2543" y="0"/>
                  </a:cubicBezTo>
                  <a:close/>
                </a:path>
              </a:pathLst>
            </a:custGeom>
            <a:solidFill>
              <a:srgbClr val="DB6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0"/>
            <p:cNvSpPr/>
            <p:nvPr/>
          </p:nvSpPr>
          <p:spPr>
            <a:xfrm>
              <a:off x="324739" y="3193134"/>
              <a:ext cx="77386" cy="120844"/>
            </a:xfrm>
            <a:custGeom>
              <a:avLst/>
              <a:gdLst/>
              <a:ahLst/>
              <a:cxnLst/>
              <a:rect l="l" t="t" r="r" b="b"/>
              <a:pathLst>
                <a:path w="1218" h="1902" extrusionOk="0">
                  <a:moveTo>
                    <a:pt x="1172" y="0"/>
                  </a:moveTo>
                  <a:cubicBezTo>
                    <a:pt x="1164" y="0"/>
                    <a:pt x="1149" y="8"/>
                    <a:pt x="1141" y="15"/>
                  </a:cubicBezTo>
                  <a:lnTo>
                    <a:pt x="1141" y="23"/>
                  </a:lnTo>
                  <a:cubicBezTo>
                    <a:pt x="919" y="299"/>
                    <a:pt x="705" y="590"/>
                    <a:pt x="506" y="880"/>
                  </a:cubicBezTo>
                  <a:cubicBezTo>
                    <a:pt x="314" y="1179"/>
                    <a:pt x="146" y="1493"/>
                    <a:pt x="16" y="1822"/>
                  </a:cubicBezTo>
                  <a:cubicBezTo>
                    <a:pt x="0" y="1845"/>
                    <a:pt x="16" y="1883"/>
                    <a:pt x="46" y="1899"/>
                  </a:cubicBezTo>
                  <a:cubicBezTo>
                    <a:pt x="52" y="1901"/>
                    <a:pt x="58" y="1901"/>
                    <a:pt x="65" y="1901"/>
                  </a:cubicBezTo>
                  <a:cubicBezTo>
                    <a:pt x="86" y="1901"/>
                    <a:pt x="111" y="1891"/>
                    <a:pt x="123" y="1868"/>
                  </a:cubicBezTo>
                  <a:cubicBezTo>
                    <a:pt x="192" y="1684"/>
                    <a:pt x="268" y="1508"/>
                    <a:pt x="360" y="1340"/>
                  </a:cubicBezTo>
                  <a:cubicBezTo>
                    <a:pt x="444" y="1171"/>
                    <a:pt x="544" y="1011"/>
                    <a:pt x="643" y="850"/>
                  </a:cubicBezTo>
                  <a:cubicBezTo>
                    <a:pt x="812" y="574"/>
                    <a:pt x="1003" y="314"/>
                    <a:pt x="1202" y="69"/>
                  </a:cubicBezTo>
                  <a:cubicBezTo>
                    <a:pt x="1218" y="46"/>
                    <a:pt x="1218" y="23"/>
                    <a:pt x="1202" y="8"/>
                  </a:cubicBezTo>
                  <a:cubicBezTo>
                    <a:pt x="1195" y="8"/>
                    <a:pt x="1179" y="0"/>
                    <a:pt x="1172" y="0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0"/>
            <p:cNvSpPr/>
            <p:nvPr/>
          </p:nvSpPr>
          <p:spPr>
            <a:xfrm>
              <a:off x="283885" y="3158571"/>
              <a:ext cx="74463" cy="114236"/>
            </a:xfrm>
            <a:custGeom>
              <a:avLst/>
              <a:gdLst/>
              <a:ahLst/>
              <a:cxnLst/>
              <a:rect l="l" t="t" r="r" b="b"/>
              <a:pathLst>
                <a:path w="1172" h="1798" extrusionOk="0">
                  <a:moveTo>
                    <a:pt x="1133" y="0"/>
                  </a:moveTo>
                  <a:cubicBezTo>
                    <a:pt x="1118" y="0"/>
                    <a:pt x="1110" y="8"/>
                    <a:pt x="1103" y="16"/>
                  </a:cubicBezTo>
                  <a:lnTo>
                    <a:pt x="1095" y="16"/>
                  </a:lnTo>
                  <a:cubicBezTo>
                    <a:pt x="865" y="268"/>
                    <a:pt x="659" y="536"/>
                    <a:pt x="467" y="820"/>
                  </a:cubicBezTo>
                  <a:cubicBezTo>
                    <a:pt x="383" y="957"/>
                    <a:pt x="299" y="1095"/>
                    <a:pt x="222" y="1241"/>
                  </a:cubicBezTo>
                  <a:cubicBezTo>
                    <a:pt x="138" y="1394"/>
                    <a:pt x="69" y="1555"/>
                    <a:pt x="8" y="1715"/>
                  </a:cubicBezTo>
                  <a:cubicBezTo>
                    <a:pt x="0" y="1731"/>
                    <a:pt x="0" y="1746"/>
                    <a:pt x="8" y="1761"/>
                  </a:cubicBezTo>
                  <a:cubicBezTo>
                    <a:pt x="15" y="1777"/>
                    <a:pt x="23" y="1784"/>
                    <a:pt x="38" y="1792"/>
                  </a:cubicBezTo>
                  <a:cubicBezTo>
                    <a:pt x="47" y="1796"/>
                    <a:pt x="55" y="1798"/>
                    <a:pt x="64" y="1798"/>
                  </a:cubicBezTo>
                  <a:cubicBezTo>
                    <a:pt x="88" y="1798"/>
                    <a:pt x="111" y="1784"/>
                    <a:pt x="123" y="1761"/>
                  </a:cubicBezTo>
                  <a:cubicBezTo>
                    <a:pt x="192" y="1593"/>
                    <a:pt x="260" y="1432"/>
                    <a:pt x="345" y="1264"/>
                  </a:cubicBezTo>
                  <a:cubicBezTo>
                    <a:pt x="421" y="1103"/>
                    <a:pt x="513" y="934"/>
                    <a:pt x="613" y="781"/>
                  </a:cubicBezTo>
                  <a:cubicBezTo>
                    <a:pt x="773" y="529"/>
                    <a:pt x="957" y="291"/>
                    <a:pt x="1156" y="62"/>
                  </a:cubicBezTo>
                  <a:cubicBezTo>
                    <a:pt x="1172" y="46"/>
                    <a:pt x="1172" y="23"/>
                    <a:pt x="1156" y="8"/>
                  </a:cubicBezTo>
                  <a:cubicBezTo>
                    <a:pt x="1149" y="0"/>
                    <a:pt x="1141" y="0"/>
                    <a:pt x="1133" y="0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0"/>
            <p:cNvSpPr/>
            <p:nvPr/>
          </p:nvSpPr>
          <p:spPr>
            <a:xfrm>
              <a:off x="235852" y="3176551"/>
              <a:ext cx="39773" cy="62328"/>
            </a:xfrm>
            <a:custGeom>
              <a:avLst/>
              <a:gdLst/>
              <a:ahLst/>
              <a:cxnLst/>
              <a:rect l="l" t="t" r="r" b="b"/>
              <a:pathLst>
                <a:path w="626" h="981" extrusionOk="0">
                  <a:moveTo>
                    <a:pt x="580" y="1"/>
                  </a:moveTo>
                  <a:cubicBezTo>
                    <a:pt x="572" y="1"/>
                    <a:pt x="557" y="8"/>
                    <a:pt x="549" y="16"/>
                  </a:cubicBezTo>
                  <a:cubicBezTo>
                    <a:pt x="496" y="85"/>
                    <a:pt x="442" y="154"/>
                    <a:pt x="389" y="230"/>
                  </a:cubicBezTo>
                  <a:cubicBezTo>
                    <a:pt x="335" y="299"/>
                    <a:pt x="289" y="368"/>
                    <a:pt x="251" y="437"/>
                  </a:cubicBezTo>
                  <a:cubicBezTo>
                    <a:pt x="159" y="590"/>
                    <a:pt x="82" y="751"/>
                    <a:pt x="21" y="919"/>
                  </a:cubicBezTo>
                  <a:cubicBezTo>
                    <a:pt x="1" y="955"/>
                    <a:pt x="27" y="980"/>
                    <a:pt x="57" y="980"/>
                  </a:cubicBezTo>
                  <a:cubicBezTo>
                    <a:pt x="72" y="980"/>
                    <a:pt x="87" y="973"/>
                    <a:pt x="98" y="958"/>
                  </a:cubicBezTo>
                  <a:cubicBezTo>
                    <a:pt x="167" y="759"/>
                    <a:pt x="251" y="575"/>
                    <a:pt x="366" y="399"/>
                  </a:cubicBezTo>
                  <a:cubicBezTo>
                    <a:pt x="442" y="284"/>
                    <a:pt x="519" y="169"/>
                    <a:pt x="611" y="70"/>
                  </a:cubicBezTo>
                  <a:cubicBezTo>
                    <a:pt x="626" y="47"/>
                    <a:pt x="626" y="24"/>
                    <a:pt x="611" y="8"/>
                  </a:cubicBezTo>
                  <a:cubicBezTo>
                    <a:pt x="603" y="8"/>
                    <a:pt x="595" y="1"/>
                    <a:pt x="580" y="1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0"/>
            <p:cNvSpPr/>
            <p:nvPr/>
          </p:nvSpPr>
          <p:spPr>
            <a:xfrm>
              <a:off x="426396" y="1185602"/>
              <a:ext cx="1204433" cy="1325594"/>
            </a:xfrm>
            <a:custGeom>
              <a:avLst/>
              <a:gdLst/>
              <a:ahLst/>
              <a:cxnLst/>
              <a:rect l="l" t="t" r="r" b="b"/>
              <a:pathLst>
                <a:path w="18957" h="20864" extrusionOk="0">
                  <a:moveTo>
                    <a:pt x="12480" y="0"/>
                  </a:moveTo>
                  <a:cubicBezTo>
                    <a:pt x="12105" y="0"/>
                    <a:pt x="11737" y="16"/>
                    <a:pt x="11362" y="61"/>
                  </a:cubicBezTo>
                  <a:lnTo>
                    <a:pt x="11370" y="61"/>
                  </a:lnTo>
                  <a:cubicBezTo>
                    <a:pt x="10918" y="107"/>
                    <a:pt x="10474" y="184"/>
                    <a:pt x="10030" y="291"/>
                  </a:cubicBezTo>
                  <a:cubicBezTo>
                    <a:pt x="9502" y="406"/>
                    <a:pt x="8989" y="567"/>
                    <a:pt x="8483" y="758"/>
                  </a:cubicBezTo>
                  <a:cubicBezTo>
                    <a:pt x="8208" y="865"/>
                    <a:pt x="7947" y="996"/>
                    <a:pt x="7695" y="1133"/>
                  </a:cubicBezTo>
                  <a:cubicBezTo>
                    <a:pt x="7450" y="1271"/>
                    <a:pt x="7228" y="1432"/>
                    <a:pt x="7021" y="1623"/>
                  </a:cubicBezTo>
                  <a:cubicBezTo>
                    <a:pt x="6761" y="1845"/>
                    <a:pt x="6569" y="2129"/>
                    <a:pt x="6462" y="2450"/>
                  </a:cubicBezTo>
                  <a:cubicBezTo>
                    <a:pt x="6416" y="2588"/>
                    <a:pt x="6386" y="2726"/>
                    <a:pt x="6386" y="2871"/>
                  </a:cubicBezTo>
                  <a:cubicBezTo>
                    <a:pt x="6240" y="2887"/>
                    <a:pt x="6095" y="2917"/>
                    <a:pt x="5957" y="2971"/>
                  </a:cubicBezTo>
                  <a:cubicBezTo>
                    <a:pt x="5651" y="3101"/>
                    <a:pt x="5375" y="3308"/>
                    <a:pt x="5176" y="3576"/>
                  </a:cubicBezTo>
                  <a:cubicBezTo>
                    <a:pt x="4954" y="3851"/>
                    <a:pt x="4778" y="4165"/>
                    <a:pt x="4663" y="4502"/>
                  </a:cubicBezTo>
                  <a:cubicBezTo>
                    <a:pt x="4548" y="4831"/>
                    <a:pt x="4472" y="5176"/>
                    <a:pt x="4441" y="5528"/>
                  </a:cubicBezTo>
                  <a:cubicBezTo>
                    <a:pt x="4433" y="5605"/>
                    <a:pt x="4433" y="5681"/>
                    <a:pt x="4433" y="5765"/>
                  </a:cubicBezTo>
                  <a:lnTo>
                    <a:pt x="4433" y="5788"/>
                  </a:lnTo>
                  <a:cubicBezTo>
                    <a:pt x="4426" y="5918"/>
                    <a:pt x="4426" y="6049"/>
                    <a:pt x="4418" y="6171"/>
                  </a:cubicBezTo>
                  <a:cubicBezTo>
                    <a:pt x="4403" y="6408"/>
                    <a:pt x="4387" y="6638"/>
                    <a:pt x="4364" y="6860"/>
                  </a:cubicBezTo>
                  <a:cubicBezTo>
                    <a:pt x="4334" y="7105"/>
                    <a:pt x="4296" y="7350"/>
                    <a:pt x="4242" y="7587"/>
                  </a:cubicBezTo>
                  <a:cubicBezTo>
                    <a:pt x="4188" y="7840"/>
                    <a:pt x="4112" y="8077"/>
                    <a:pt x="4020" y="8315"/>
                  </a:cubicBezTo>
                  <a:lnTo>
                    <a:pt x="4028" y="8299"/>
                  </a:lnTo>
                  <a:lnTo>
                    <a:pt x="4028" y="8299"/>
                  </a:lnTo>
                  <a:cubicBezTo>
                    <a:pt x="3959" y="8468"/>
                    <a:pt x="3882" y="8636"/>
                    <a:pt x="3790" y="8789"/>
                  </a:cubicBezTo>
                  <a:cubicBezTo>
                    <a:pt x="3698" y="8966"/>
                    <a:pt x="3583" y="9134"/>
                    <a:pt x="3469" y="9295"/>
                  </a:cubicBezTo>
                  <a:cubicBezTo>
                    <a:pt x="3316" y="9486"/>
                    <a:pt x="3155" y="9662"/>
                    <a:pt x="2986" y="9838"/>
                  </a:cubicBezTo>
                  <a:cubicBezTo>
                    <a:pt x="2818" y="10022"/>
                    <a:pt x="2649" y="10191"/>
                    <a:pt x="2481" y="10367"/>
                  </a:cubicBezTo>
                  <a:lnTo>
                    <a:pt x="2435" y="10413"/>
                  </a:lnTo>
                  <a:cubicBezTo>
                    <a:pt x="2129" y="10726"/>
                    <a:pt x="1807" y="11056"/>
                    <a:pt x="1516" y="11400"/>
                  </a:cubicBezTo>
                  <a:cubicBezTo>
                    <a:pt x="1202" y="11768"/>
                    <a:pt x="927" y="12158"/>
                    <a:pt x="705" y="12579"/>
                  </a:cubicBezTo>
                  <a:cubicBezTo>
                    <a:pt x="598" y="12794"/>
                    <a:pt x="498" y="13008"/>
                    <a:pt x="421" y="13230"/>
                  </a:cubicBezTo>
                  <a:cubicBezTo>
                    <a:pt x="192" y="13842"/>
                    <a:pt x="54" y="14486"/>
                    <a:pt x="23" y="15144"/>
                  </a:cubicBezTo>
                  <a:cubicBezTo>
                    <a:pt x="0" y="15565"/>
                    <a:pt x="31" y="15994"/>
                    <a:pt x="100" y="16415"/>
                  </a:cubicBezTo>
                  <a:cubicBezTo>
                    <a:pt x="207" y="17050"/>
                    <a:pt x="429" y="17663"/>
                    <a:pt x="766" y="18214"/>
                  </a:cubicBezTo>
                  <a:cubicBezTo>
                    <a:pt x="873" y="18398"/>
                    <a:pt x="1003" y="18574"/>
                    <a:pt x="1134" y="18750"/>
                  </a:cubicBezTo>
                  <a:cubicBezTo>
                    <a:pt x="1555" y="19263"/>
                    <a:pt x="2068" y="19699"/>
                    <a:pt x="2649" y="20029"/>
                  </a:cubicBezTo>
                  <a:cubicBezTo>
                    <a:pt x="2948" y="20197"/>
                    <a:pt x="3262" y="20343"/>
                    <a:pt x="3591" y="20465"/>
                  </a:cubicBezTo>
                  <a:cubicBezTo>
                    <a:pt x="3813" y="20542"/>
                    <a:pt x="4035" y="20603"/>
                    <a:pt x="4265" y="20656"/>
                  </a:cubicBezTo>
                  <a:lnTo>
                    <a:pt x="5804" y="20082"/>
                  </a:lnTo>
                  <a:lnTo>
                    <a:pt x="6095" y="20855"/>
                  </a:lnTo>
                  <a:cubicBezTo>
                    <a:pt x="6439" y="20855"/>
                    <a:pt x="6784" y="20863"/>
                    <a:pt x="7121" y="20863"/>
                  </a:cubicBezTo>
                  <a:lnTo>
                    <a:pt x="7427" y="20863"/>
                  </a:lnTo>
                  <a:cubicBezTo>
                    <a:pt x="8376" y="20863"/>
                    <a:pt x="9326" y="20794"/>
                    <a:pt x="10267" y="20656"/>
                  </a:cubicBezTo>
                  <a:cubicBezTo>
                    <a:pt x="10750" y="20580"/>
                    <a:pt x="11232" y="20480"/>
                    <a:pt x="11707" y="20350"/>
                  </a:cubicBezTo>
                  <a:cubicBezTo>
                    <a:pt x="11967" y="20281"/>
                    <a:pt x="12235" y="20205"/>
                    <a:pt x="12495" y="20128"/>
                  </a:cubicBezTo>
                  <a:cubicBezTo>
                    <a:pt x="13138" y="19937"/>
                    <a:pt x="13728" y="19722"/>
                    <a:pt x="14279" y="19500"/>
                  </a:cubicBezTo>
                  <a:cubicBezTo>
                    <a:pt x="14899" y="19255"/>
                    <a:pt x="15504" y="18949"/>
                    <a:pt x="16078" y="18605"/>
                  </a:cubicBezTo>
                  <a:cubicBezTo>
                    <a:pt x="16614" y="18283"/>
                    <a:pt x="17104" y="17877"/>
                    <a:pt x="17510" y="17403"/>
                  </a:cubicBezTo>
                  <a:cubicBezTo>
                    <a:pt x="17694" y="17181"/>
                    <a:pt x="17855" y="16943"/>
                    <a:pt x="17969" y="16683"/>
                  </a:cubicBezTo>
                  <a:cubicBezTo>
                    <a:pt x="18107" y="16400"/>
                    <a:pt x="18184" y="16101"/>
                    <a:pt x="18214" y="15787"/>
                  </a:cubicBezTo>
                  <a:cubicBezTo>
                    <a:pt x="18222" y="15634"/>
                    <a:pt x="18222" y="15473"/>
                    <a:pt x="18207" y="15320"/>
                  </a:cubicBezTo>
                  <a:cubicBezTo>
                    <a:pt x="18184" y="15167"/>
                    <a:pt x="18153" y="15014"/>
                    <a:pt x="18115" y="14868"/>
                  </a:cubicBezTo>
                  <a:cubicBezTo>
                    <a:pt x="18031" y="14577"/>
                    <a:pt x="17916" y="14287"/>
                    <a:pt x="17770" y="14019"/>
                  </a:cubicBezTo>
                  <a:cubicBezTo>
                    <a:pt x="17678" y="13842"/>
                    <a:pt x="17579" y="13666"/>
                    <a:pt x="17479" y="13490"/>
                  </a:cubicBezTo>
                  <a:cubicBezTo>
                    <a:pt x="17234" y="13054"/>
                    <a:pt x="16982" y="12595"/>
                    <a:pt x="16844" y="12097"/>
                  </a:cubicBezTo>
                  <a:cubicBezTo>
                    <a:pt x="16783" y="11867"/>
                    <a:pt x="16752" y="11638"/>
                    <a:pt x="16752" y="11400"/>
                  </a:cubicBezTo>
                  <a:cubicBezTo>
                    <a:pt x="16752" y="11171"/>
                    <a:pt x="16783" y="10941"/>
                    <a:pt x="16844" y="10726"/>
                  </a:cubicBezTo>
                  <a:lnTo>
                    <a:pt x="16844" y="10726"/>
                  </a:lnTo>
                  <a:lnTo>
                    <a:pt x="16836" y="10742"/>
                  </a:lnTo>
                  <a:cubicBezTo>
                    <a:pt x="16928" y="10436"/>
                    <a:pt x="17043" y="10137"/>
                    <a:pt x="17188" y="9846"/>
                  </a:cubicBezTo>
                  <a:cubicBezTo>
                    <a:pt x="17280" y="9632"/>
                    <a:pt x="17387" y="9425"/>
                    <a:pt x="17487" y="9218"/>
                  </a:cubicBezTo>
                  <a:cubicBezTo>
                    <a:pt x="17541" y="9111"/>
                    <a:pt x="17594" y="9004"/>
                    <a:pt x="17648" y="8889"/>
                  </a:cubicBezTo>
                  <a:cubicBezTo>
                    <a:pt x="17801" y="8575"/>
                    <a:pt x="17946" y="8254"/>
                    <a:pt x="18069" y="7917"/>
                  </a:cubicBezTo>
                  <a:cubicBezTo>
                    <a:pt x="18184" y="7610"/>
                    <a:pt x="18260" y="7289"/>
                    <a:pt x="18299" y="6960"/>
                  </a:cubicBezTo>
                  <a:cubicBezTo>
                    <a:pt x="18322" y="6707"/>
                    <a:pt x="18299" y="6454"/>
                    <a:pt x="18237" y="6209"/>
                  </a:cubicBezTo>
                  <a:cubicBezTo>
                    <a:pt x="18214" y="6110"/>
                    <a:pt x="18184" y="6018"/>
                    <a:pt x="18145" y="5934"/>
                  </a:cubicBezTo>
                  <a:cubicBezTo>
                    <a:pt x="18260" y="5819"/>
                    <a:pt x="18367" y="5696"/>
                    <a:pt x="18459" y="5566"/>
                  </a:cubicBezTo>
                  <a:cubicBezTo>
                    <a:pt x="18559" y="5428"/>
                    <a:pt x="18643" y="5291"/>
                    <a:pt x="18720" y="5137"/>
                  </a:cubicBezTo>
                  <a:cubicBezTo>
                    <a:pt x="18781" y="5000"/>
                    <a:pt x="18835" y="4854"/>
                    <a:pt x="18873" y="4701"/>
                  </a:cubicBezTo>
                  <a:cubicBezTo>
                    <a:pt x="18942" y="4418"/>
                    <a:pt x="18957" y="4119"/>
                    <a:pt x="18919" y="3828"/>
                  </a:cubicBezTo>
                  <a:cubicBezTo>
                    <a:pt x="18873" y="3537"/>
                    <a:pt x="18781" y="3246"/>
                    <a:pt x="18643" y="2978"/>
                  </a:cubicBezTo>
                  <a:cubicBezTo>
                    <a:pt x="18352" y="2397"/>
                    <a:pt x="17931" y="1891"/>
                    <a:pt x="17418" y="1486"/>
                  </a:cubicBezTo>
                  <a:cubicBezTo>
                    <a:pt x="17158" y="1271"/>
                    <a:pt x="16875" y="1080"/>
                    <a:pt x="16576" y="919"/>
                  </a:cubicBezTo>
                  <a:cubicBezTo>
                    <a:pt x="16293" y="751"/>
                    <a:pt x="15986" y="613"/>
                    <a:pt x="15673" y="506"/>
                  </a:cubicBezTo>
                  <a:cubicBezTo>
                    <a:pt x="15458" y="437"/>
                    <a:pt x="15236" y="375"/>
                    <a:pt x="15029" y="322"/>
                  </a:cubicBezTo>
                  <a:cubicBezTo>
                    <a:pt x="14800" y="261"/>
                    <a:pt x="14555" y="207"/>
                    <a:pt x="14302" y="161"/>
                  </a:cubicBezTo>
                  <a:cubicBezTo>
                    <a:pt x="13820" y="77"/>
                    <a:pt x="13330" y="23"/>
                    <a:pt x="12832" y="8"/>
                  </a:cubicBezTo>
                  <a:cubicBezTo>
                    <a:pt x="12717" y="8"/>
                    <a:pt x="12595" y="0"/>
                    <a:pt x="12480" y="0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0"/>
            <p:cNvSpPr/>
            <p:nvPr/>
          </p:nvSpPr>
          <p:spPr>
            <a:xfrm>
              <a:off x="671580" y="1374302"/>
              <a:ext cx="879515" cy="1137340"/>
            </a:xfrm>
            <a:custGeom>
              <a:avLst/>
              <a:gdLst/>
              <a:ahLst/>
              <a:cxnLst/>
              <a:rect l="l" t="t" r="r" b="b"/>
              <a:pathLst>
                <a:path w="13843" h="17901" extrusionOk="0">
                  <a:moveTo>
                    <a:pt x="8728" y="1"/>
                  </a:moveTo>
                  <a:cubicBezTo>
                    <a:pt x="8330" y="8"/>
                    <a:pt x="7940" y="31"/>
                    <a:pt x="7549" y="70"/>
                  </a:cubicBezTo>
                  <a:cubicBezTo>
                    <a:pt x="7450" y="77"/>
                    <a:pt x="7358" y="85"/>
                    <a:pt x="7258" y="100"/>
                  </a:cubicBezTo>
                  <a:lnTo>
                    <a:pt x="7059" y="116"/>
                  </a:lnTo>
                  <a:cubicBezTo>
                    <a:pt x="6937" y="131"/>
                    <a:pt x="6814" y="139"/>
                    <a:pt x="6692" y="154"/>
                  </a:cubicBezTo>
                  <a:cubicBezTo>
                    <a:pt x="6408" y="177"/>
                    <a:pt x="6133" y="200"/>
                    <a:pt x="5857" y="238"/>
                  </a:cubicBezTo>
                  <a:lnTo>
                    <a:pt x="5865" y="238"/>
                  </a:lnTo>
                  <a:cubicBezTo>
                    <a:pt x="5459" y="284"/>
                    <a:pt x="5053" y="384"/>
                    <a:pt x="4670" y="529"/>
                  </a:cubicBezTo>
                  <a:lnTo>
                    <a:pt x="4678" y="529"/>
                  </a:lnTo>
                  <a:cubicBezTo>
                    <a:pt x="4517" y="598"/>
                    <a:pt x="4356" y="682"/>
                    <a:pt x="4219" y="789"/>
                  </a:cubicBezTo>
                  <a:cubicBezTo>
                    <a:pt x="4165" y="828"/>
                    <a:pt x="4119" y="874"/>
                    <a:pt x="4073" y="912"/>
                  </a:cubicBezTo>
                  <a:cubicBezTo>
                    <a:pt x="4027" y="958"/>
                    <a:pt x="3989" y="1004"/>
                    <a:pt x="3958" y="1050"/>
                  </a:cubicBezTo>
                  <a:cubicBezTo>
                    <a:pt x="3920" y="1096"/>
                    <a:pt x="3889" y="1142"/>
                    <a:pt x="3859" y="1188"/>
                  </a:cubicBezTo>
                  <a:cubicBezTo>
                    <a:pt x="3828" y="1233"/>
                    <a:pt x="3805" y="1287"/>
                    <a:pt x="3790" y="1333"/>
                  </a:cubicBezTo>
                  <a:lnTo>
                    <a:pt x="3790" y="1325"/>
                  </a:lnTo>
                  <a:cubicBezTo>
                    <a:pt x="3759" y="1394"/>
                    <a:pt x="3736" y="1455"/>
                    <a:pt x="3721" y="1532"/>
                  </a:cubicBezTo>
                  <a:cubicBezTo>
                    <a:pt x="3698" y="1616"/>
                    <a:pt x="3683" y="1716"/>
                    <a:pt x="3667" y="1808"/>
                  </a:cubicBezTo>
                  <a:cubicBezTo>
                    <a:pt x="3644" y="1961"/>
                    <a:pt x="3637" y="2114"/>
                    <a:pt x="3637" y="2267"/>
                  </a:cubicBezTo>
                  <a:cubicBezTo>
                    <a:pt x="3644" y="2412"/>
                    <a:pt x="3652" y="2566"/>
                    <a:pt x="3675" y="2719"/>
                  </a:cubicBezTo>
                  <a:cubicBezTo>
                    <a:pt x="3767" y="3423"/>
                    <a:pt x="4012" y="4097"/>
                    <a:pt x="4211" y="4778"/>
                  </a:cubicBezTo>
                  <a:cubicBezTo>
                    <a:pt x="4318" y="5123"/>
                    <a:pt x="4395" y="5467"/>
                    <a:pt x="4456" y="5819"/>
                  </a:cubicBezTo>
                  <a:cubicBezTo>
                    <a:pt x="4502" y="6149"/>
                    <a:pt x="4517" y="6478"/>
                    <a:pt x="4479" y="6815"/>
                  </a:cubicBezTo>
                  <a:cubicBezTo>
                    <a:pt x="4471" y="6884"/>
                    <a:pt x="4464" y="6953"/>
                    <a:pt x="4448" y="7029"/>
                  </a:cubicBezTo>
                  <a:cubicBezTo>
                    <a:pt x="4433" y="7098"/>
                    <a:pt x="4425" y="7167"/>
                    <a:pt x="4402" y="7236"/>
                  </a:cubicBezTo>
                  <a:cubicBezTo>
                    <a:pt x="4372" y="7366"/>
                    <a:pt x="4341" y="7504"/>
                    <a:pt x="4295" y="7634"/>
                  </a:cubicBezTo>
                  <a:cubicBezTo>
                    <a:pt x="4211" y="7894"/>
                    <a:pt x="4111" y="8147"/>
                    <a:pt x="3997" y="8384"/>
                  </a:cubicBezTo>
                  <a:cubicBezTo>
                    <a:pt x="3882" y="8629"/>
                    <a:pt x="3744" y="8859"/>
                    <a:pt x="3598" y="9089"/>
                  </a:cubicBezTo>
                  <a:cubicBezTo>
                    <a:pt x="3461" y="9303"/>
                    <a:pt x="3308" y="9517"/>
                    <a:pt x="3147" y="9724"/>
                  </a:cubicBezTo>
                  <a:cubicBezTo>
                    <a:pt x="2818" y="10145"/>
                    <a:pt x="2458" y="10543"/>
                    <a:pt x="2098" y="10949"/>
                  </a:cubicBezTo>
                  <a:cubicBezTo>
                    <a:pt x="1738" y="11347"/>
                    <a:pt x="1363" y="11768"/>
                    <a:pt x="1018" y="12205"/>
                  </a:cubicBezTo>
                  <a:cubicBezTo>
                    <a:pt x="949" y="12304"/>
                    <a:pt x="881" y="12396"/>
                    <a:pt x="812" y="12488"/>
                  </a:cubicBezTo>
                  <a:cubicBezTo>
                    <a:pt x="750" y="12587"/>
                    <a:pt x="697" y="12672"/>
                    <a:pt x="636" y="12764"/>
                  </a:cubicBezTo>
                  <a:cubicBezTo>
                    <a:pt x="582" y="12863"/>
                    <a:pt x="521" y="12978"/>
                    <a:pt x="467" y="13085"/>
                  </a:cubicBezTo>
                  <a:cubicBezTo>
                    <a:pt x="414" y="13192"/>
                    <a:pt x="368" y="13277"/>
                    <a:pt x="329" y="13368"/>
                  </a:cubicBezTo>
                  <a:lnTo>
                    <a:pt x="329" y="13361"/>
                  </a:lnTo>
                  <a:cubicBezTo>
                    <a:pt x="253" y="13544"/>
                    <a:pt x="192" y="13736"/>
                    <a:pt x="138" y="13927"/>
                  </a:cubicBezTo>
                  <a:cubicBezTo>
                    <a:pt x="115" y="14011"/>
                    <a:pt x="92" y="14103"/>
                    <a:pt x="77" y="14195"/>
                  </a:cubicBezTo>
                  <a:cubicBezTo>
                    <a:pt x="61" y="14287"/>
                    <a:pt x="46" y="14379"/>
                    <a:pt x="31" y="14471"/>
                  </a:cubicBezTo>
                  <a:cubicBezTo>
                    <a:pt x="8" y="14639"/>
                    <a:pt x="0" y="14808"/>
                    <a:pt x="0" y="14976"/>
                  </a:cubicBezTo>
                  <a:cubicBezTo>
                    <a:pt x="0" y="15068"/>
                    <a:pt x="0" y="15160"/>
                    <a:pt x="8" y="15252"/>
                  </a:cubicBezTo>
                  <a:cubicBezTo>
                    <a:pt x="15" y="15344"/>
                    <a:pt x="23" y="15405"/>
                    <a:pt x="31" y="15481"/>
                  </a:cubicBezTo>
                  <a:cubicBezTo>
                    <a:pt x="54" y="15658"/>
                    <a:pt x="84" y="15826"/>
                    <a:pt x="130" y="15994"/>
                  </a:cubicBezTo>
                  <a:cubicBezTo>
                    <a:pt x="153" y="16071"/>
                    <a:pt x="176" y="16148"/>
                    <a:pt x="207" y="16224"/>
                  </a:cubicBezTo>
                  <a:cubicBezTo>
                    <a:pt x="237" y="16308"/>
                    <a:pt x="268" y="16385"/>
                    <a:pt x="299" y="16461"/>
                  </a:cubicBezTo>
                  <a:cubicBezTo>
                    <a:pt x="375" y="16638"/>
                    <a:pt x="459" y="16814"/>
                    <a:pt x="559" y="16974"/>
                  </a:cubicBezTo>
                  <a:cubicBezTo>
                    <a:pt x="651" y="17128"/>
                    <a:pt x="750" y="17265"/>
                    <a:pt x="858" y="17403"/>
                  </a:cubicBezTo>
                  <a:cubicBezTo>
                    <a:pt x="881" y="17434"/>
                    <a:pt x="904" y="17464"/>
                    <a:pt x="926" y="17495"/>
                  </a:cubicBezTo>
                  <a:lnTo>
                    <a:pt x="1945" y="17112"/>
                  </a:lnTo>
                  <a:lnTo>
                    <a:pt x="2236" y="17893"/>
                  </a:lnTo>
                  <a:lnTo>
                    <a:pt x="2396" y="17893"/>
                  </a:lnTo>
                  <a:cubicBezTo>
                    <a:pt x="2680" y="17893"/>
                    <a:pt x="2971" y="17901"/>
                    <a:pt x="3262" y="17901"/>
                  </a:cubicBezTo>
                  <a:lnTo>
                    <a:pt x="3560" y="17901"/>
                  </a:lnTo>
                  <a:cubicBezTo>
                    <a:pt x="4517" y="17901"/>
                    <a:pt x="5467" y="17832"/>
                    <a:pt x="6408" y="17694"/>
                  </a:cubicBezTo>
                  <a:cubicBezTo>
                    <a:pt x="6891" y="17618"/>
                    <a:pt x="7373" y="17510"/>
                    <a:pt x="7848" y="17388"/>
                  </a:cubicBezTo>
                  <a:cubicBezTo>
                    <a:pt x="8123" y="17311"/>
                    <a:pt x="8384" y="17235"/>
                    <a:pt x="8629" y="17158"/>
                  </a:cubicBezTo>
                  <a:cubicBezTo>
                    <a:pt x="9279" y="16967"/>
                    <a:pt x="9861" y="16760"/>
                    <a:pt x="10412" y="16538"/>
                  </a:cubicBezTo>
                  <a:cubicBezTo>
                    <a:pt x="11040" y="16285"/>
                    <a:pt x="11645" y="15987"/>
                    <a:pt x="12219" y="15635"/>
                  </a:cubicBezTo>
                  <a:cubicBezTo>
                    <a:pt x="12755" y="15313"/>
                    <a:pt x="13238" y="14915"/>
                    <a:pt x="13651" y="14440"/>
                  </a:cubicBezTo>
                  <a:cubicBezTo>
                    <a:pt x="13720" y="14356"/>
                    <a:pt x="13781" y="14272"/>
                    <a:pt x="13842" y="14188"/>
                  </a:cubicBezTo>
                  <a:cubicBezTo>
                    <a:pt x="13796" y="13989"/>
                    <a:pt x="13751" y="13789"/>
                    <a:pt x="13697" y="13598"/>
                  </a:cubicBezTo>
                  <a:cubicBezTo>
                    <a:pt x="13628" y="13368"/>
                    <a:pt x="13559" y="13146"/>
                    <a:pt x="13483" y="12924"/>
                  </a:cubicBezTo>
                  <a:cubicBezTo>
                    <a:pt x="13406" y="12702"/>
                    <a:pt x="13329" y="12511"/>
                    <a:pt x="13238" y="12304"/>
                  </a:cubicBezTo>
                  <a:cubicBezTo>
                    <a:pt x="13238" y="12312"/>
                    <a:pt x="13238" y="12312"/>
                    <a:pt x="13238" y="12312"/>
                  </a:cubicBezTo>
                  <a:cubicBezTo>
                    <a:pt x="13107" y="12006"/>
                    <a:pt x="12962" y="11699"/>
                    <a:pt x="12809" y="11401"/>
                  </a:cubicBezTo>
                  <a:cubicBezTo>
                    <a:pt x="12663" y="11125"/>
                    <a:pt x="12510" y="10850"/>
                    <a:pt x="12349" y="10574"/>
                  </a:cubicBezTo>
                  <a:cubicBezTo>
                    <a:pt x="12265" y="10436"/>
                    <a:pt x="12181" y="10298"/>
                    <a:pt x="12097" y="10153"/>
                  </a:cubicBezTo>
                  <a:cubicBezTo>
                    <a:pt x="12020" y="10007"/>
                    <a:pt x="11959" y="9893"/>
                    <a:pt x="11898" y="9755"/>
                  </a:cubicBezTo>
                  <a:cubicBezTo>
                    <a:pt x="11836" y="9617"/>
                    <a:pt x="11783" y="9479"/>
                    <a:pt x="11737" y="9341"/>
                  </a:cubicBezTo>
                  <a:cubicBezTo>
                    <a:pt x="11714" y="9265"/>
                    <a:pt x="11691" y="9196"/>
                    <a:pt x="11676" y="9127"/>
                  </a:cubicBezTo>
                  <a:cubicBezTo>
                    <a:pt x="11660" y="9050"/>
                    <a:pt x="11653" y="8981"/>
                    <a:pt x="11637" y="8913"/>
                  </a:cubicBezTo>
                  <a:cubicBezTo>
                    <a:pt x="11630" y="8828"/>
                    <a:pt x="11622" y="8752"/>
                    <a:pt x="11614" y="8675"/>
                  </a:cubicBezTo>
                  <a:cubicBezTo>
                    <a:pt x="11614" y="8599"/>
                    <a:pt x="11614" y="8522"/>
                    <a:pt x="11614" y="8446"/>
                  </a:cubicBezTo>
                  <a:cubicBezTo>
                    <a:pt x="11622" y="8323"/>
                    <a:pt x="11637" y="8208"/>
                    <a:pt x="11660" y="8086"/>
                  </a:cubicBezTo>
                  <a:cubicBezTo>
                    <a:pt x="11683" y="7956"/>
                    <a:pt x="11714" y="7825"/>
                    <a:pt x="11760" y="7695"/>
                  </a:cubicBezTo>
                  <a:cubicBezTo>
                    <a:pt x="11791" y="7580"/>
                    <a:pt x="11836" y="7473"/>
                    <a:pt x="11882" y="7366"/>
                  </a:cubicBezTo>
                  <a:cubicBezTo>
                    <a:pt x="11982" y="7129"/>
                    <a:pt x="12097" y="6891"/>
                    <a:pt x="12227" y="6662"/>
                  </a:cubicBezTo>
                  <a:cubicBezTo>
                    <a:pt x="12480" y="6210"/>
                    <a:pt x="12763" y="5766"/>
                    <a:pt x="12962" y="5284"/>
                  </a:cubicBezTo>
                  <a:cubicBezTo>
                    <a:pt x="12962" y="5284"/>
                    <a:pt x="12962" y="5284"/>
                    <a:pt x="12962" y="5291"/>
                  </a:cubicBezTo>
                  <a:cubicBezTo>
                    <a:pt x="13023" y="5146"/>
                    <a:pt x="13069" y="5000"/>
                    <a:pt x="13115" y="4855"/>
                  </a:cubicBezTo>
                  <a:cubicBezTo>
                    <a:pt x="13138" y="4786"/>
                    <a:pt x="13153" y="4717"/>
                    <a:pt x="13169" y="4640"/>
                  </a:cubicBezTo>
                  <a:cubicBezTo>
                    <a:pt x="13184" y="4572"/>
                    <a:pt x="13192" y="4503"/>
                    <a:pt x="13207" y="4426"/>
                  </a:cubicBezTo>
                  <a:cubicBezTo>
                    <a:pt x="13222" y="4304"/>
                    <a:pt x="13230" y="4173"/>
                    <a:pt x="13222" y="4043"/>
                  </a:cubicBezTo>
                  <a:cubicBezTo>
                    <a:pt x="13222" y="3928"/>
                    <a:pt x="13215" y="3814"/>
                    <a:pt x="13199" y="3706"/>
                  </a:cubicBezTo>
                  <a:cubicBezTo>
                    <a:pt x="13130" y="3278"/>
                    <a:pt x="13016" y="2864"/>
                    <a:pt x="12847" y="2466"/>
                  </a:cubicBezTo>
                  <a:lnTo>
                    <a:pt x="12847" y="2481"/>
                  </a:lnTo>
                  <a:cubicBezTo>
                    <a:pt x="12663" y="2045"/>
                    <a:pt x="12426" y="1632"/>
                    <a:pt x="12143" y="1256"/>
                  </a:cubicBezTo>
                  <a:cubicBezTo>
                    <a:pt x="12051" y="1142"/>
                    <a:pt x="11951" y="1027"/>
                    <a:pt x="11844" y="912"/>
                  </a:cubicBezTo>
                  <a:cubicBezTo>
                    <a:pt x="11745" y="812"/>
                    <a:pt x="11637" y="713"/>
                    <a:pt x="11530" y="629"/>
                  </a:cubicBezTo>
                  <a:lnTo>
                    <a:pt x="11523" y="621"/>
                  </a:lnTo>
                  <a:cubicBezTo>
                    <a:pt x="11446" y="567"/>
                    <a:pt x="11377" y="514"/>
                    <a:pt x="11293" y="468"/>
                  </a:cubicBezTo>
                  <a:cubicBezTo>
                    <a:pt x="11224" y="422"/>
                    <a:pt x="11140" y="384"/>
                    <a:pt x="11063" y="345"/>
                  </a:cubicBezTo>
                  <a:cubicBezTo>
                    <a:pt x="10887" y="276"/>
                    <a:pt x="10703" y="215"/>
                    <a:pt x="10520" y="177"/>
                  </a:cubicBezTo>
                  <a:cubicBezTo>
                    <a:pt x="10328" y="131"/>
                    <a:pt x="10137" y="93"/>
                    <a:pt x="9945" y="70"/>
                  </a:cubicBezTo>
                  <a:cubicBezTo>
                    <a:pt x="9570" y="24"/>
                    <a:pt x="9195" y="1"/>
                    <a:pt x="8828" y="1"/>
                  </a:cubicBez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0"/>
            <p:cNvSpPr/>
            <p:nvPr/>
          </p:nvSpPr>
          <p:spPr>
            <a:xfrm>
              <a:off x="939066" y="1424432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0"/>
            <p:cNvSpPr/>
            <p:nvPr/>
          </p:nvSpPr>
          <p:spPr>
            <a:xfrm>
              <a:off x="939066" y="1424432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0"/>
            <p:cNvSpPr/>
            <p:nvPr/>
          </p:nvSpPr>
          <p:spPr>
            <a:xfrm>
              <a:off x="596163" y="1927379"/>
              <a:ext cx="228662" cy="437248"/>
            </a:xfrm>
            <a:custGeom>
              <a:avLst/>
              <a:gdLst/>
              <a:ahLst/>
              <a:cxnLst/>
              <a:rect l="l" t="t" r="r" b="b"/>
              <a:pathLst>
                <a:path w="3599" h="6882" extrusionOk="0">
                  <a:moveTo>
                    <a:pt x="498" y="3882"/>
                  </a:moveTo>
                  <a:cubicBezTo>
                    <a:pt x="498" y="3888"/>
                    <a:pt x="494" y="3893"/>
                    <a:pt x="492" y="3898"/>
                  </a:cubicBezTo>
                  <a:lnTo>
                    <a:pt x="492" y="3898"/>
                  </a:lnTo>
                  <a:cubicBezTo>
                    <a:pt x="494" y="3893"/>
                    <a:pt x="496" y="3888"/>
                    <a:pt x="498" y="3882"/>
                  </a:cubicBezTo>
                  <a:close/>
                  <a:moveTo>
                    <a:pt x="3561" y="1"/>
                  </a:moveTo>
                  <a:cubicBezTo>
                    <a:pt x="3545" y="1"/>
                    <a:pt x="3530" y="8"/>
                    <a:pt x="3522" y="24"/>
                  </a:cubicBezTo>
                  <a:lnTo>
                    <a:pt x="3515" y="39"/>
                  </a:lnTo>
                  <a:cubicBezTo>
                    <a:pt x="3499" y="62"/>
                    <a:pt x="3484" y="85"/>
                    <a:pt x="3461" y="108"/>
                  </a:cubicBezTo>
                  <a:cubicBezTo>
                    <a:pt x="3216" y="430"/>
                    <a:pt x="2940" y="720"/>
                    <a:pt x="2626" y="981"/>
                  </a:cubicBezTo>
                  <a:cubicBezTo>
                    <a:pt x="2320" y="1249"/>
                    <a:pt x="1999" y="1501"/>
                    <a:pt x="1692" y="1785"/>
                  </a:cubicBezTo>
                  <a:cubicBezTo>
                    <a:pt x="1386" y="2060"/>
                    <a:pt x="1118" y="2382"/>
                    <a:pt x="896" y="2734"/>
                  </a:cubicBezTo>
                  <a:cubicBezTo>
                    <a:pt x="651" y="3102"/>
                    <a:pt x="452" y="3492"/>
                    <a:pt x="299" y="3898"/>
                  </a:cubicBezTo>
                  <a:cubicBezTo>
                    <a:pt x="207" y="4135"/>
                    <a:pt x="138" y="4372"/>
                    <a:pt x="85" y="4617"/>
                  </a:cubicBezTo>
                  <a:cubicBezTo>
                    <a:pt x="39" y="4862"/>
                    <a:pt x="8" y="5107"/>
                    <a:pt x="0" y="5352"/>
                  </a:cubicBezTo>
                  <a:cubicBezTo>
                    <a:pt x="0" y="5605"/>
                    <a:pt x="23" y="5850"/>
                    <a:pt x="77" y="6095"/>
                  </a:cubicBezTo>
                  <a:cubicBezTo>
                    <a:pt x="131" y="6348"/>
                    <a:pt x="215" y="6600"/>
                    <a:pt x="322" y="6830"/>
                  </a:cubicBezTo>
                  <a:cubicBezTo>
                    <a:pt x="337" y="6845"/>
                    <a:pt x="345" y="6861"/>
                    <a:pt x="368" y="6868"/>
                  </a:cubicBezTo>
                  <a:cubicBezTo>
                    <a:pt x="381" y="6877"/>
                    <a:pt x="397" y="6881"/>
                    <a:pt x="413" y="6881"/>
                  </a:cubicBezTo>
                  <a:cubicBezTo>
                    <a:pt x="424" y="6881"/>
                    <a:pt x="435" y="6879"/>
                    <a:pt x="444" y="6876"/>
                  </a:cubicBezTo>
                  <a:cubicBezTo>
                    <a:pt x="475" y="6868"/>
                    <a:pt x="498" y="6853"/>
                    <a:pt x="506" y="6822"/>
                  </a:cubicBezTo>
                  <a:cubicBezTo>
                    <a:pt x="521" y="6799"/>
                    <a:pt x="521" y="6769"/>
                    <a:pt x="513" y="6746"/>
                  </a:cubicBezTo>
                  <a:cubicBezTo>
                    <a:pt x="452" y="6608"/>
                    <a:pt x="399" y="6463"/>
                    <a:pt x="353" y="6317"/>
                  </a:cubicBezTo>
                  <a:cubicBezTo>
                    <a:pt x="314" y="6179"/>
                    <a:pt x="276" y="6041"/>
                    <a:pt x="253" y="5896"/>
                  </a:cubicBezTo>
                  <a:lnTo>
                    <a:pt x="253" y="5881"/>
                  </a:lnTo>
                  <a:cubicBezTo>
                    <a:pt x="215" y="5597"/>
                    <a:pt x="199" y="5306"/>
                    <a:pt x="230" y="5016"/>
                  </a:cubicBezTo>
                  <a:cubicBezTo>
                    <a:pt x="268" y="4639"/>
                    <a:pt x="357" y="4263"/>
                    <a:pt x="491" y="3901"/>
                  </a:cubicBezTo>
                  <a:lnTo>
                    <a:pt x="491" y="3901"/>
                  </a:lnTo>
                  <a:cubicBezTo>
                    <a:pt x="491" y="3903"/>
                    <a:pt x="490" y="3904"/>
                    <a:pt x="490" y="3905"/>
                  </a:cubicBezTo>
                  <a:cubicBezTo>
                    <a:pt x="682" y="3408"/>
                    <a:pt x="934" y="2933"/>
                    <a:pt x="1248" y="2497"/>
                  </a:cubicBezTo>
                  <a:cubicBezTo>
                    <a:pt x="1325" y="2382"/>
                    <a:pt x="1417" y="2275"/>
                    <a:pt x="1509" y="2167"/>
                  </a:cubicBezTo>
                  <a:cubicBezTo>
                    <a:pt x="1601" y="2068"/>
                    <a:pt x="1700" y="1968"/>
                    <a:pt x="1792" y="1869"/>
                  </a:cubicBezTo>
                  <a:cubicBezTo>
                    <a:pt x="1999" y="1662"/>
                    <a:pt x="2213" y="1478"/>
                    <a:pt x="2427" y="1287"/>
                  </a:cubicBezTo>
                  <a:cubicBezTo>
                    <a:pt x="2642" y="1096"/>
                    <a:pt x="2856" y="912"/>
                    <a:pt x="3055" y="705"/>
                  </a:cubicBezTo>
                  <a:cubicBezTo>
                    <a:pt x="3155" y="613"/>
                    <a:pt x="3247" y="506"/>
                    <a:pt x="3338" y="399"/>
                  </a:cubicBezTo>
                  <a:cubicBezTo>
                    <a:pt x="3430" y="292"/>
                    <a:pt x="3515" y="177"/>
                    <a:pt x="3591" y="62"/>
                  </a:cubicBezTo>
                  <a:cubicBezTo>
                    <a:pt x="3599" y="39"/>
                    <a:pt x="3591" y="16"/>
                    <a:pt x="3576" y="8"/>
                  </a:cubicBezTo>
                  <a:cubicBezTo>
                    <a:pt x="3568" y="8"/>
                    <a:pt x="3568" y="1"/>
                    <a:pt x="3561" y="1"/>
                  </a:cubicBez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0"/>
            <p:cNvSpPr/>
            <p:nvPr/>
          </p:nvSpPr>
          <p:spPr>
            <a:xfrm>
              <a:off x="541205" y="2001334"/>
              <a:ext cx="80817" cy="157186"/>
            </a:xfrm>
            <a:custGeom>
              <a:avLst/>
              <a:gdLst/>
              <a:ahLst/>
              <a:cxnLst/>
              <a:rect l="l" t="t" r="r" b="b"/>
              <a:pathLst>
                <a:path w="1272" h="2474" extrusionOk="0">
                  <a:moveTo>
                    <a:pt x="1233" y="1"/>
                  </a:moveTo>
                  <a:cubicBezTo>
                    <a:pt x="1218" y="1"/>
                    <a:pt x="1210" y="1"/>
                    <a:pt x="1202" y="8"/>
                  </a:cubicBezTo>
                  <a:lnTo>
                    <a:pt x="1195" y="8"/>
                  </a:lnTo>
                  <a:cubicBezTo>
                    <a:pt x="1118" y="85"/>
                    <a:pt x="1041" y="161"/>
                    <a:pt x="965" y="246"/>
                  </a:cubicBezTo>
                  <a:cubicBezTo>
                    <a:pt x="888" y="330"/>
                    <a:pt x="812" y="422"/>
                    <a:pt x="743" y="513"/>
                  </a:cubicBezTo>
                  <a:cubicBezTo>
                    <a:pt x="613" y="697"/>
                    <a:pt x="490" y="889"/>
                    <a:pt x="391" y="1095"/>
                  </a:cubicBezTo>
                  <a:cubicBezTo>
                    <a:pt x="291" y="1287"/>
                    <a:pt x="215" y="1493"/>
                    <a:pt x="146" y="1708"/>
                  </a:cubicBezTo>
                  <a:cubicBezTo>
                    <a:pt x="77" y="1930"/>
                    <a:pt x="31" y="2160"/>
                    <a:pt x="0" y="2389"/>
                  </a:cubicBezTo>
                  <a:cubicBezTo>
                    <a:pt x="0" y="2405"/>
                    <a:pt x="0" y="2428"/>
                    <a:pt x="8" y="2443"/>
                  </a:cubicBezTo>
                  <a:cubicBezTo>
                    <a:pt x="23" y="2458"/>
                    <a:pt x="39" y="2466"/>
                    <a:pt x="54" y="2473"/>
                  </a:cubicBezTo>
                  <a:cubicBezTo>
                    <a:pt x="77" y="2473"/>
                    <a:pt x="92" y="2473"/>
                    <a:pt x="107" y="2466"/>
                  </a:cubicBezTo>
                  <a:cubicBezTo>
                    <a:pt x="123" y="2458"/>
                    <a:pt x="138" y="2435"/>
                    <a:pt x="138" y="2420"/>
                  </a:cubicBezTo>
                  <a:cubicBezTo>
                    <a:pt x="153" y="2244"/>
                    <a:pt x="184" y="2068"/>
                    <a:pt x="222" y="1899"/>
                  </a:cubicBezTo>
                  <a:cubicBezTo>
                    <a:pt x="261" y="1731"/>
                    <a:pt x="314" y="1562"/>
                    <a:pt x="375" y="1402"/>
                  </a:cubicBezTo>
                  <a:lnTo>
                    <a:pt x="375" y="1402"/>
                  </a:lnTo>
                  <a:lnTo>
                    <a:pt x="368" y="1417"/>
                  </a:lnTo>
                  <a:cubicBezTo>
                    <a:pt x="421" y="1264"/>
                    <a:pt x="490" y="1111"/>
                    <a:pt x="567" y="965"/>
                  </a:cubicBezTo>
                  <a:cubicBezTo>
                    <a:pt x="643" y="820"/>
                    <a:pt x="735" y="682"/>
                    <a:pt x="827" y="552"/>
                  </a:cubicBezTo>
                  <a:cubicBezTo>
                    <a:pt x="957" y="376"/>
                    <a:pt x="1095" y="215"/>
                    <a:pt x="1256" y="62"/>
                  </a:cubicBezTo>
                  <a:cubicBezTo>
                    <a:pt x="1271" y="46"/>
                    <a:pt x="1271" y="24"/>
                    <a:pt x="1256" y="8"/>
                  </a:cubicBezTo>
                  <a:cubicBezTo>
                    <a:pt x="1248" y="1"/>
                    <a:pt x="1241" y="1"/>
                    <a:pt x="1233" y="1"/>
                  </a:cubicBez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0"/>
            <p:cNvSpPr/>
            <p:nvPr/>
          </p:nvSpPr>
          <p:spPr>
            <a:xfrm>
              <a:off x="821842" y="1324681"/>
              <a:ext cx="709305" cy="910202"/>
            </a:xfrm>
            <a:custGeom>
              <a:avLst/>
              <a:gdLst/>
              <a:ahLst/>
              <a:cxnLst/>
              <a:rect l="l" t="t" r="r" b="b"/>
              <a:pathLst>
                <a:path w="11164" h="14326" extrusionOk="0">
                  <a:moveTo>
                    <a:pt x="6723" y="1"/>
                  </a:moveTo>
                  <a:cubicBezTo>
                    <a:pt x="6386" y="1"/>
                    <a:pt x="6026" y="16"/>
                    <a:pt x="5613" y="54"/>
                  </a:cubicBezTo>
                  <a:cubicBezTo>
                    <a:pt x="5391" y="70"/>
                    <a:pt x="5169" y="93"/>
                    <a:pt x="4954" y="123"/>
                  </a:cubicBezTo>
                  <a:cubicBezTo>
                    <a:pt x="4801" y="139"/>
                    <a:pt x="4640" y="162"/>
                    <a:pt x="4487" y="185"/>
                  </a:cubicBezTo>
                  <a:cubicBezTo>
                    <a:pt x="4196" y="231"/>
                    <a:pt x="3898" y="292"/>
                    <a:pt x="3615" y="361"/>
                  </a:cubicBezTo>
                  <a:cubicBezTo>
                    <a:pt x="3308" y="437"/>
                    <a:pt x="3017" y="537"/>
                    <a:pt x="2726" y="659"/>
                  </a:cubicBezTo>
                  <a:cubicBezTo>
                    <a:pt x="2091" y="927"/>
                    <a:pt x="1616" y="1279"/>
                    <a:pt x="1325" y="1708"/>
                  </a:cubicBezTo>
                  <a:cubicBezTo>
                    <a:pt x="1180" y="1930"/>
                    <a:pt x="1073" y="2168"/>
                    <a:pt x="1019" y="2428"/>
                  </a:cubicBezTo>
                  <a:cubicBezTo>
                    <a:pt x="996" y="2589"/>
                    <a:pt x="981" y="2749"/>
                    <a:pt x="981" y="2910"/>
                  </a:cubicBezTo>
                  <a:cubicBezTo>
                    <a:pt x="981" y="3125"/>
                    <a:pt x="996" y="3339"/>
                    <a:pt x="1027" y="3553"/>
                  </a:cubicBezTo>
                  <a:cubicBezTo>
                    <a:pt x="1096" y="3982"/>
                    <a:pt x="1211" y="4395"/>
                    <a:pt x="1364" y="4801"/>
                  </a:cubicBezTo>
                  <a:cubicBezTo>
                    <a:pt x="1501" y="5161"/>
                    <a:pt x="1655" y="5506"/>
                    <a:pt x="1792" y="5797"/>
                  </a:cubicBezTo>
                  <a:cubicBezTo>
                    <a:pt x="1593" y="5689"/>
                    <a:pt x="1371" y="5628"/>
                    <a:pt x="1142" y="5620"/>
                  </a:cubicBezTo>
                  <a:lnTo>
                    <a:pt x="1111" y="5620"/>
                  </a:lnTo>
                  <a:cubicBezTo>
                    <a:pt x="958" y="5620"/>
                    <a:pt x="805" y="5651"/>
                    <a:pt x="667" y="5720"/>
                  </a:cubicBezTo>
                  <a:cubicBezTo>
                    <a:pt x="529" y="5781"/>
                    <a:pt x="399" y="5873"/>
                    <a:pt x="299" y="5996"/>
                  </a:cubicBezTo>
                  <a:cubicBezTo>
                    <a:pt x="200" y="6110"/>
                    <a:pt x="123" y="6256"/>
                    <a:pt x="70" y="6409"/>
                  </a:cubicBezTo>
                  <a:cubicBezTo>
                    <a:pt x="24" y="6570"/>
                    <a:pt x="1" y="6746"/>
                    <a:pt x="9" y="6914"/>
                  </a:cubicBezTo>
                  <a:cubicBezTo>
                    <a:pt x="16" y="7075"/>
                    <a:pt x="39" y="7236"/>
                    <a:pt x="93" y="7389"/>
                  </a:cubicBezTo>
                  <a:cubicBezTo>
                    <a:pt x="146" y="7542"/>
                    <a:pt x="215" y="7680"/>
                    <a:pt x="307" y="7810"/>
                  </a:cubicBezTo>
                  <a:cubicBezTo>
                    <a:pt x="437" y="8002"/>
                    <a:pt x="598" y="8170"/>
                    <a:pt x="782" y="8315"/>
                  </a:cubicBezTo>
                  <a:cubicBezTo>
                    <a:pt x="1165" y="8599"/>
                    <a:pt x="1616" y="8775"/>
                    <a:pt x="2083" y="8813"/>
                  </a:cubicBezTo>
                  <a:cubicBezTo>
                    <a:pt x="2145" y="8821"/>
                    <a:pt x="2198" y="8821"/>
                    <a:pt x="2259" y="8821"/>
                  </a:cubicBezTo>
                  <a:cubicBezTo>
                    <a:pt x="2428" y="8821"/>
                    <a:pt x="2596" y="8798"/>
                    <a:pt x="2757" y="8759"/>
                  </a:cubicBezTo>
                  <a:cubicBezTo>
                    <a:pt x="2895" y="8928"/>
                    <a:pt x="3017" y="9112"/>
                    <a:pt x="3125" y="9311"/>
                  </a:cubicBezTo>
                  <a:cubicBezTo>
                    <a:pt x="3331" y="9709"/>
                    <a:pt x="3492" y="10138"/>
                    <a:pt x="3592" y="10574"/>
                  </a:cubicBezTo>
                  <a:lnTo>
                    <a:pt x="3592" y="10582"/>
                  </a:lnTo>
                  <a:lnTo>
                    <a:pt x="3592" y="10589"/>
                  </a:lnTo>
                  <a:cubicBezTo>
                    <a:pt x="3699" y="11056"/>
                    <a:pt x="3745" y="11531"/>
                    <a:pt x="3722" y="12006"/>
                  </a:cubicBezTo>
                  <a:cubicBezTo>
                    <a:pt x="3706" y="12388"/>
                    <a:pt x="3645" y="12771"/>
                    <a:pt x="3530" y="13139"/>
                  </a:cubicBezTo>
                  <a:cubicBezTo>
                    <a:pt x="3515" y="13162"/>
                    <a:pt x="3515" y="13208"/>
                    <a:pt x="3530" y="13231"/>
                  </a:cubicBezTo>
                  <a:cubicBezTo>
                    <a:pt x="3630" y="13338"/>
                    <a:pt x="3729" y="13437"/>
                    <a:pt x="3844" y="13529"/>
                  </a:cubicBezTo>
                  <a:cubicBezTo>
                    <a:pt x="3959" y="13621"/>
                    <a:pt x="4082" y="13705"/>
                    <a:pt x="4212" y="13782"/>
                  </a:cubicBezTo>
                  <a:cubicBezTo>
                    <a:pt x="4487" y="13935"/>
                    <a:pt x="4778" y="14058"/>
                    <a:pt x="5077" y="14142"/>
                  </a:cubicBezTo>
                  <a:cubicBezTo>
                    <a:pt x="5398" y="14234"/>
                    <a:pt x="5728" y="14287"/>
                    <a:pt x="6057" y="14310"/>
                  </a:cubicBezTo>
                  <a:cubicBezTo>
                    <a:pt x="6179" y="14325"/>
                    <a:pt x="6310" y="14325"/>
                    <a:pt x="6440" y="14325"/>
                  </a:cubicBezTo>
                  <a:cubicBezTo>
                    <a:pt x="6646" y="14325"/>
                    <a:pt x="6861" y="14310"/>
                    <a:pt x="7067" y="14287"/>
                  </a:cubicBezTo>
                  <a:cubicBezTo>
                    <a:pt x="7450" y="14241"/>
                    <a:pt x="7825" y="14149"/>
                    <a:pt x="8185" y="14004"/>
                  </a:cubicBezTo>
                  <a:cubicBezTo>
                    <a:pt x="8499" y="13874"/>
                    <a:pt x="8798" y="13698"/>
                    <a:pt x="9050" y="13483"/>
                  </a:cubicBezTo>
                  <a:cubicBezTo>
                    <a:pt x="9073" y="13476"/>
                    <a:pt x="9089" y="13460"/>
                    <a:pt x="9096" y="13437"/>
                  </a:cubicBezTo>
                  <a:lnTo>
                    <a:pt x="9112" y="13430"/>
                  </a:lnTo>
                  <a:cubicBezTo>
                    <a:pt x="9127" y="13414"/>
                    <a:pt x="9142" y="13399"/>
                    <a:pt x="9142" y="13376"/>
                  </a:cubicBezTo>
                  <a:cubicBezTo>
                    <a:pt x="9150" y="13353"/>
                    <a:pt x="9142" y="13330"/>
                    <a:pt x="9135" y="13315"/>
                  </a:cubicBezTo>
                  <a:cubicBezTo>
                    <a:pt x="9119" y="13300"/>
                    <a:pt x="9104" y="13284"/>
                    <a:pt x="9081" y="13284"/>
                  </a:cubicBezTo>
                  <a:lnTo>
                    <a:pt x="9073" y="13284"/>
                  </a:lnTo>
                  <a:cubicBezTo>
                    <a:pt x="9058" y="13284"/>
                    <a:pt x="9035" y="13284"/>
                    <a:pt x="9020" y="13300"/>
                  </a:cubicBezTo>
                  <a:lnTo>
                    <a:pt x="9012" y="13307"/>
                  </a:lnTo>
                  <a:cubicBezTo>
                    <a:pt x="8959" y="13284"/>
                    <a:pt x="8897" y="13246"/>
                    <a:pt x="8844" y="13215"/>
                  </a:cubicBezTo>
                  <a:cubicBezTo>
                    <a:pt x="8721" y="13131"/>
                    <a:pt x="8606" y="13032"/>
                    <a:pt x="8499" y="12924"/>
                  </a:cubicBezTo>
                  <a:cubicBezTo>
                    <a:pt x="8392" y="12810"/>
                    <a:pt x="8308" y="12679"/>
                    <a:pt x="8231" y="12542"/>
                  </a:cubicBezTo>
                  <a:lnTo>
                    <a:pt x="8231" y="12542"/>
                  </a:lnTo>
                  <a:lnTo>
                    <a:pt x="8239" y="12565"/>
                  </a:lnTo>
                  <a:cubicBezTo>
                    <a:pt x="8147" y="12388"/>
                    <a:pt x="8078" y="12197"/>
                    <a:pt x="8032" y="12006"/>
                  </a:cubicBezTo>
                  <a:cubicBezTo>
                    <a:pt x="7979" y="11753"/>
                    <a:pt x="7948" y="11500"/>
                    <a:pt x="7956" y="11240"/>
                  </a:cubicBezTo>
                  <a:cubicBezTo>
                    <a:pt x="8530" y="11125"/>
                    <a:pt x="9066" y="10888"/>
                    <a:pt x="9556" y="10566"/>
                  </a:cubicBezTo>
                  <a:cubicBezTo>
                    <a:pt x="9885" y="10337"/>
                    <a:pt x="10176" y="10061"/>
                    <a:pt x="10436" y="9755"/>
                  </a:cubicBezTo>
                  <a:cubicBezTo>
                    <a:pt x="10559" y="9602"/>
                    <a:pt x="10666" y="9449"/>
                    <a:pt x="10765" y="9272"/>
                  </a:cubicBezTo>
                  <a:cubicBezTo>
                    <a:pt x="10857" y="9112"/>
                    <a:pt x="10926" y="8936"/>
                    <a:pt x="10987" y="8752"/>
                  </a:cubicBezTo>
                  <a:cubicBezTo>
                    <a:pt x="11102" y="8384"/>
                    <a:pt x="11156" y="8002"/>
                    <a:pt x="11156" y="7619"/>
                  </a:cubicBezTo>
                  <a:cubicBezTo>
                    <a:pt x="11163" y="7228"/>
                    <a:pt x="11118" y="6830"/>
                    <a:pt x="11041" y="6447"/>
                  </a:cubicBezTo>
                  <a:cubicBezTo>
                    <a:pt x="10987" y="6210"/>
                    <a:pt x="10926" y="5980"/>
                    <a:pt x="10857" y="5751"/>
                  </a:cubicBezTo>
                  <a:cubicBezTo>
                    <a:pt x="10819" y="5636"/>
                    <a:pt x="10781" y="5521"/>
                    <a:pt x="10742" y="5406"/>
                  </a:cubicBezTo>
                  <a:cubicBezTo>
                    <a:pt x="10704" y="5314"/>
                    <a:pt x="10674" y="5230"/>
                    <a:pt x="10635" y="5138"/>
                  </a:cubicBezTo>
                  <a:lnTo>
                    <a:pt x="10597" y="5031"/>
                  </a:lnTo>
                  <a:cubicBezTo>
                    <a:pt x="10513" y="4817"/>
                    <a:pt x="10406" y="4533"/>
                    <a:pt x="10306" y="4235"/>
                  </a:cubicBezTo>
                  <a:cubicBezTo>
                    <a:pt x="10222" y="3967"/>
                    <a:pt x="10161" y="3683"/>
                    <a:pt x="10115" y="3408"/>
                  </a:cubicBezTo>
                  <a:cubicBezTo>
                    <a:pt x="10099" y="3262"/>
                    <a:pt x="10084" y="3132"/>
                    <a:pt x="10076" y="2994"/>
                  </a:cubicBezTo>
                  <a:cubicBezTo>
                    <a:pt x="10076" y="2887"/>
                    <a:pt x="10076" y="2772"/>
                    <a:pt x="10069" y="2658"/>
                  </a:cubicBezTo>
                  <a:cubicBezTo>
                    <a:pt x="10069" y="2390"/>
                    <a:pt x="10061" y="2137"/>
                    <a:pt x="10038" y="1892"/>
                  </a:cubicBezTo>
                  <a:cubicBezTo>
                    <a:pt x="10023" y="1639"/>
                    <a:pt x="9977" y="1402"/>
                    <a:pt x="9893" y="1165"/>
                  </a:cubicBezTo>
                  <a:cubicBezTo>
                    <a:pt x="9854" y="1057"/>
                    <a:pt x="9808" y="958"/>
                    <a:pt x="9747" y="866"/>
                  </a:cubicBezTo>
                  <a:cubicBezTo>
                    <a:pt x="9709" y="820"/>
                    <a:pt x="9678" y="774"/>
                    <a:pt x="9640" y="728"/>
                  </a:cubicBezTo>
                  <a:cubicBezTo>
                    <a:pt x="9602" y="690"/>
                    <a:pt x="9556" y="652"/>
                    <a:pt x="9510" y="621"/>
                  </a:cubicBezTo>
                  <a:cubicBezTo>
                    <a:pt x="9502" y="613"/>
                    <a:pt x="9494" y="606"/>
                    <a:pt x="9479" y="606"/>
                  </a:cubicBezTo>
                  <a:cubicBezTo>
                    <a:pt x="9410" y="567"/>
                    <a:pt x="9334" y="537"/>
                    <a:pt x="9257" y="499"/>
                  </a:cubicBezTo>
                  <a:lnTo>
                    <a:pt x="9211" y="476"/>
                  </a:lnTo>
                  <a:cubicBezTo>
                    <a:pt x="9112" y="430"/>
                    <a:pt x="9004" y="384"/>
                    <a:pt x="8890" y="345"/>
                  </a:cubicBezTo>
                  <a:cubicBezTo>
                    <a:pt x="8683" y="269"/>
                    <a:pt x="8476" y="208"/>
                    <a:pt x="8262" y="162"/>
                  </a:cubicBezTo>
                  <a:cubicBezTo>
                    <a:pt x="7833" y="62"/>
                    <a:pt x="7389" y="16"/>
                    <a:pt x="6945" y="9"/>
                  </a:cubicBezTo>
                  <a:lnTo>
                    <a:pt x="6715" y="9"/>
                  </a:lnTo>
                  <a:lnTo>
                    <a:pt x="6723" y="1"/>
                  </a:lnTo>
                  <a:close/>
                </a:path>
              </a:pathLst>
            </a:custGeom>
            <a:solidFill>
              <a:srgbClr val="DB6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0"/>
            <p:cNvSpPr/>
            <p:nvPr/>
          </p:nvSpPr>
          <p:spPr>
            <a:xfrm>
              <a:off x="1118109" y="1991613"/>
              <a:ext cx="215574" cy="102927"/>
            </a:xfrm>
            <a:custGeom>
              <a:avLst/>
              <a:gdLst/>
              <a:ahLst/>
              <a:cxnLst/>
              <a:rect l="l" t="t" r="r" b="b"/>
              <a:pathLst>
                <a:path w="3393" h="1620" extrusionOk="0">
                  <a:moveTo>
                    <a:pt x="0" y="0"/>
                  </a:moveTo>
                  <a:cubicBezTo>
                    <a:pt x="100" y="146"/>
                    <a:pt x="207" y="291"/>
                    <a:pt x="330" y="422"/>
                  </a:cubicBezTo>
                  <a:cubicBezTo>
                    <a:pt x="437" y="544"/>
                    <a:pt x="559" y="666"/>
                    <a:pt x="689" y="774"/>
                  </a:cubicBezTo>
                  <a:cubicBezTo>
                    <a:pt x="812" y="881"/>
                    <a:pt x="942" y="980"/>
                    <a:pt x="1080" y="1065"/>
                  </a:cubicBezTo>
                  <a:lnTo>
                    <a:pt x="1072" y="1057"/>
                  </a:lnTo>
                  <a:lnTo>
                    <a:pt x="1072" y="1057"/>
                  </a:lnTo>
                  <a:cubicBezTo>
                    <a:pt x="1210" y="1149"/>
                    <a:pt x="1356" y="1225"/>
                    <a:pt x="1501" y="1302"/>
                  </a:cubicBezTo>
                  <a:cubicBezTo>
                    <a:pt x="1639" y="1363"/>
                    <a:pt x="1777" y="1417"/>
                    <a:pt x="1922" y="1470"/>
                  </a:cubicBezTo>
                  <a:cubicBezTo>
                    <a:pt x="2060" y="1509"/>
                    <a:pt x="2205" y="1547"/>
                    <a:pt x="2343" y="1570"/>
                  </a:cubicBezTo>
                  <a:cubicBezTo>
                    <a:pt x="2481" y="1593"/>
                    <a:pt x="2619" y="1608"/>
                    <a:pt x="2757" y="1616"/>
                  </a:cubicBezTo>
                  <a:cubicBezTo>
                    <a:pt x="2793" y="1618"/>
                    <a:pt x="2828" y="1619"/>
                    <a:pt x="2864" y="1619"/>
                  </a:cubicBezTo>
                  <a:cubicBezTo>
                    <a:pt x="2951" y="1619"/>
                    <a:pt x="3038" y="1614"/>
                    <a:pt x="3124" y="1608"/>
                  </a:cubicBezTo>
                  <a:cubicBezTo>
                    <a:pt x="3216" y="1601"/>
                    <a:pt x="3308" y="1585"/>
                    <a:pt x="3392" y="1570"/>
                  </a:cubicBezTo>
                  <a:cubicBezTo>
                    <a:pt x="3384" y="1547"/>
                    <a:pt x="3377" y="1524"/>
                    <a:pt x="3377" y="1501"/>
                  </a:cubicBezTo>
                  <a:cubicBezTo>
                    <a:pt x="3323" y="1248"/>
                    <a:pt x="3293" y="996"/>
                    <a:pt x="3300" y="743"/>
                  </a:cubicBezTo>
                  <a:lnTo>
                    <a:pt x="3300" y="743"/>
                  </a:lnTo>
                  <a:cubicBezTo>
                    <a:pt x="3239" y="751"/>
                    <a:pt x="3178" y="758"/>
                    <a:pt x="3116" y="758"/>
                  </a:cubicBezTo>
                  <a:cubicBezTo>
                    <a:pt x="2976" y="770"/>
                    <a:pt x="2832" y="777"/>
                    <a:pt x="2687" y="777"/>
                  </a:cubicBezTo>
                  <a:cubicBezTo>
                    <a:pt x="2634" y="777"/>
                    <a:pt x="2580" y="776"/>
                    <a:pt x="2527" y="774"/>
                  </a:cubicBezTo>
                  <a:cubicBezTo>
                    <a:pt x="1800" y="735"/>
                    <a:pt x="1080" y="552"/>
                    <a:pt x="422" y="230"/>
                  </a:cubicBezTo>
                  <a:cubicBezTo>
                    <a:pt x="276" y="161"/>
                    <a:pt x="138" y="85"/>
                    <a:pt x="0" y="0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0"/>
            <p:cNvSpPr/>
            <p:nvPr/>
          </p:nvSpPr>
          <p:spPr>
            <a:xfrm>
              <a:off x="1240225" y="2085011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0"/>
            <p:cNvSpPr/>
            <p:nvPr/>
          </p:nvSpPr>
          <p:spPr>
            <a:xfrm>
              <a:off x="1240225" y="2085011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0"/>
            <p:cNvSpPr/>
            <p:nvPr/>
          </p:nvSpPr>
          <p:spPr>
            <a:xfrm>
              <a:off x="918162" y="1730991"/>
              <a:ext cx="53115" cy="113474"/>
            </a:xfrm>
            <a:custGeom>
              <a:avLst/>
              <a:gdLst/>
              <a:ahLst/>
              <a:cxnLst/>
              <a:rect l="l" t="t" r="r" b="b"/>
              <a:pathLst>
                <a:path w="836" h="1786" extrusionOk="0">
                  <a:moveTo>
                    <a:pt x="119" y="1"/>
                  </a:moveTo>
                  <a:cubicBezTo>
                    <a:pt x="116" y="1"/>
                    <a:pt x="112" y="3"/>
                    <a:pt x="108" y="6"/>
                  </a:cubicBezTo>
                  <a:lnTo>
                    <a:pt x="116" y="6"/>
                  </a:lnTo>
                  <a:cubicBezTo>
                    <a:pt x="93" y="14"/>
                    <a:pt x="77" y="29"/>
                    <a:pt x="70" y="45"/>
                  </a:cubicBezTo>
                  <a:cubicBezTo>
                    <a:pt x="54" y="83"/>
                    <a:pt x="47" y="121"/>
                    <a:pt x="31" y="160"/>
                  </a:cubicBezTo>
                  <a:cubicBezTo>
                    <a:pt x="24" y="198"/>
                    <a:pt x="16" y="236"/>
                    <a:pt x="8" y="274"/>
                  </a:cubicBezTo>
                  <a:cubicBezTo>
                    <a:pt x="1" y="359"/>
                    <a:pt x="1" y="435"/>
                    <a:pt x="1" y="519"/>
                  </a:cubicBezTo>
                  <a:cubicBezTo>
                    <a:pt x="8" y="604"/>
                    <a:pt x="24" y="688"/>
                    <a:pt x="47" y="764"/>
                  </a:cubicBezTo>
                  <a:cubicBezTo>
                    <a:pt x="62" y="856"/>
                    <a:pt x="93" y="948"/>
                    <a:pt x="131" y="1032"/>
                  </a:cubicBezTo>
                  <a:cubicBezTo>
                    <a:pt x="238" y="1262"/>
                    <a:pt x="384" y="1469"/>
                    <a:pt x="575" y="1637"/>
                  </a:cubicBezTo>
                  <a:cubicBezTo>
                    <a:pt x="636" y="1691"/>
                    <a:pt x="705" y="1744"/>
                    <a:pt x="774" y="1783"/>
                  </a:cubicBezTo>
                  <a:cubicBezTo>
                    <a:pt x="778" y="1785"/>
                    <a:pt x="783" y="1786"/>
                    <a:pt x="788" y="1786"/>
                  </a:cubicBezTo>
                  <a:cubicBezTo>
                    <a:pt x="801" y="1786"/>
                    <a:pt x="816" y="1779"/>
                    <a:pt x="828" y="1767"/>
                  </a:cubicBezTo>
                  <a:cubicBezTo>
                    <a:pt x="835" y="1744"/>
                    <a:pt x="828" y="1721"/>
                    <a:pt x="805" y="1714"/>
                  </a:cubicBezTo>
                  <a:lnTo>
                    <a:pt x="759" y="1683"/>
                  </a:lnTo>
                  <a:lnTo>
                    <a:pt x="766" y="1691"/>
                  </a:lnTo>
                  <a:cubicBezTo>
                    <a:pt x="682" y="1629"/>
                    <a:pt x="598" y="1553"/>
                    <a:pt x="529" y="1476"/>
                  </a:cubicBezTo>
                  <a:cubicBezTo>
                    <a:pt x="437" y="1369"/>
                    <a:pt x="361" y="1247"/>
                    <a:pt x="299" y="1124"/>
                  </a:cubicBezTo>
                  <a:cubicBezTo>
                    <a:pt x="238" y="994"/>
                    <a:pt x="192" y="856"/>
                    <a:pt x="162" y="718"/>
                  </a:cubicBezTo>
                  <a:cubicBezTo>
                    <a:pt x="146" y="611"/>
                    <a:pt x="139" y="504"/>
                    <a:pt x="139" y="397"/>
                  </a:cubicBezTo>
                  <a:cubicBezTo>
                    <a:pt x="146" y="305"/>
                    <a:pt x="169" y="221"/>
                    <a:pt x="192" y="137"/>
                  </a:cubicBezTo>
                  <a:lnTo>
                    <a:pt x="207" y="114"/>
                  </a:lnTo>
                  <a:cubicBezTo>
                    <a:pt x="215" y="91"/>
                    <a:pt x="215" y="75"/>
                    <a:pt x="207" y="52"/>
                  </a:cubicBezTo>
                  <a:cubicBezTo>
                    <a:pt x="200" y="37"/>
                    <a:pt x="185" y="22"/>
                    <a:pt x="169" y="14"/>
                  </a:cubicBezTo>
                  <a:cubicBezTo>
                    <a:pt x="154" y="6"/>
                    <a:pt x="146" y="6"/>
                    <a:pt x="131" y="6"/>
                  </a:cubicBezTo>
                  <a:cubicBezTo>
                    <a:pt x="127" y="3"/>
                    <a:pt x="123" y="1"/>
                    <a:pt x="119" y="1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0"/>
            <p:cNvSpPr/>
            <p:nvPr/>
          </p:nvSpPr>
          <p:spPr>
            <a:xfrm>
              <a:off x="843254" y="1712883"/>
              <a:ext cx="87615" cy="27320"/>
            </a:xfrm>
            <a:custGeom>
              <a:avLst/>
              <a:gdLst/>
              <a:ahLst/>
              <a:cxnLst/>
              <a:rect l="l" t="t" r="r" b="b"/>
              <a:pathLst>
                <a:path w="1379" h="430" extrusionOk="0">
                  <a:moveTo>
                    <a:pt x="690" y="0"/>
                  </a:moveTo>
                  <a:lnTo>
                    <a:pt x="705" y="8"/>
                  </a:lnTo>
                  <a:cubicBezTo>
                    <a:pt x="629" y="8"/>
                    <a:pt x="560" y="16"/>
                    <a:pt x="498" y="39"/>
                  </a:cubicBezTo>
                  <a:cubicBezTo>
                    <a:pt x="429" y="46"/>
                    <a:pt x="368" y="69"/>
                    <a:pt x="307" y="100"/>
                  </a:cubicBezTo>
                  <a:cubicBezTo>
                    <a:pt x="192" y="146"/>
                    <a:pt x="93" y="222"/>
                    <a:pt x="8" y="322"/>
                  </a:cubicBezTo>
                  <a:cubicBezTo>
                    <a:pt x="1" y="337"/>
                    <a:pt x="1" y="360"/>
                    <a:pt x="16" y="376"/>
                  </a:cubicBezTo>
                  <a:cubicBezTo>
                    <a:pt x="26" y="379"/>
                    <a:pt x="35" y="381"/>
                    <a:pt x="43" y="381"/>
                  </a:cubicBezTo>
                  <a:cubicBezTo>
                    <a:pt x="55" y="381"/>
                    <a:pt x="65" y="377"/>
                    <a:pt x="70" y="368"/>
                  </a:cubicBezTo>
                  <a:cubicBezTo>
                    <a:pt x="85" y="353"/>
                    <a:pt x="100" y="330"/>
                    <a:pt x="116" y="314"/>
                  </a:cubicBezTo>
                  <a:cubicBezTo>
                    <a:pt x="146" y="291"/>
                    <a:pt x="177" y="261"/>
                    <a:pt x="207" y="238"/>
                  </a:cubicBezTo>
                  <a:cubicBezTo>
                    <a:pt x="238" y="230"/>
                    <a:pt x="261" y="215"/>
                    <a:pt x="284" y="200"/>
                  </a:cubicBezTo>
                  <a:cubicBezTo>
                    <a:pt x="322" y="192"/>
                    <a:pt x="353" y="177"/>
                    <a:pt x="391" y="169"/>
                  </a:cubicBezTo>
                  <a:lnTo>
                    <a:pt x="376" y="169"/>
                  </a:lnTo>
                  <a:cubicBezTo>
                    <a:pt x="406" y="161"/>
                    <a:pt x="437" y="154"/>
                    <a:pt x="468" y="154"/>
                  </a:cubicBezTo>
                  <a:cubicBezTo>
                    <a:pt x="498" y="146"/>
                    <a:pt x="529" y="146"/>
                    <a:pt x="560" y="146"/>
                  </a:cubicBezTo>
                  <a:cubicBezTo>
                    <a:pt x="576" y="145"/>
                    <a:pt x="593" y="144"/>
                    <a:pt x="609" y="144"/>
                  </a:cubicBezTo>
                  <a:cubicBezTo>
                    <a:pt x="682" y="144"/>
                    <a:pt x="751" y="156"/>
                    <a:pt x="820" y="169"/>
                  </a:cubicBezTo>
                  <a:cubicBezTo>
                    <a:pt x="912" y="192"/>
                    <a:pt x="988" y="222"/>
                    <a:pt x="1073" y="268"/>
                  </a:cubicBezTo>
                  <a:cubicBezTo>
                    <a:pt x="1141" y="307"/>
                    <a:pt x="1203" y="360"/>
                    <a:pt x="1264" y="414"/>
                  </a:cubicBezTo>
                  <a:cubicBezTo>
                    <a:pt x="1272" y="422"/>
                    <a:pt x="1287" y="429"/>
                    <a:pt x="1295" y="429"/>
                  </a:cubicBezTo>
                  <a:cubicBezTo>
                    <a:pt x="1318" y="429"/>
                    <a:pt x="1333" y="429"/>
                    <a:pt x="1348" y="414"/>
                  </a:cubicBezTo>
                  <a:cubicBezTo>
                    <a:pt x="1364" y="406"/>
                    <a:pt x="1371" y="399"/>
                    <a:pt x="1371" y="383"/>
                  </a:cubicBezTo>
                  <a:cubicBezTo>
                    <a:pt x="1379" y="368"/>
                    <a:pt x="1379" y="345"/>
                    <a:pt x="1371" y="330"/>
                  </a:cubicBezTo>
                  <a:cubicBezTo>
                    <a:pt x="1356" y="307"/>
                    <a:pt x="1341" y="276"/>
                    <a:pt x="1325" y="253"/>
                  </a:cubicBezTo>
                  <a:cubicBezTo>
                    <a:pt x="1310" y="230"/>
                    <a:pt x="1287" y="207"/>
                    <a:pt x="1264" y="184"/>
                  </a:cubicBezTo>
                  <a:cubicBezTo>
                    <a:pt x="1210" y="138"/>
                    <a:pt x="1157" y="108"/>
                    <a:pt x="1096" y="77"/>
                  </a:cubicBezTo>
                  <a:cubicBezTo>
                    <a:pt x="1034" y="54"/>
                    <a:pt x="965" y="31"/>
                    <a:pt x="896" y="16"/>
                  </a:cubicBezTo>
                  <a:cubicBezTo>
                    <a:pt x="835" y="8"/>
                    <a:pt x="782" y="0"/>
                    <a:pt x="720" y="0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0"/>
            <p:cNvSpPr/>
            <p:nvPr/>
          </p:nvSpPr>
          <p:spPr>
            <a:xfrm>
              <a:off x="898720" y="1324681"/>
              <a:ext cx="584268" cy="285145"/>
            </a:xfrm>
            <a:custGeom>
              <a:avLst/>
              <a:gdLst/>
              <a:ahLst/>
              <a:cxnLst/>
              <a:rect l="l" t="t" r="r" b="b"/>
              <a:pathLst>
                <a:path w="9196" h="4488" extrusionOk="0">
                  <a:moveTo>
                    <a:pt x="5513" y="1"/>
                  </a:moveTo>
                  <a:cubicBezTo>
                    <a:pt x="5184" y="1"/>
                    <a:pt x="4824" y="16"/>
                    <a:pt x="4403" y="54"/>
                  </a:cubicBezTo>
                  <a:lnTo>
                    <a:pt x="4403" y="47"/>
                  </a:lnTo>
                  <a:cubicBezTo>
                    <a:pt x="4181" y="70"/>
                    <a:pt x="3959" y="93"/>
                    <a:pt x="3744" y="116"/>
                  </a:cubicBezTo>
                  <a:cubicBezTo>
                    <a:pt x="3591" y="139"/>
                    <a:pt x="3430" y="154"/>
                    <a:pt x="3277" y="177"/>
                  </a:cubicBezTo>
                  <a:cubicBezTo>
                    <a:pt x="2979" y="231"/>
                    <a:pt x="2680" y="284"/>
                    <a:pt x="2405" y="361"/>
                  </a:cubicBezTo>
                  <a:cubicBezTo>
                    <a:pt x="2098" y="437"/>
                    <a:pt x="1807" y="537"/>
                    <a:pt x="1516" y="652"/>
                  </a:cubicBezTo>
                  <a:cubicBezTo>
                    <a:pt x="873" y="927"/>
                    <a:pt x="406" y="1279"/>
                    <a:pt x="115" y="1708"/>
                  </a:cubicBezTo>
                  <a:cubicBezTo>
                    <a:pt x="77" y="1769"/>
                    <a:pt x="39" y="1831"/>
                    <a:pt x="1" y="1892"/>
                  </a:cubicBezTo>
                  <a:cubicBezTo>
                    <a:pt x="46" y="1930"/>
                    <a:pt x="92" y="1961"/>
                    <a:pt x="138" y="1999"/>
                  </a:cubicBezTo>
                  <a:cubicBezTo>
                    <a:pt x="246" y="2068"/>
                    <a:pt x="353" y="2137"/>
                    <a:pt x="468" y="2206"/>
                  </a:cubicBezTo>
                  <a:cubicBezTo>
                    <a:pt x="621" y="2290"/>
                    <a:pt x="781" y="2359"/>
                    <a:pt x="942" y="2428"/>
                  </a:cubicBezTo>
                  <a:cubicBezTo>
                    <a:pt x="1111" y="2489"/>
                    <a:pt x="1287" y="2543"/>
                    <a:pt x="1455" y="2589"/>
                  </a:cubicBezTo>
                  <a:cubicBezTo>
                    <a:pt x="2038" y="2721"/>
                    <a:pt x="2637" y="2785"/>
                    <a:pt x="3234" y="2785"/>
                  </a:cubicBezTo>
                  <a:cubicBezTo>
                    <a:pt x="3328" y="2785"/>
                    <a:pt x="3421" y="2783"/>
                    <a:pt x="3515" y="2780"/>
                  </a:cubicBezTo>
                  <a:lnTo>
                    <a:pt x="3499" y="2780"/>
                  </a:lnTo>
                  <a:cubicBezTo>
                    <a:pt x="3607" y="2780"/>
                    <a:pt x="3714" y="2772"/>
                    <a:pt x="3821" y="2765"/>
                  </a:cubicBezTo>
                  <a:cubicBezTo>
                    <a:pt x="3943" y="2765"/>
                    <a:pt x="4066" y="2757"/>
                    <a:pt x="4188" y="2749"/>
                  </a:cubicBezTo>
                  <a:cubicBezTo>
                    <a:pt x="4342" y="2746"/>
                    <a:pt x="4495" y="2744"/>
                    <a:pt x="4648" y="2744"/>
                  </a:cubicBezTo>
                  <a:cubicBezTo>
                    <a:pt x="4801" y="2744"/>
                    <a:pt x="4954" y="2746"/>
                    <a:pt x="5107" y="2749"/>
                  </a:cubicBezTo>
                  <a:cubicBezTo>
                    <a:pt x="5612" y="2772"/>
                    <a:pt x="6110" y="2841"/>
                    <a:pt x="6600" y="2941"/>
                  </a:cubicBezTo>
                  <a:cubicBezTo>
                    <a:pt x="6807" y="2987"/>
                    <a:pt x="7014" y="3048"/>
                    <a:pt x="7213" y="3125"/>
                  </a:cubicBezTo>
                  <a:cubicBezTo>
                    <a:pt x="7396" y="3193"/>
                    <a:pt x="7572" y="3278"/>
                    <a:pt x="7749" y="3377"/>
                  </a:cubicBezTo>
                  <a:cubicBezTo>
                    <a:pt x="7917" y="3469"/>
                    <a:pt x="8078" y="3576"/>
                    <a:pt x="8239" y="3691"/>
                  </a:cubicBezTo>
                  <a:cubicBezTo>
                    <a:pt x="8392" y="3806"/>
                    <a:pt x="8545" y="3928"/>
                    <a:pt x="8698" y="4051"/>
                  </a:cubicBezTo>
                  <a:cubicBezTo>
                    <a:pt x="8866" y="4196"/>
                    <a:pt x="9035" y="4342"/>
                    <a:pt x="9196" y="4487"/>
                  </a:cubicBezTo>
                  <a:cubicBezTo>
                    <a:pt x="9165" y="4403"/>
                    <a:pt x="9142" y="4319"/>
                    <a:pt x="9111" y="4227"/>
                  </a:cubicBezTo>
                  <a:cubicBezTo>
                    <a:pt x="9027" y="3959"/>
                    <a:pt x="8966" y="3683"/>
                    <a:pt x="8920" y="3400"/>
                  </a:cubicBezTo>
                  <a:cubicBezTo>
                    <a:pt x="8905" y="3255"/>
                    <a:pt x="8889" y="3125"/>
                    <a:pt x="8882" y="2994"/>
                  </a:cubicBezTo>
                  <a:cubicBezTo>
                    <a:pt x="8882" y="2880"/>
                    <a:pt x="8882" y="2765"/>
                    <a:pt x="8874" y="2658"/>
                  </a:cubicBezTo>
                  <a:cubicBezTo>
                    <a:pt x="8874" y="2382"/>
                    <a:pt x="8866" y="2137"/>
                    <a:pt x="8843" y="1884"/>
                  </a:cubicBezTo>
                  <a:cubicBezTo>
                    <a:pt x="8828" y="1639"/>
                    <a:pt x="8774" y="1394"/>
                    <a:pt x="8698" y="1157"/>
                  </a:cubicBezTo>
                  <a:cubicBezTo>
                    <a:pt x="8660" y="1050"/>
                    <a:pt x="8606" y="950"/>
                    <a:pt x="8545" y="858"/>
                  </a:cubicBezTo>
                  <a:cubicBezTo>
                    <a:pt x="8514" y="812"/>
                    <a:pt x="8476" y="767"/>
                    <a:pt x="8438" y="721"/>
                  </a:cubicBezTo>
                  <a:cubicBezTo>
                    <a:pt x="8399" y="682"/>
                    <a:pt x="8361" y="644"/>
                    <a:pt x="8315" y="613"/>
                  </a:cubicBezTo>
                  <a:cubicBezTo>
                    <a:pt x="8300" y="606"/>
                    <a:pt x="8292" y="598"/>
                    <a:pt x="8284" y="598"/>
                  </a:cubicBezTo>
                  <a:cubicBezTo>
                    <a:pt x="8216" y="567"/>
                    <a:pt x="8147" y="529"/>
                    <a:pt x="8078" y="499"/>
                  </a:cubicBezTo>
                  <a:lnTo>
                    <a:pt x="8062" y="491"/>
                  </a:lnTo>
                  <a:lnTo>
                    <a:pt x="8009" y="468"/>
                  </a:lnTo>
                  <a:cubicBezTo>
                    <a:pt x="7909" y="422"/>
                    <a:pt x="7802" y="376"/>
                    <a:pt x="7695" y="338"/>
                  </a:cubicBezTo>
                  <a:cubicBezTo>
                    <a:pt x="7488" y="261"/>
                    <a:pt x="7282" y="200"/>
                    <a:pt x="7067" y="154"/>
                  </a:cubicBezTo>
                  <a:cubicBezTo>
                    <a:pt x="6631" y="54"/>
                    <a:pt x="6194" y="9"/>
                    <a:pt x="5750" y="1"/>
                  </a:cubicBezTo>
                  <a:close/>
                </a:path>
              </a:pathLst>
            </a:custGeom>
            <a:solidFill>
              <a:srgbClr val="D35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0"/>
            <p:cNvSpPr/>
            <p:nvPr/>
          </p:nvSpPr>
          <p:spPr>
            <a:xfrm>
              <a:off x="898212" y="3232526"/>
              <a:ext cx="1523569" cy="1462258"/>
            </a:xfrm>
            <a:custGeom>
              <a:avLst/>
              <a:gdLst/>
              <a:ahLst/>
              <a:cxnLst/>
              <a:rect l="l" t="t" r="r" b="b"/>
              <a:pathLst>
                <a:path w="23980" h="23015" extrusionOk="0">
                  <a:moveTo>
                    <a:pt x="5988" y="0"/>
                  </a:moveTo>
                  <a:cubicBezTo>
                    <a:pt x="5820" y="0"/>
                    <a:pt x="5651" y="0"/>
                    <a:pt x="5460" y="8"/>
                  </a:cubicBezTo>
                  <a:lnTo>
                    <a:pt x="5460" y="23"/>
                  </a:lnTo>
                  <a:cubicBezTo>
                    <a:pt x="5138" y="38"/>
                    <a:pt x="4824" y="77"/>
                    <a:pt x="4510" y="138"/>
                  </a:cubicBezTo>
                  <a:cubicBezTo>
                    <a:pt x="4043" y="245"/>
                    <a:pt x="3592" y="406"/>
                    <a:pt x="3171" y="628"/>
                  </a:cubicBezTo>
                  <a:lnTo>
                    <a:pt x="4219" y="3430"/>
                  </a:lnTo>
                  <a:lnTo>
                    <a:pt x="1" y="5015"/>
                  </a:lnTo>
                  <a:lnTo>
                    <a:pt x="9" y="5091"/>
                  </a:lnTo>
                  <a:cubicBezTo>
                    <a:pt x="62" y="5428"/>
                    <a:pt x="154" y="5758"/>
                    <a:pt x="276" y="6079"/>
                  </a:cubicBezTo>
                  <a:cubicBezTo>
                    <a:pt x="399" y="6378"/>
                    <a:pt x="560" y="6653"/>
                    <a:pt x="744" y="6921"/>
                  </a:cubicBezTo>
                  <a:cubicBezTo>
                    <a:pt x="927" y="7182"/>
                    <a:pt x="1142" y="7419"/>
                    <a:pt x="1371" y="7633"/>
                  </a:cubicBezTo>
                  <a:cubicBezTo>
                    <a:pt x="1861" y="8077"/>
                    <a:pt x="2413" y="8445"/>
                    <a:pt x="3010" y="8720"/>
                  </a:cubicBezTo>
                  <a:cubicBezTo>
                    <a:pt x="3638" y="9011"/>
                    <a:pt x="4281" y="9249"/>
                    <a:pt x="4947" y="9425"/>
                  </a:cubicBezTo>
                  <a:cubicBezTo>
                    <a:pt x="5605" y="9601"/>
                    <a:pt x="6264" y="9739"/>
                    <a:pt x="6937" y="9846"/>
                  </a:cubicBezTo>
                  <a:cubicBezTo>
                    <a:pt x="7443" y="9930"/>
                    <a:pt x="7948" y="9999"/>
                    <a:pt x="8392" y="10060"/>
                  </a:cubicBezTo>
                  <a:cubicBezTo>
                    <a:pt x="8920" y="10129"/>
                    <a:pt x="9487" y="10198"/>
                    <a:pt x="10076" y="10267"/>
                  </a:cubicBezTo>
                  <a:cubicBezTo>
                    <a:pt x="11240" y="10405"/>
                    <a:pt x="12381" y="10504"/>
                    <a:pt x="13468" y="10566"/>
                  </a:cubicBezTo>
                  <a:cubicBezTo>
                    <a:pt x="14019" y="10604"/>
                    <a:pt x="14586" y="10627"/>
                    <a:pt x="15168" y="10642"/>
                  </a:cubicBezTo>
                  <a:cubicBezTo>
                    <a:pt x="15443" y="10642"/>
                    <a:pt x="15719" y="10650"/>
                    <a:pt x="15995" y="10650"/>
                  </a:cubicBezTo>
                  <a:lnTo>
                    <a:pt x="16883" y="10650"/>
                  </a:lnTo>
                  <a:cubicBezTo>
                    <a:pt x="16086" y="12189"/>
                    <a:pt x="15390" y="13773"/>
                    <a:pt x="14777" y="15404"/>
                  </a:cubicBezTo>
                  <a:cubicBezTo>
                    <a:pt x="14440" y="16277"/>
                    <a:pt x="14111" y="17219"/>
                    <a:pt x="13797" y="18199"/>
                  </a:cubicBezTo>
                  <a:cubicBezTo>
                    <a:pt x="13790" y="18206"/>
                    <a:pt x="13790" y="18214"/>
                    <a:pt x="13790" y="18214"/>
                  </a:cubicBezTo>
                  <a:cubicBezTo>
                    <a:pt x="13460" y="19240"/>
                    <a:pt x="13146" y="20274"/>
                    <a:pt x="12840" y="21384"/>
                  </a:cubicBezTo>
                  <a:lnTo>
                    <a:pt x="12817" y="21476"/>
                  </a:lnTo>
                  <a:lnTo>
                    <a:pt x="12787" y="21575"/>
                  </a:lnTo>
                  <a:cubicBezTo>
                    <a:pt x="12894" y="21690"/>
                    <a:pt x="13016" y="21805"/>
                    <a:pt x="13146" y="21912"/>
                  </a:cubicBezTo>
                  <a:cubicBezTo>
                    <a:pt x="13284" y="22019"/>
                    <a:pt x="13422" y="22126"/>
                    <a:pt x="13575" y="22218"/>
                  </a:cubicBezTo>
                  <a:cubicBezTo>
                    <a:pt x="14356" y="22701"/>
                    <a:pt x="15244" y="22976"/>
                    <a:pt x="16155" y="23014"/>
                  </a:cubicBezTo>
                  <a:lnTo>
                    <a:pt x="16469" y="23014"/>
                  </a:lnTo>
                  <a:cubicBezTo>
                    <a:pt x="17809" y="20970"/>
                    <a:pt x="19034" y="19018"/>
                    <a:pt x="20213" y="17035"/>
                  </a:cubicBezTo>
                  <a:cubicBezTo>
                    <a:pt x="20427" y="16683"/>
                    <a:pt x="20634" y="16323"/>
                    <a:pt x="20841" y="15971"/>
                  </a:cubicBezTo>
                  <a:lnTo>
                    <a:pt x="21048" y="15619"/>
                  </a:lnTo>
                  <a:lnTo>
                    <a:pt x="21086" y="15550"/>
                  </a:lnTo>
                  <a:lnTo>
                    <a:pt x="21155" y="15435"/>
                  </a:lnTo>
                  <a:lnTo>
                    <a:pt x="21208" y="15343"/>
                  </a:lnTo>
                  <a:lnTo>
                    <a:pt x="21384" y="15037"/>
                  </a:lnTo>
                  <a:cubicBezTo>
                    <a:pt x="21522" y="14807"/>
                    <a:pt x="21660" y="14577"/>
                    <a:pt x="21798" y="14348"/>
                  </a:cubicBezTo>
                  <a:lnTo>
                    <a:pt x="21829" y="14294"/>
                  </a:lnTo>
                  <a:cubicBezTo>
                    <a:pt x="21974" y="14049"/>
                    <a:pt x="22119" y="13812"/>
                    <a:pt x="22265" y="13567"/>
                  </a:cubicBezTo>
                  <a:cubicBezTo>
                    <a:pt x="22632" y="12939"/>
                    <a:pt x="22916" y="12411"/>
                    <a:pt x="23153" y="11905"/>
                  </a:cubicBezTo>
                  <a:cubicBezTo>
                    <a:pt x="23421" y="11354"/>
                    <a:pt x="23635" y="10772"/>
                    <a:pt x="23788" y="10175"/>
                  </a:cubicBezTo>
                  <a:cubicBezTo>
                    <a:pt x="23934" y="9624"/>
                    <a:pt x="23980" y="9050"/>
                    <a:pt x="23926" y="8483"/>
                  </a:cubicBezTo>
                  <a:cubicBezTo>
                    <a:pt x="23896" y="8215"/>
                    <a:pt x="23834" y="7947"/>
                    <a:pt x="23735" y="7687"/>
                  </a:cubicBezTo>
                  <a:cubicBezTo>
                    <a:pt x="23635" y="7419"/>
                    <a:pt x="23498" y="7159"/>
                    <a:pt x="23337" y="6921"/>
                  </a:cubicBezTo>
                  <a:cubicBezTo>
                    <a:pt x="23176" y="6676"/>
                    <a:pt x="22992" y="6454"/>
                    <a:pt x="22793" y="6248"/>
                  </a:cubicBezTo>
                  <a:cubicBezTo>
                    <a:pt x="22586" y="6026"/>
                    <a:pt x="22357" y="5826"/>
                    <a:pt x="22119" y="5643"/>
                  </a:cubicBezTo>
                  <a:cubicBezTo>
                    <a:pt x="21637" y="5268"/>
                    <a:pt x="21124" y="4946"/>
                    <a:pt x="20581" y="4663"/>
                  </a:cubicBezTo>
                  <a:cubicBezTo>
                    <a:pt x="20029" y="4372"/>
                    <a:pt x="19447" y="4104"/>
                    <a:pt x="18980" y="3889"/>
                  </a:cubicBezTo>
                  <a:cubicBezTo>
                    <a:pt x="18628" y="3729"/>
                    <a:pt x="18291" y="3568"/>
                    <a:pt x="17955" y="3407"/>
                  </a:cubicBezTo>
                  <a:lnTo>
                    <a:pt x="17763" y="3323"/>
                  </a:lnTo>
                  <a:cubicBezTo>
                    <a:pt x="17465" y="3185"/>
                    <a:pt x="17158" y="3040"/>
                    <a:pt x="16852" y="2902"/>
                  </a:cubicBezTo>
                  <a:cubicBezTo>
                    <a:pt x="16018" y="2519"/>
                    <a:pt x="15321" y="2236"/>
                    <a:pt x="14670" y="1991"/>
                  </a:cubicBezTo>
                  <a:cubicBezTo>
                    <a:pt x="14486" y="1922"/>
                    <a:pt x="14303" y="1861"/>
                    <a:pt x="14126" y="1799"/>
                  </a:cubicBezTo>
                  <a:cubicBezTo>
                    <a:pt x="13943" y="1738"/>
                    <a:pt x="13767" y="1677"/>
                    <a:pt x="13591" y="1623"/>
                  </a:cubicBezTo>
                  <a:cubicBezTo>
                    <a:pt x="13284" y="1531"/>
                    <a:pt x="12970" y="1424"/>
                    <a:pt x="12656" y="1332"/>
                  </a:cubicBezTo>
                  <a:cubicBezTo>
                    <a:pt x="11370" y="934"/>
                    <a:pt x="9977" y="521"/>
                    <a:pt x="8530" y="260"/>
                  </a:cubicBezTo>
                  <a:cubicBezTo>
                    <a:pt x="7848" y="130"/>
                    <a:pt x="7159" y="46"/>
                    <a:pt x="6463" y="8"/>
                  </a:cubicBezTo>
                  <a:cubicBezTo>
                    <a:pt x="6310" y="0"/>
                    <a:pt x="6149" y="0"/>
                    <a:pt x="5988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0"/>
            <p:cNvSpPr/>
            <p:nvPr/>
          </p:nvSpPr>
          <p:spPr>
            <a:xfrm>
              <a:off x="1645901" y="4593521"/>
              <a:ext cx="308462" cy="303634"/>
            </a:xfrm>
            <a:custGeom>
              <a:avLst/>
              <a:gdLst/>
              <a:ahLst/>
              <a:cxnLst/>
              <a:rect l="l" t="t" r="r" b="b"/>
              <a:pathLst>
                <a:path w="4855" h="4779" extrusionOk="0">
                  <a:moveTo>
                    <a:pt x="1049" y="1"/>
                  </a:moveTo>
                  <a:lnTo>
                    <a:pt x="1049" y="9"/>
                  </a:lnTo>
                  <a:cubicBezTo>
                    <a:pt x="934" y="422"/>
                    <a:pt x="827" y="828"/>
                    <a:pt x="720" y="1241"/>
                  </a:cubicBezTo>
                  <a:cubicBezTo>
                    <a:pt x="590" y="1716"/>
                    <a:pt x="483" y="2145"/>
                    <a:pt x="383" y="2558"/>
                  </a:cubicBezTo>
                  <a:cubicBezTo>
                    <a:pt x="230" y="3178"/>
                    <a:pt x="100" y="3752"/>
                    <a:pt x="0" y="4311"/>
                  </a:cubicBezTo>
                  <a:cubicBezTo>
                    <a:pt x="490" y="4426"/>
                    <a:pt x="973" y="4526"/>
                    <a:pt x="1440" y="4595"/>
                  </a:cubicBezTo>
                  <a:cubicBezTo>
                    <a:pt x="1723" y="4641"/>
                    <a:pt x="2006" y="4679"/>
                    <a:pt x="2274" y="4709"/>
                  </a:cubicBezTo>
                  <a:cubicBezTo>
                    <a:pt x="2412" y="4725"/>
                    <a:pt x="2557" y="4740"/>
                    <a:pt x="2695" y="4755"/>
                  </a:cubicBezTo>
                  <a:cubicBezTo>
                    <a:pt x="2802" y="4763"/>
                    <a:pt x="2910" y="4771"/>
                    <a:pt x="3025" y="4778"/>
                  </a:cubicBezTo>
                  <a:lnTo>
                    <a:pt x="3101" y="4778"/>
                  </a:lnTo>
                  <a:cubicBezTo>
                    <a:pt x="3193" y="4778"/>
                    <a:pt x="3285" y="4771"/>
                    <a:pt x="3377" y="4755"/>
                  </a:cubicBezTo>
                  <a:cubicBezTo>
                    <a:pt x="3423" y="4740"/>
                    <a:pt x="3476" y="4717"/>
                    <a:pt x="3522" y="4694"/>
                  </a:cubicBezTo>
                  <a:cubicBezTo>
                    <a:pt x="3568" y="4671"/>
                    <a:pt x="3614" y="4641"/>
                    <a:pt x="3652" y="4602"/>
                  </a:cubicBezTo>
                  <a:cubicBezTo>
                    <a:pt x="3714" y="4541"/>
                    <a:pt x="3767" y="4480"/>
                    <a:pt x="3821" y="4411"/>
                  </a:cubicBezTo>
                  <a:cubicBezTo>
                    <a:pt x="3874" y="4342"/>
                    <a:pt x="3913" y="4265"/>
                    <a:pt x="3966" y="4196"/>
                  </a:cubicBezTo>
                  <a:lnTo>
                    <a:pt x="4012" y="4128"/>
                  </a:lnTo>
                  <a:cubicBezTo>
                    <a:pt x="4050" y="4074"/>
                    <a:pt x="4089" y="4013"/>
                    <a:pt x="4135" y="3959"/>
                  </a:cubicBezTo>
                  <a:cubicBezTo>
                    <a:pt x="4173" y="3906"/>
                    <a:pt x="4219" y="3852"/>
                    <a:pt x="4265" y="3806"/>
                  </a:cubicBezTo>
                  <a:lnTo>
                    <a:pt x="4280" y="3783"/>
                  </a:lnTo>
                  <a:lnTo>
                    <a:pt x="4303" y="3768"/>
                  </a:lnTo>
                  <a:cubicBezTo>
                    <a:pt x="4250" y="3737"/>
                    <a:pt x="4196" y="3722"/>
                    <a:pt x="4142" y="3699"/>
                  </a:cubicBezTo>
                  <a:cubicBezTo>
                    <a:pt x="3913" y="3622"/>
                    <a:pt x="3675" y="3546"/>
                    <a:pt x="3430" y="3484"/>
                  </a:cubicBezTo>
                  <a:cubicBezTo>
                    <a:pt x="3928" y="2749"/>
                    <a:pt x="4387" y="2053"/>
                    <a:pt x="4854" y="1348"/>
                  </a:cubicBezTo>
                  <a:lnTo>
                    <a:pt x="4671" y="1348"/>
                  </a:lnTo>
                  <a:cubicBezTo>
                    <a:pt x="4525" y="1348"/>
                    <a:pt x="4380" y="1341"/>
                    <a:pt x="4234" y="1325"/>
                  </a:cubicBezTo>
                  <a:cubicBezTo>
                    <a:pt x="3813" y="1280"/>
                    <a:pt x="3400" y="1180"/>
                    <a:pt x="2994" y="1042"/>
                  </a:cubicBezTo>
                  <a:cubicBezTo>
                    <a:pt x="2305" y="790"/>
                    <a:pt x="1646" y="437"/>
                    <a:pt x="10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0"/>
            <p:cNvSpPr/>
            <p:nvPr/>
          </p:nvSpPr>
          <p:spPr>
            <a:xfrm>
              <a:off x="716818" y="3257813"/>
              <a:ext cx="1514801" cy="1462258"/>
            </a:xfrm>
            <a:custGeom>
              <a:avLst/>
              <a:gdLst/>
              <a:ahLst/>
              <a:cxnLst/>
              <a:rect l="l" t="t" r="r" b="b"/>
              <a:pathLst>
                <a:path w="23842" h="23015" extrusionOk="0">
                  <a:moveTo>
                    <a:pt x="5941" y="0"/>
                  </a:moveTo>
                  <a:lnTo>
                    <a:pt x="7074" y="3032"/>
                  </a:lnTo>
                  <a:lnTo>
                    <a:pt x="0" y="5681"/>
                  </a:lnTo>
                  <a:cubicBezTo>
                    <a:pt x="46" y="5811"/>
                    <a:pt x="84" y="5941"/>
                    <a:pt x="138" y="6064"/>
                  </a:cubicBezTo>
                  <a:cubicBezTo>
                    <a:pt x="260" y="6362"/>
                    <a:pt x="414" y="6646"/>
                    <a:pt x="605" y="6906"/>
                  </a:cubicBezTo>
                  <a:cubicBezTo>
                    <a:pt x="789" y="7166"/>
                    <a:pt x="1003" y="7404"/>
                    <a:pt x="1233" y="7618"/>
                  </a:cubicBezTo>
                  <a:cubicBezTo>
                    <a:pt x="1723" y="8062"/>
                    <a:pt x="2274" y="8430"/>
                    <a:pt x="2871" y="8705"/>
                  </a:cubicBezTo>
                  <a:cubicBezTo>
                    <a:pt x="3491" y="8996"/>
                    <a:pt x="4142" y="9234"/>
                    <a:pt x="4808" y="9410"/>
                  </a:cubicBezTo>
                  <a:cubicBezTo>
                    <a:pt x="5459" y="9586"/>
                    <a:pt x="6125" y="9731"/>
                    <a:pt x="6791" y="9831"/>
                  </a:cubicBezTo>
                  <a:cubicBezTo>
                    <a:pt x="7266" y="9907"/>
                    <a:pt x="7733" y="9976"/>
                    <a:pt x="8253" y="10045"/>
                  </a:cubicBezTo>
                  <a:cubicBezTo>
                    <a:pt x="8805" y="10122"/>
                    <a:pt x="9371" y="10191"/>
                    <a:pt x="9938" y="10259"/>
                  </a:cubicBezTo>
                  <a:cubicBezTo>
                    <a:pt x="11102" y="10390"/>
                    <a:pt x="12242" y="10489"/>
                    <a:pt x="13329" y="10558"/>
                  </a:cubicBezTo>
                  <a:cubicBezTo>
                    <a:pt x="13888" y="10589"/>
                    <a:pt x="14463" y="10612"/>
                    <a:pt x="15021" y="10627"/>
                  </a:cubicBezTo>
                  <a:cubicBezTo>
                    <a:pt x="15305" y="10635"/>
                    <a:pt x="15580" y="10635"/>
                    <a:pt x="15856" y="10642"/>
                  </a:cubicBezTo>
                  <a:lnTo>
                    <a:pt x="16744" y="10642"/>
                  </a:lnTo>
                  <a:cubicBezTo>
                    <a:pt x="15948" y="12181"/>
                    <a:pt x="15251" y="13774"/>
                    <a:pt x="14639" y="15397"/>
                  </a:cubicBezTo>
                  <a:cubicBezTo>
                    <a:pt x="14302" y="16285"/>
                    <a:pt x="13973" y="17227"/>
                    <a:pt x="13659" y="18199"/>
                  </a:cubicBezTo>
                  <a:cubicBezTo>
                    <a:pt x="13651" y="18206"/>
                    <a:pt x="13651" y="18206"/>
                    <a:pt x="13651" y="18214"/>
                  </a:cubicBezTo>
                  <a:cubicBezTo>
                    <a:pt x="13329" y="19217"/>
                    <a:pt x="13016" y="20251"/>
                    <a:pt x="12702" y="21384"/>
                  </a:cubicBezTo>
                  <a:cubicBezTo>
                    <a:pt x="12686" y="21445"/>
                    <a:pt x="12663" y="21506"/>
                    <a:pt x="12648" y="21575"/>
                  </a:cubicBezTo>
                  <a:cubicBezTo>
                    <a:pt x="12755" y="21690"/>
                    <a:pt x="12878" y="21797"/>
                    <a:pt x="13000" y="21904"/>
                  </a:cubicBezTo>
                  <a:cubicBezTo>
                    <a:pt x="13138" y="22012"/>
                    <a:pt x="13284" y="22119"/>
                    <a:pt x="13437" y="22211"/>
                  </a:cubicBezTo>
                  <a:cubicBezTo>
                    <a:pt x="13819" y="22456"/>
                    <a:pt x="14241" y="22647"/>
                    <a:pt x="14677" y="22777"/>
                  </a:cubicBezTo>
                  <a:cubicBezTo>
                    <a:pt x="15113" y="22915"/>
                    <a:pt x="15573" y="22992"/>
                    <a:pt x="16032" y="23015"/>
                  </a:cubicBezTo>
                  <a:lnTo>
                    <a:pt x="16323" y="23015"/>
                  </a:lnTo>
                  <a:cubicBezTo>
                    <a:pt x="17663" y="20970"/>
                    <a:pt x="18903" y="18995"/>
                    <a:pt x="20075" y="17027"/>
                  </a:cubicBezTo>
                  <a:cubicBezTo>
                    <a:pt x="20281" y="16675"/>
                    <a:pt x="20488" y="16323"/>
                    <a:pt x="20702" y="15971"/>
                  </a:cubicBezTo>
                  <a:cubicBezTo>
                    <a:pt x="20779" y="15833"/>
                    <a:pt x="20863" y="15688"/>
                    <a:pt x="20947" y="15542"/>
                  </a:cubicBezTo>
                  <a:cubicBezTo>
                    <a:pt x="21039" y="15374"/>
                    <a:pt x="21139" y="15205"/>
                    <a:pt x="21238" y="15037"/>
                  </a:cubicBezTo>
                  <a:cubicBezTo>
                    <a:pt x="21376" y="14807"/>
                    <a:pt x="21514" y="14578"/>
                    <a:pt x="21652" y="14348"/>
                  </a:cubicBezTo>
                  <a:cubicBezTo>
                    <a:pt x="21812" y="14088"/>
                    <a:pt x="21966" y="13835"/>
                    <a:pt x="22119" y="13567"/>
                  </a:cubicBezTo>
                  <a:cubicBezTo>
                    <a:pt x="22494" y="12939"/>
                    <a:pt x="22769" y="12411"/>
                    <a:pt x="23014" y="11906"/>
                  </a:cubicBezTo>
                  <a:cubicBezTo>
                    <a:pt x="23282" y="11354"/>
                    <a:pt x="23489" y="10780"/>
                    <a:pt x="23642" y="10183"/>
                  </a:cubicBezTo>
                  <a:cubicBezTo>
                    <a:pt x="23795" y="9632"/>
                    <a:pt x="23841" y="9057"/>
                    <a:pt x="23788" y="8491"/>
                  </a:cubicBezTo>
                  <a:cubicBezTo>
                    <a:pt x="23757" y="8215"/>
                    <a:pt x="23688" y="7955"/>
                    <a:pt x="23596" y="7695"/>
                  </a:cubicBezTo>
                  <a:cubicBezTo>
                    <a:pt x="23489" y="7427"/>
                    <a:pt x="23359" y="7166"/>
                    <a:pt x="23198" y="6929"/>
                  </a:cubicBezTo>
                  <a:cubicBezTo>
                    <a:pt x="23037" y="6692"/>
                    <a:pt x="22854" y="6462"/>
                    <a:pt x="22647" y="6255"/>
                  </a:cubicBezTo>
                  <a:cubicBezTo>
                    <a:pt x="22440" y="6033"/>
                    <a:pt x="22218" y="5834"/>
                    <a:pt x="21981" y="5650"/>
                  </a:cubicBezTo>
                  <a:cubicBezTo>
                    <a:pt x="21499" y="5275"/>
                    <a:pt x="20978" y="4946"/>
                    <a:pt x="20434" y="4663"/>
                  </a:cubicBezTo>
                  <a:cubicBezTo>
                    <a:pt x="19891" y="4372"/>
                    <a:pt x="19324" y="4112"/>
                    <a:pt x="18827" y="3882"/>
                  </a:cubicBezTo>
                  <a:cubicBezTo>
                    <a:pt x="18482" y="3729"/>
                    <a:pt x="18145" y="3568"/>
                    <a:pt x="17808" y="3415"/>
                  </a:cubicBezTo>
                  <a:cubicBezTo>
                    <a:pt x="17441" y="3246"/>
                    <a:pt x="17073" y="3078"/>
                    <a:pt x="16713" y="2910"/>
                  </a:cubicBezTo>
                  <a:cubicBezTo>
                    <a:pt x="15871" y="2527"/>
                    <a:pt x="15182" y="2236"/>
                    <a:pt x="14524" y="1991"/>
                  </a:cubicBezTo>
                  <a:cubicBezTo>
                    <a:pt x="14340" y="1922"/>
                    <a:pt x="14164" y="1861"/>
                    <a:pt x="13980" y="1799"/>
                  </a:cubicBezTo>
                  <a:cubicBezTo>
                    <a:pt x="13796" y="1738"/>
                    <a:pt x="13628" y="1685"/>
                    <a:pt x="13444" y="1631"/>
                  </a:cubicBezTo>
                  <a:cubicBezTo>
                    <a:pt x="13138" y="1531"/>
                    <a:pt x="12824" y="1432"/>
                    <a:pt x="12518" y="1332"/>
                  </a:cubicBezTo>
                  <a:cubicBezTo>
                    <a:pt x="11232" y="934"/>
                    <a:pt x="9838" y="529"/>
                    <a:pt x="8391" y="261"/>
                  </a:cubicBezTo>
                  <a:cubicBezTo>
                    <a:pt x="7702" y="130"/>
                    <a:pt x="7013" y="46"/>
                    <a:pt x="6324" y="16"/>
                  </a:cubicBezTo>
                  <a:cubicBezTo>
                    <a:pt x="6194" y="8"/>
                    <a:pt x="6064" y="8"/>
                    <a:pt x="5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0"/>
            <p:cNvSpPr/>
            <p:nvPr/>
          </p:nvSpPr>
          <p:spPr>
            <a:xfrm>
              <a:off x="716818" y="3257813"/>
              <a:ext cx="1128572" cy="1385889"/>
            </a:xfrm>
            <a:custGeom>
              <a:avLst/>
              <a:gdLst/>
              <a:ahLst/>
              <a:cxnLst/>
              <a:rect l="l" t="t" r="r" b="b"/>
              <a:pathLst>
                <a:path w="17763" h="21813" extrusionOk="0">
                  <a:moveTo>
                    <a:pt x="5934" y="0"/>
                  </a:moveTo>
                  <a:lnTo>
                    <a:pt x="7074" y="3032"/>
                  </a:lnTo>
                  <a:lnTo>
                    <a:pt x="0" y="5681"/>
                  </a:lnTo>
                  <a:cubicBezTo>
                    <a:pt x="38" y="5811"/>
                    <a:pt x="84" y="5941"/>
                    <a:pt x="138" y="6064"/>
                  </a:cubicBezTo>
                  <a:cubicBezTo>
                    <a:pt x="260" y="6362"/>
                    <a:pt x="414" y="6646"/>
                    <a:pt x="597" y="6906"/>
                  </a:cubicBezTo>
                  <a:cubicBezTo>
                    <a:pt x="789" y="7166"/>
                    <a:pt x="995" y="7404"/>
                    <a:pt x="1233" y="7618"/>
                  </a:cubicBezTo>
                  <a:cubicBezTo>
                    <a:pt x="1715" y="8062"/>
                    <a:pt x="2274" y="8430"/>
                    <a:pt x="2871" y="8705"/>
                  </a:cubicBezTo>
                  <a:cubicBezTo>
                    <a:pt x="3491" y="9004"/>
                    <a:pt x="4142" y="9234"/>
                    <a:pt x="4801" y="9410"/>
                  </a:cubicBezTo>
                  <a:cubicBezTo>
                    <a:pt x="5459" y="9586"/>
                    <a:pt x="6125" y="9731"/>
                    <a:pt x="6791" y="9838"/>
                  </a:cubicBezTo>
                  <a:cubicBezTo>
                    <a:pt x="7296" y="9915"/>
                    <a:pt x="7809" y="9991"/>
                    <a:pt x="8253" y="10045"/>
                  </a:cubicBezTo>
                  <a:cubicBezTo>
                    <a:pt x="8782" y="10122"/>
                    <a:pt x="9348" y="10191"/>
                    <a:pt x="9938" y="10259"/>
                  </a:cubicBezTo>
                  <a:cubicBezTo>
                    <a:pt x="11102" y="10390"/>
                    <a:pt x="12242" y="10497"/>
                    <a:pt x="13329" y="10558"/>
                  </a:cubicBezTo>
                  <a:cubicBezTo>
                    <a:pt x="13873" y="10589"/>
                    <a:pt x="14447" y="10612"/>
                    <a:pt x="15021" y="10627"/>
                  </a:cubicBezTo>
                  <a:cubicBezTo>
                    <a:pt x="15305" y="10635"/>
                    <a:pt x="15580" y="10642"/>
                    <a:pt x="15856" y="10642"/>
                  </a:cubicBezTo>
                  <a:lnTo>
                    <a:pt x="16744" y="10642"/>
                  </a:lnTo>
                  <a:cubicBezTo>
                    <a:pt x="15948" y="12181"/>
                    <a:pt x="15243" y="13774"/>
                    <a:pt x="14631" y="15397"/>
                  </a:cubicBezTo>
                  <a:cubicBezTo>
                    <a:pt x="14302" y="16277"/>
                    <a:pt x="13965" y="17219"/>
                    <a:pt x="13651" y="18199"/>
                  </a:cubicBezTo>
                  <a:cubicBezTo>
                    <a:pt x="13651" y="18199"/>
                    <a:pt x="13643" y="18206"/>
                    <a:pt x="13643" y="18214"/>
                  </a:cubicBezTo>
                  <a:cubicBezTo>
                    <a:pt x="13314" y="19232"/>
                    <a:pt x="13000" y="20266"/>
                    <a:pt x="12694" y="21376"/>
                  </a:cubicBezTo>
                  <a:lnTo>
                    <a:pt x="12671" y="21476"/>
                  </a:lnTo>
                  <a:lnTo>
                    <a:pt x="12640" y="21568"/>
                  </a:lnTo>
                  <a:cubicBezTo>
                    <a:pt x="12725" y="21652"/>
                    <a:pt x="12801" y="21736"/>
                    <a:pt x="12893" y="21813"/>
                  </a:cubicBezTo>
                  <a:cubicBezTo>
                    <a:pt x="13039" y="21185"/>
                    <a:pt x="13207" y="20557"/>
                    <a:pt x="13398" y="19937"/>
                  </a:cubicBezTo>
                  <a:cubicBezTo>
                    <a:pt x="13842" y="18467"/>
                    <a:pt x="14371" y="17020"/>
                    <a:pt x="14968" y="15603"/>
                  </a:cubicBezTo>
                  <a:cubicBezTo>
                    <a:pt x="14968" y="15596"/>
                    <a:pt x="14968" y="15596"/>
                    <a:pt x="14968" y="15596"/>
                  </a:cubicBezTo>
                  <a:cubicBezTo>
                    <a:pt x="15090" y="15290"/>
                    <a:pt x="15221" y="14991"/>
                    <a:pt x="15351" y="14685"/>
                  </a:cubicBezTo>
                  <a:cubicBezTo>
                    <a:pt x="16101" y="12962"/>
                    <a:pt x="16928" y="11278"/>
                    <a:pt x="17762" y="9601"/>
                  </a:cubicBezTo>
                  <a:lnTo>
                    <a:pt x="17762" y="9601"/>
                  </a:lnTo>
                  <a:cubicBezTo>
                    <a:pt x="17321" y="9636"/>
                    <a:pt x="16880" y="9654"/>
                    <a:pt x="16439" y="9654"/>
                  </a:cubicBezTo>
                  <a:cubicBezTo>
                    <a:pt x="16024" y="9654"/>
                    <a:pt x="15610" y="9638"/>
                    <a:pt x="15198" y="9609"/>
                  </a:cubicBezTo>
                  <a:cubicBezTo>
                    <a:pt x="14317" y="9547"/>
                    <a:pt x="13444" y="9440"/>
                    <a:pt x="12579" y="9279"/>
                  </a:cubicBezTo>
                  <a:cubicBezTo>
                    <a:pt x="12158" y="9211"/>
                    <a:pt x="11737" y="9119"/>
                    <a:pt x="11316" y="9027"/>
                  </a:cubicBezTo>
                  <a:cubicBezTo>
                    <a:pt x="11071" y="8973"/>
                    <a:pt x="10826" y="8912"/>
                    <a:pt x="10589" y="8851"/>
                  </a:cubicBezTo>
                  <a:cubicBezTo>
                    <a:pt x="10045" y="8713"/>
                    <a:pt x="9501" y="8552"/>
                    <a:pt x="8973" y="8361"/>
                  </a:cubicBezTo>
                  <a:cubicBezTo>
                    <a:pt x="8705" y="8269"/>
                    <a:pt x="8437" y="8154"/>
                    <a:pt x="8177" y="8039"/>
                  </a:cubicBezTo>
                  <a:cubicBezTo>
                    <a:pt x="7924" y="7924"/>
                    <a:pt x="7679" y="7794"/>
                    <a:pt x="7442" y="7656"/>
                  </a:cubicBezTo>
                  <a:cubicBezTo>
                    <a:pt x="7220" y="7519"/>
                    <a:pt x="7005" y="7373"/>
                    <a:pt x="6806" y="7212"/>
                  </a:cubicBezTo>
                  <a:cubicBezTo>
                    <a:pt x="6623" y="7059"/>
                    <a:pt x="6462" y="6891"/>
                    <a:pt x="6316" y="6699"/>
                  </a:cubicBezTo>
                  <a:cubicBezTo>
                    <a:pt x="6248" y="6615"/>
                    <a:pt x="6186" y="6523"/>
                    <a:pt x="6133" y="6424"/>
                  </a:cubicBezTo>
                  <a:cubicBezTo>
                    <a:pt x="6087" y="6332"/>
                    <a:pt x="6041" y="6232"/>
                    <a:pt x="6003" y="6125"/>
                  </a:cubicBezTo>
                  <a:cubicBezTo>
                    <a:pt x="5934" y="5918"/>
                    <a:pt x="5903" y="5696"/>
                    <a:pt x="5911" y="5474"/>
                  </a:cubicBezTo>
                  <a:cubicBezTo>
                    <a:pt x="5934" y="4931"/>
                    <a:pt x="6194" y="4433"/>
                    <a:pt x="6508" y="3997"/>
                  </a:cubicBezTo>
                  <a:cubicBezTo>
                    <a:pt x="6508" y="3997"/>
                    <a:pt x="6508" y="3997"/>
                    <a:pt x="6508" y="3989"/>
                  </a:cubicBezTo>
                  <a:cubicBezTo>
                    <a:pt x="6508" y="3981"/>
                    <a:pt x="6515" y="3966"/>
                    <a:pt x="6531" y="3966"/>
                  </a:cubicBezTo>
                  <a:lnTo>
                    <a:pt x="6546" y="3951"/>
                  </a:lnTo>
                  <a:cubicBezTo>
                    <a:pt x="6554" y="3936"/>
                    <a:pt x="6561" y="3928"/>
                    <a:pt x="6577" y="3928"/>
                  </a:cubicBezTo>
                  <a:cubicBezTo>
                    <a:pt x="6584" y="3928"/>
                    <a:pt x="6592" y="3936"/>
                    <a:pt x="6600" y="3936"/>
                  </a:cubicBezTo>
                  <a:cubicBezTo>
                    <a:pt x="6607" y="3943"/>
                    <a:pt x="6615" y="3958"/>
                    <a:pt x="6615" y="3974"/>
                  </a:cubicBezTo>
                  <a:cubicBezTo>
                    <a:pt x="6967" y="4027"/>
                    <a:pt x="7327" y="4081"/>
                    <a:pt x="7687" y="4104"/>
                  </a:cubicBezTo>
                  <a:lnTo>
                    <a:pt x="7679" y="4104"/>
                  </a:lnTo>
                  <a:cubicBezTo>
                    <a:pt x="7963" y="4127"/>
                    <a:pt x="8253" y="4135"/>
                    <a:pt x="8529" y="4135"/>
                  </a:cubicBezTo>
                  <a:cubicBezTo>
                    <a:pt x="8812" y="4127"/>
                    <a:pt x="9119" y="4119"/>
                    <a:pt x="9410" y="4096"/>
                  </a:cubicBezTo>
                  <a:cubicBezTo>
                    <a:pt x="10014" y="4058"/>
                    <a:pt x="10619" y="3974"/>
                    <a:pt x="11224" y="3859"/>
                  </a:cubicBezTo>
                  <a:lnTo>
                    <a:pt x="11209" y="3859"/>
                  </a:lnTo>
                  <a:cubicBezTo>
                    <a:pt x="12143" y="3683"/>
                    <a:pt x="13046" y="3392"/>
                    <a:pt x="13904" y="2986"/>
                  </a:cubicBezTo>
                  <a:lnTo>
                    <a:pt x="13911" y="2986"/>
                  </a:lnTo>
                  <a:cubicBezTo>
                    <a:pt x="14348" y="2779"/>
                    <a:pt x="14761" y="2519"/>
                    <a:pt x="15136" y="2228"/>
                  </a:cubicBezTo>
                  <a:cubicBezTo>
                    <a:pt x="14930" y="2144"/>
                    <a:pt x="14723" y="2060"/>
                    <a:pt x="14516" y="1991"/>
                  </a:cubicBezTo>
                  <a:cubicBezTo>
                    <a:pt x="14340" y="1922"/>
                    <a:pt x="14156" y="1861"/>
                    <a:pt x="13973" y="1799"/>
                  </a:cubicBezTo>
                  <a:cubicBezTo>
                    <a:pt x="13796" y="1738"/>
                    <a:pt x="13620" y="1677"/>
                    <a:pt x="13444" y="1623"/>
                  </a:cubicBezTo>
                  <a:cubicBezTo>
                    <a:pt x="13130" y="1531"/>
                    <a:pt x="12824" y="1424"/>
                    <a:pt x="12510" y="1332"/>
                  </a:cubicBezTo>
                  <a:cubicBezTo>
                    <a:pt x="11224" y="934"/>
                    <a:pt x="9831" y="521"/>
                    <a:pt x="8384" y="253"/>
                  </a:cubicBezTo>
                  <a:cubicBezTo>
                    <a:pt x="7702" y="130"/>
                    <a:pt x="7005" y="46"/>
                    <a:pt x="6316" y="8"/>
                  </a:cubicBezTo>
                  <a:cubicBezTo>
                    <a:pt x="6186" y="0"/>
                    <a:pt x="6064" y="0"/>
                    <a:pt x="5934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0"/>
            <p:cNvSpPr/>
            <p:nvPr/>
          </p:nvSpPr>
          <p:spPr>
            <a:xfrm>
              <a:off x="1112264" y="3490290"/>
              <a:ext cx="67855" cy="17154"/>
            </a:xfrm>
            <a:custGeom>
              <a:avLst/>
              <a:gdLst/>
              <a:ahLst/>
              <a:cxnLst/>
              <a:rect l="l" t="t" r="r" b="b"/>
              <a:pathLst>
                <a:path w="1068" h="270" extrusionOk="0">
                  <a:moveTo>
                    <a:pt x="92" y="1"/>
                  </a:moveTo>
                  <a:cubicBezTo>
                    <a:pt x="62" y="1"/>
                    <a:pt x="31" y="16"/>
                    <a:pt x="16" y="47"/>
                  </a:cubicBezTo>
                  <a:lnTo>
                    <a:pt x="16" y="54"/>
                  </a:lnTo>
                  <a:cubicBezTo>
                    <a:pt x="1" y="93"/>
                    <a:pt x="24" y="131"/>
                    <a:pt x="62" y="146"/>
                  </a:cubicBezTo>
                  <a:cubicBezTo>
                    <a:pt x="353" y="215"/>
                    <a:pt x="651" y="254"/>
                    <a:pt x="950" y="269"/>
                  </a:cubicBezTo>
                  <a:cubicBezTo>
                    <a:pt x="955" y="269"/>
                    <a:pt x="959" y="270"/>
                    <a:pt x="964" y="270"/>
                  </a:cubicBezTo>
                  <a:cubicBezTo>
                    <a:pt x="1063" y="270"/>
                    <a:pt x="1067" y="115"/>
                    <a:pt x="965" y="115"/>
                  </a:cubicBezTo>
                  <a:cubicBezTo>
                    <a:pt x="962" y="115"/>
                    <a:pt x="960" y="116"/>
                    <a:pt x="958" y="116"/>
                  </a:cubicBezTo>
                  <a:cubicBezTo>
                    <a:pt x="743" y="100"/>
                    <a:pt x="521" y="77"/>
                    <a:pt x="307" y="39"/>
                  </a:cubicBezTo>
                  <a:cubicBezTo>
                    <a:pt x="238" y="32"/>
                    <a:pt x="177" y="16"/>
                    <a:pt x="115" y="1"/>
                  </a:cubicBezTo>
                  <a:close/>
                </a:path>
              </a:pathLst>
            </a:custGeom>
            <a:solidFill>
              <a:srgbClr val="C53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0"/>
            <p:cNvSpPr/>
            <p:nvPr/>
          </p:nvSpPr>
          <p:spPr>
            <a:xfrm>
              <a:off x="1102035" y="3491751"/>
              <a:ext cx="90537" cy="21030"/>
            </a:xfrm>
            <a:custGeom>
              <a:avLst/>
              <a:gdLst/>
              <a:ahLst/>
              <a:cxnLst/>
              <a:rect l="l" t="t" r="r" b="b"/>
              <a:pathLst>
                <a:path w="1425" h="331" extrusionOk="0">
                  <a:moveTo>
                    <a:pt x="77" y="1"/>
                  </a:moveTo>
                  <a:cubicBezTo>
                    <a:pt x="62" y="9"/>
                    <a:pt x="47" y="9"/>
                    <a:pt x="31" y="24"/>
                  </a:cubicBezTo>
                  <a:cubicBezTo>
                    <a:pt x="16" y="39"/>
                    <a:pt x="8" y="54"/>
                    <a:pt x="1" y="77"/>
                  </a:cubicBezTo>
                  <a:cubicBezTo>
                    <a:pt x="1" y="100"/>
                    <a:pt x="8" y="116"/>
                    <a:pt x="24" y="131"/>
                  </a:cubicBezTo>
                  <a:cubicBezTo>
                    <a:pt x="39" y="146"/>
                    <a:pt x="54" y="154"/>
                    <a:pt x="77" y="162"/>
                  </a:cubicBezTo>
                  <a:cubicBezTo>
                    <a:pt x="498" y="231"/>
                    <a:pt x="912" y="299"/>
                    <a:pt x="1341" y="330"/>
                  </a:cubicBezTo>
                  <a:cubicBezTo>
                    <a:pt x="1379" y="330"/>
                    <a:pt x="1417" y="299"/>
                    <a:pt x="1417" y="254"/>
                  </a:cubicBezTo>
                  <a:cubicBezTo>
                    <a:pt x="1425" y="215"/>
                    <a:pt x="1387" y="177"/>
                    <a:pt x="1348" y="177"/>
                  </a:cubicBezTo>
                  <a:cubicBezTo>
                    <a:pt x="920" y="146"/>
                    <a:pt x="506" y="77"/>
                    <a:pt x="85" y="1"/>
                  </a:cubicBezTo>
                  <a:close/>
                </a:path>
              </a:pathLst>
            </a:custGeom>
            <a:solidFill>
              <a:srgbClr val="C53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0"/>
            <p:cNvSpPr/>
            <p:nvPr/>
          </p:nvSpPr>
          <p:spPr>
            <a:xfrm>
              <a:off x="1100129" y="3497152"/>
              <a:ext cx="100258" cy="18171"/>
            </a:xfrm>
            <a:custGeom>
              <a:avLst/>
              <a:gdLst/>
              <a:ahLst/>
              <a:cxnLst/>
              <a:rect l="l" t="t" r="r" b="b"/>
              <a:pathLst>
                <a:path w="1578" h="286" extrusionOk="0">
                  <a:moveTo>
                    <a:pt x="77" y="0"/>
                  </a:moveTo>
                  <a:cubicBezTo>
                    <a:pt x="54" y="0"/>
                    <a:pt x="38" y="0"/>
                    <a:pt x="23" y="15"/>
                  </a:cubicBezTo>
                  <a:cubicBezTo>
                    <a:pt x="8" y="31"/>
                    <a:pt x="0" y="46"/>
                    <a:pt x="0" y="69"/>
                  </a:cubicBezTo>
                  <a:cubicBezTo>
                    <a:pt x="0" y="92"/>
                    <a:pt x="0" y="107"/>
                    <a:pt x="15" y="123"/>
                  </a:cubicBezTo>
                  <a:cubicBezTo>
                    <a:pt x="31" y="138"/>
                    <a:pt x="54" y="153"/>
                    <a:pt x="69" y="153"/>
                  </a:cubicBezTo>
                  <a:cubicBezTo>
                    <a:pt x="502" y="216"/>
                    <a:pt x="929" y="285"/>
                    <a:pt x="1367" y="285"/>
                  </a:cubicBezTo>
                  <a:cubicBezTo>
                    <a:pt x="1409" y="285"/>
                    <a:pt x="1451" y="285"/>
                    <a:pt x="1493" y="283"/>
                  </a:cubicBezTo>
                  <a:cubicBezTo>
                    <a:pt x="1508" y="283"/>
                    <a:pt x="1531" y="276"/>
                    <a:pt x="1547" y="260"/>
                  </a:cubicBezTo>
                  <a:cubicBezTo>
                    <a:pt x="1562" y="245"/>
                    <a:pt x="1570" y="230"/>
                    <a:pt x="1570" y="207"/>
                  </a:cubicBezTo>
                  <a:cubicBezTo>
                    <a:pt x="1577" y="161"/>
                    <a:pt x="1539" y="130"/>
                    <a:pt x="1501" y="123"/>
                  </a:cubicBezTo>
                  <a:cubicBezTo>
                    <a:pt x="1467" y="123"/>
                    <a:pt x="1432" y="123"/>
                    <a:pt x="1398" y="123"/>
                  </a:cubicBezTo>
                  <a:cubicBezTo>
                    <a:pt x="957" y="123"/>
                    <a:pt x="511" y="78"/>
                    <a:pt x="84" y="0"/>
                  </a:cubicBezTo>
                  <a:close/>
                </a:path>
              </a:pathLst>
            </a:custGeom>
            <a:solidFill>
              <a:srgbClr val="C53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0"/>
            <p:cNvSpPr/>
            <p:nvPr/>
          </p:nvSpPr>
          <p:spPr>
            <a:xfrm>
              <a:off x="1455675" y="4618872"/>
              <a:ext cx="308018" cy="303253"/>
            </a:xfrm>
            <a:custGeom>
              <a:avLst/>
              <a:gdLst/>
              <a:ahLst/>
              <a:cxnLst/>
              <a:rect l="l" t="t" r="r" b="b"/>
              <a:pathLst>
                <a:path w="4848" h="4773" extrusionOk="0">
                  <a:moveTo>
                    <a:pt x="1042" y="0"/>
                  </a:moveTo>
                  <a:cubicBezTo>
                    <a:pt x="927" y="413"/>
                    <a:pt x="820" y="819"/>
                    <a:pt x="705" y="1233"/>
                  </a:cubicBezTo>
                  <a:lnTo>
                    <a:pt x="720" y="1233"/>
                  </a:lnTo>
                  <a:cubicBezTo>
                    <a:pt x="590" y="1700"/>
                    <a:pt x="483" y="2128"/>
                    <a:pt x="384" y="2550"/>
                  </a:cubicBezTo>
                  <a:cubicBezTo>
                    <a:pt x="230" y="3177"/>
                    <a:pt x="100" y="3759"/>
                    <a:pt x="1" y="4303"/>
                  </a:cubicBezTo>
                  <a:cubicBezTo>
                    <a:pt x="483" y="4410"/>
                    <a:pt x="958" y="4510"/>
                    <a:pt x="1440" y="4586"/>
                  </a:cubicBezTo>
                  <a:cubicBezTo>
                    <a:pt x="1716" y="4632"/>
                    <a:pt x="1991" y="4670"/>
                    <a:pt x="2275" y="4701"/>
                  </a:cubicBezTo>
                  <a:cubicBezTo>
                    <a:pt x="2412" y="4716"/>
                    <a:pt x="2550" y="4732"/>
                    <a:pt x="2696" y="4747"/>
                  </a:cubicBezTo>
                  <a:cubicBezTo>
                    <a:pt x="2803" y="4755"/>
                    <a:pt x="2910" y="4762"/>
                    <a:pt x="3025" y="4770"/>
                  </a:cubicBezTo>
                  <a:lnTo>
                    <a:pt x="3017" y="4770"/>
                  </a:lnTo>
                  <a:cubicBezTo>
                    <a:pt x="3046" y="4772"/>
                    <a:pt x="3075" y="4773"/>
                    <a:pt x="3105" y="4773"/>
                  </a:cubicBezTo>
                  <a:cubicBezTo>
                    <a:pt x="3193" y="4773"/>
                    <a:pt x="3283" y="4764"/>
                    <a:pt x="3369" y="4747"/>
                  </a:cubicBezTo>
                  <a:lnTo>
                    <a:pt x="3362" y="4747"/>
                  </a:lnTo>
                  <a:cubicBezTo>
                    <a:pt x="3415" y="4732"/>
                    <a:pt x="3469" y="4716"/>
                    <a:pt x="3523" y="4686"/>
                  </a:cubicBezTo>
                  <a:cubicBezTo>
                    <a:pt x="3569" y="4663"/>
                    <a:pt x="3614" y="4632"/>
                    <a:pt x="3653" y="4594"/>
                  </a:cubicBezTo>
                  <a:cubicBezTo>
                    <a:pt x="3714" y="4540"/>
                    <a:pt x="3768" y="4471"/>
                    <a:pt x="3814" y="4402"/>
                  </a:cubicBezTo>
                  <a:cubicBezTo>
                    <a:pt x="3882" y="4318"/>
                    <a:pt x="3944" y="4219"/>
                    <a:pt x="4005" y="4127"/>
                  </a:cubicBezTo>
                  <a:cubicBezTo>
                    <a:pt x="4051" y="4073"/>
                    <a:pt x="4089" y="4012"/>
                    <a:pt x="4127" y="3958"/>
                  </a:cubicBezTo>
                  <a:cubicBezTo>
                    <a:pt x="4166" y="3897"/>
                    <a:pt x="4212" y="3851"/>
                    <a:pt x="4258" y="3797"/>
                  </a:cubicBezTo>
                  <a:cubicBezTo>
                    <a:pt x="4273" y="3790"/>
                    <a:pt x="4288" y="3775"/>
                    <a:pt x="4296" y="3759"/>
                  </a:cubicBezTo>
                  <a:lnTo>
                    <a:pt x="4135" y="3706"/>
                  </a:lnTo>
                  <a:cubicBezTo>
                    <a:pt x="3913" y="3621"/>
                    <a:pt x="3676" y="3545"/>
                    <a:pt x="3431" y="3484"/>
                  </a:cubicBezTo>
                  <a:cubicBezTo>
                    <a:pt x="3913" y="2764"/>
                    <a:pt x="4388" y="2052"/>
                    <a:pt x="4847" y="1348"/>
                  </a:cubicBezTo>
                  <a:lnTo>
                    <a:pt x="4847" y="1348"/>
                  </a:lnTo>
                  <a:cubicBezTo>
                    <a:pt x="4795" y="1349"/>
                    <a:pt x="4744" y="1350"/>
                    <a:pt x="4693" y="1350"/>
                  </a:cubicBezTo>
                  <a:cubicBezTo>
                    <a:pt x="4540" y="1350"/>
                    <a:pt x="4390" y="1342"/>
                    <a:pt x="4235" y="1325"/>
                  </a:cubicBezTo>
                  <a:cubicBezTo>
                    <a:pt x="3814" y="1279"/>
                    <a:pt x="3392" y="1187"/>
                    <a:pt x="2994" y="1041"/>
                  </a:cubicBezTo>
                  <a:cubicBezTo>
                    <a:pt x="2298" y="789"/>
                    <a:pt x="1639" y="436"/>
                    <a:pt x="10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0"/>
            <p:cNvSpPr/>
            <p:nvPr/>
          </p:nvSpPr>
          <p:spPr>
            <a:xfrm>
              <a:off x="1546658" y="1828136"/>
              <a:ext cx="387246" cy="179105"/>
            </a:xfrm>
            <a:custGeom>
              <a:avLst/>
              <a:gdLst/>
              <a:ahLst/>
              <a:cxnLst/>
              <a:rect l="l" t="t" r="r" b="b"/>
              <a:pathLst>
                <a:path w="6095" h="2819" extrusionOk="0">
                  <a:moveTo>
                    <a:pt x="674" y="1"/>
                  </a:moveTo>
                  <a:cubicBezTo>
                    <a:pt x="559" y="1"/>
                    <a:pt x="445" y="9"/>
                    <a:pt x="337" y="24"/>
                  </a:cubicBezTo>
                  <a:cubicBezTo>
                    <a:pt x="284" y="32"/>
                    <a:pt x="238" y="47"/>
                    <a:pt x="200" y="62"/>
                  </a:cubicBezTo>
                  <a:cubicBezTo>
                    <a:pt x="154" y="78"/>
                    <a:pt x="123" y="93"/>
                    <a:pt x="92" y="123"/>
                  </a:cubicBezTo>
                  <a:cubicBezTo>
                    <a:pt x="62" y="154"/>
                    <a:pt x="39" y="192"/>
                    <a:pt x="23" y="231"/>
                  </a:cubicBezTo>
                  <a:cubicBezTo>
                    <a:pt x="8" y="277"/>
                    <a:pt x="0" y="315"/>
                    <a:pt x="8" y="361"/>
                  </a:cubicBezTo>
                  <a:cubicBezTo>
                    <a:pt x="23" y="437"/>
                    <a:pt x="62" y="514"/>
                    <a:pt x="123" y="560"/>
                  </a:cubicBezTo>
                  <a:cubicBezTo>
                    <a:pt x="200" y="636"/>
                    <a:pt x="291" y="690"/>
                    <a:pt x="391" y="736"/>
                  </a:cubicBezTo>
                  <a:cubicBezTo>
                    <a:pt x="498" y="782"/>
                    <a:pt x="613" y="828"/>
                    <a:pt x="728" y="866"/>
                  </a:cubicBezTo>
                  <a:cubicBezTo>
                    <a:pt x="965" y="943"/>
                    <a:pt x="1195" y="1004"/>
                    <a:pt x="1440" y="1050"/>
                  </a:cubicBezTo>
                  <a:lnTo>
                    <a:pt x="1470" y="1058"/>
                  </a:lnTo>
                  <a:lnTo>
                    <a:pt x="1493" y="1058"/>
                  </a:lnTo>
                  <a:cubicBezTo>
                    <a:pt x="1555" y="1241"/>
                    <a:pt x="1654" y="1417"/>
                    <a:pt x="1800" y="1555"/>
                  </a:cubicBezTo>
                  <a:cubicBezTo>
                    <a:pt x="1876" y="1624"/>
                    <a:pt x="1968" y="1678"/>
                    <a:pt x="2075" y="1708"/>
                  </a:cubicBezTo>
                  <a:cubicBezTo>
                    <a:pt x="2075" y="1800"/>
                    <a:pt x="2091" y="1900"/>
                    <a:pt x="2129" y="1992"/>
                  </a:cubicBezTo>
                  <a:cubicBezTo>
                    <a:pt x="2160" y="2106"/>
                    <a:pt x="2228" y="2214"/>
                    <a:pt x="2320" y="2298"/>
                  </a:cubicBezTo>
                  <a:cubicBezTo>
                    <a:pt x="2359" y="2336"/>
                    <a:pt x="2397" y="2367"/>
                    <a:pt x="2443" y="2390"/>
                  </a:cubicBezTo>
                  <a:cubicBezTo>
                    <a:pt x="2496" y="2413"/>
                    <a:pt x="2550" y="2420"/>
                    <a:pt x="2596" y="2428"/>
                  </a:cubicBezTo>
                  <a:lnTo>
                    <a:pt x="2619" y="2428"/>
                  </a:lnTo>
                  <a:cubicBezTo>
                    <a:pt x="2672" y="2428"/>
                    <a:pt x="2718" y="2413"/>
                    <a:pt x="2764" y="2397"/>
                  </a:cubicBezTo>
                  <a:cubicBezTo>
                    <a:pt x="2864" y="2520"/>
                    <a:pt x="2994" y="2619"/>
                    <a:pt x="3147" y="2665"/>
                  </a:cubicBezTo>
                  <a:cubicBezTo>
                    <a:pt x="3254" y="2711"/>
                    <a:pt x="3369" y="2742"/>
                    <a:pt x="3484" y="2765"/>
                  </a:cubicBezTo>
                  <a:cubicBezTo>
                    <a:pt x="3614" y="2788"/>
                    <a:pt x="3744" y="2803"/>
                    <a:pt x="3874" y="2811"/>
                  </a:cubicBezTo>
                  <a:cubicBezTo>
                    <a:pt x="3966" y="2818"/>
                    <a:pt x="4058" y="2818"/>
                    <a:pt x="4150" y="2818"/>
                  </a:cubicBezTo>
                  <a:cubicBezTo>
                    <a:pt x="4342" y="2818"/>
                    <a:pt x="4533" y="2811"/>
                    <a:pt x="4732" y="2788"/>
                  </a:cubicBezTo>
                  <a:cubicBezTo>
                    <a:pt x="4985" y="2757"/>
                    <a:pt x="5245" y="2704"/>
                    <a:pt x="5490" y="2612"/>
                  </a:cubicBezTo>
                  <a:cubicBezTo>
                    <a:pt x="5589" y="2581"/>
                    <a:pt x="5689" y="2535"/>
                    <a:pt x="5773" y="2474"/>
                  </a:cubicBezTo>
                  <a:cubicBezTo>
                    <a:pt x="5857" y="2428"/>
                    <a:pt x="5926" y="2367"/>
                    <a:pt x="5980" y="2290"/>
                  </a:cubicBezTo>
                  <a:cubicBezTo>
                    <a:pt x="5988" y="2275"/>
                    <a:pt x="6003" y="2260"/>
                    <a:pt x="6011" y="2244"/>
                  </a:cubicBezTo>
                  <a:cubicBezTo>
                    <a:pt x="6034" y="2191"/>
                    <a:pt x="6056" y="2145"/>
                    <a:pt x="6064" y="2091"/>
                  </a:cubicBezTo>
                  <a:cubicBezTo>
                    <a:pt x="6095" y="1999"/>
                    <a:pt x="6095" y="1900"/>
                    <a:pt x="6087" y="1808"/>
                  </a:cubicBezTo>
                  <a:cubicBezTo>
                    <a:pt x="6072" y="1632"/>
                    <a:pt x="6003" y="1479"/>
                    <a:pt x="5896" y="1341"/>
                  </a:cubicBezTo>
                  <a:cubicBezTo>
                    <a:pt x="5903" y="1341"/>
                    <a:pt x="5903" y="1333"/>
                    <a:pt x="5911" y="1333"/>
                  </a:cubicBezTo>
                  <a:cubicBezTo>
                    <a:pt x="5926" y="1310"/>
                    <a:pt x="5926" y="1287"/>
                    <a:pt x="5919" y="1272"/>
                  </a:cubicBezTo>
                  <a:cubicBezTo>
                    <a:pt x="5919" y="1249"/>
                    <a:pt x="5903" y="1234"/>
                    <a:pt x="5888" y="1218"/>
                  </a:cubicBezTo>
                  <a:cubicBezTo>
                    <a:pt x="5567" y="966"/>
                    <a:pt x="5207" y="759"/>
                    <a:pt x="4816" y="606"/>
                  </a:cubicBezTo>
                  <a:cubicBezTo>
                    <a:pt x="4426" y="460"/>
                    <a:pt x="4020" y="345"/>
                    <a:pt x="3607" y="269"/>
                  </a:cubicBezTo>
                  <a:cubicBezTo>
                    <a:pt x="3193" y="200"/>
                    <a:pt x="2780" y="146"/>
                    <a:pt x="2359" y="123"/>
                  </a:cubicBezTo>
                  <a:lnTo>
                    <a:pt x="2198" y="116"/>
                  </a:lnTo>
                  <a:cubicBezTo>
                    <a:pt x="2114" y="116"/>
                    <a:pt x="2029" y="108"/>
                    <a:pt x="1945" y="100"/>
                  </a:cubicBezTo>
                  <a:lnTo>
                    <a:pt x="1723" y="78"/>
                  </a:lnTo>
                  <a:lnTo>
                    <a:pt x="1608" y="62"/>
                  </a:lnTo>
                  <a:cubicBezTo>
                    <a:pt x="1325" y="32"/>
                    <a:pt x="1026" y="1"/>
                    <a:pt x="720" y="1"/>
                  </a:cubicBezTo>
                  <a:close/>
                </a:path>
              </a:pathLst>
            </a:custGeom>
            <a:solidFill>
              <a:srgbClr val="DB63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0"/>
            <p:cNvSpPr/>
            <p:nvPr/>
          </p:nvSpPr>
          <p:spPr>
            <a:xfrm>
              <a:off x="1642597" y="1861747"/>
              <a:ext cx="70016" cy="28146"/>
            </a:xfrm>
            <a:custGeom>
              <a:avLst/>
              <a:gdLst/>
              <a:ahLst/>
              <a:cxnLst/>
              <a:rect l="l" t="t" r="r" b="b"/>
              <a:pathLst>
                <a:path w="1102" h="443" extrusionOk="0">
                  <a:moveTo>
                    <a:pt x="795" y="0"/>
                  </a:moveTo>
                  <a:cubicBezTo>
                    <a:pt x="688" y="8"/>
                    <a:pt x="588" y="23"/>
                    <a:pt x="481" y="54"/>
                  </a:cubicBezTo>
                  <a:cubicBezTo>
                    <a:pt x="389" y="84"/>
                    <a:pt x="297" y="130"/>
                    <a:pt x="221" y="184"/>
                  </a:cubicBezTo>
                  <a:cubicBezTo>
                    <a:pt x="137" y="230"/>
                    <a:pt x="68" y="299"/>
                    <a:pt x="22" y="383"/>
                  </a:cubicBezTo>
                  <a:cubicBezTo>
                    <a:pt x="1" y="414"/>
                    <a:pt x="26" y="442"/>
                    <a:pt x="52" y="442"/>
                  </a:cubicBezTo>
                  <a:cubicBezTo>
                    <a:pt x="64" y="442"/>
                    <a:pt x="76" y="436"/>
                    <a:pt x="83" y="421"/>
                  </a:cubicBezTo>
                  <a:cubicBezTo>
                    <a:pt x="98" y="406"/>
                    <a:pt x="114" y="383"/>
                    <a:pt x="129" y="360"/>
                  </a:cubicBezTo>
                  <a:cubicBezTo>
                    <a:pt x="144" y="345"/>
                    <a:pt x="160" y="329"/>
                    <a:pt x="175" y="314"/>
                  </a:cubicBezTo>
                  <a:cubicBezTo>
                    <a:pt x="190" y="299"/>
                    <a:pt x="205" y="284"/>
                    <a:pt x="228" y="268"/>
                  </a:cubicBezTo>
                  <a:cubicBezTo>
                    <a:pt x="251" y="253"/>
                    <a:pt x="282" y="230"/>
                    <a:pt x="305" y="215"/>
                  </a:cubicBezTo>
                  <a:cubicBezTo>
                    <a:pt x="343" y="199"/>
                    <a:pt x="374" y="176"/>
                    <a:pt x="412" y="161"/>
                  </a:cubicBezTo>
                  <a:cubicBezTo>
                    <a:pt x="466" y="146"/>
                    <a:pt x="512" y="130"/>
                    <a:pt x="565" y="115"/>
                  </a:cubicBezTo>
                  <a:cubicBezTo>
                    <a:pt x="611" y="100"/>
                    <a:pt x="665" y="92"/>
                    <a:pt x="718" y="84"/>
                  </a:cubicBezTo>
                  <a:cubicBezTo>
                    <a:pt x="772" y="77"/>
                    <a:pt x="824" y="73"/>
                    <a:pt x="874" y="73"/>
                  </a:cubicBezTo>
                  <a:cubicBezTo>
                    <a:pt x="925" y="73"/>
                    <a:pt x="975" y="77"/>
                    <a:pt x="1025" y="84"/>
                  </a:cubicBezTo>
                  <a:lnTo>
                    <a:pt x="1017" y="84"/>
                  </a:lnTo>
                  <a:lnTo>
                    <a:pt x="1048" y="92"/>
                  </a:lnTo>
                  <a:lnTo>
                    <a:pt x="1078" y="92"/>
                  </a:lnTo>
                  <a:cubicBezTo>
                    <a:pt x="1086" y="84"/>
                    <a:pt x="1094" y="77"/>
                    <a:pt x="1101" y="69"/>
                  </a:cubicBezTo>
                  <a:cubicBezTo>
                    <a:pt x="1101" y="46"/>
                    <a:pt x="1094" y="23"/>
                    <a:pt x="1071" y="16"/>
                  </a:cubicBezTo>
                  <a:cubicBezTo>
                    <a:pt x="1032" y="16"/>
                    <a:pt x="994" y="8"/>
                    <a:pt x="956" y="8"/>
                  </a:cubicBezTo>
                  <a:lnTo>
                    <a:pt x="795" y="8"/>
                  </a:lnTo>
                  <a:lnTo>
                    <a:pt x="795" y="0"/>
                  </a:ln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0"/>
            <p:cNvSpPr/>
            <p:nvPr/>
          </p:nvSpPr>
          <p:spPr>
            <a:xfrm>
              <a:off x="1677986" y="1906476"/>
              <a:ext cx="34118" cy="26049"/>
            </a:xfrm>
            <a:custGeom>
              <a:avLst/>
              <a:gdLst/>
              <a:ahLst/>
              <a:cxnLst/>
              <a:rect l="l" t="t" r="r" b="b"/>
              <a:pathLst>
                <a:path w="537" h="410" extrusionOk="0">
                  <a:moveTo>
                    <a:pt x="491" y="1"/>
                  </a:moveTo>
                  <a:lnTo>
                    <a:pt x="422" y="16"/>
                  </a:lnTo>
                  <a:cubicBezTo>
                    <a:pt x="399" y="24"/>
                    <a:pt x="368" y="31"/>
                    <a:pt x="345" y="47"/>
                  </a:cubicBezTo>
                  <a:cubicBezTo>
                    <a:pt x="292" y="62"/>
                    <a:pt x="246" y="92"/>
                    <a:pt x="207" y="123"/>
                  </a:cubicBezTo>
                  <a:cubicBezTo>
                    <a:pt x="123" y="184"/>
                    <a:pt x="54" y="261"/>
                    <a:pt x="16" y="353"/>
                  </a:cubicBezTo>
                  <a:cubicBezTo>
                    <a:pt x="1" y="368"/>
                    <a:pt x="8" y="391"/>
                    <a:pt x="24" y="406"/>
                  </a:cubicBezTo>
                  <a:cubicBezTo>
                    <a:pt x="30" y="408"/>
                    <a:pt x="36" y="409"/>
                    <a:pt x="42" y="409"/>
                  </a:cubicBezTo>
                  <a:cubicBezTo>
                    <a:pt x="58" y="409"/>
                    <a:pt x="72" y="402"/>
                    <a:pt x="77" y="391"/>
                  </a:cubicBezTo>
                  <a:cubicBezTo>
                    <a:pt x="100" y="353"/>
                    <a:pt x="123" y="314"/>
                    <a:pt x="146" y="276"/>
                  </a:cubicBezTo>
                  <a:lnTo>
                    <a:pt x="184" y="238"/>
                  </a:lnTo>
                  <a:cubicBezTo>
                    <a:pt x="207" y="223"/>
                    <a:pt x="223" y="200"/>
                    <a:pt x="246" y="184"/>
                  </a:cubicBezTo>
                  <a:cubicBezTo>
                    <a:pt x="261" y="177"/>
                    <a:pt x="276" y="161"/>
                    <a:pt x="292" y="154"/>
                  </a:cubicBezTo>
                  <a:cubicBezTo>
                    <a:pt x="307" y="146"/>
                    <a:pt x="345" y="131"/>
                    <a:pt x="368" y="115"/>
                  </a:cubicBezTo>
                  <a:lnTo>
                    <a:pt x="422" y="100"/>
                  </a:lnTo>
                  <a:cubicBezTo>
                    <a:pt x="452" y="92"/>
                    <a:pt x="475" y="85"/>
                    <a:pt x="506" y="77"/>
                  </a:cubicBezTo>
                  <a:cubicBezTo>
                    <a:pt x="521" y="77"/>
                    <a:pt x="529" y="70"/>
                    <a:pt x="529" y="62"/>
                  </a:cubicBezTo>
                  <a:cubicBezTo>
                    <a:pt x="537" y="54"/>
                    <a:pt x="537" y="39"/>
                    <a:pt x="529" y="31"/>
                  </a:cubicBezTo>
                  <a:cubicBezTo>
                    <a:pt x="529" y="24"/>
                    <a:pt x="521" y="16"/>
                    <a:pt x="514" y="8"/>
                  </a:cubicBezTo>
                  <a:cubicBezTo>
                    <a:pt x="509" y="8"/>
                    <a:pt x="503" y="5"/>
                    <a:pt x="501" y="5"/>
                  </a:cubicBezTo>
                  <a:cubicBezTo>
                    <a:pt x="499" y="5"/>
                    <a:pt x="498" y="6"/>
                    <a:pt x="498" y="8"/>
                  </a:cubicBezTo>
                  <a:lnTo>
                    <a:pt x="483" y="8"/>
                  </a:lnTo>
                  <a:lnTo>
                    <a:pt x="491" y="1"/>
                  </a:ln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0"/>
            <p:cNvSpPr/>
            <p:nvPr/>
          </p:nvSpPr>
          <p:spPr>
            <a:xfrm>
              <a:off x="1723732" y="1954636"/>
              <a:ext cx="28273" cy="23317"/>
            </a:xfrm>
            <a:custGeom>
              <a:avLst/>
              <a:gdLst/>
              <a:ahLst/>
              <a:cxnLst/>
              <a:rect l="l" t="t" r="r" b="b"/>
              <a:pathLst>
                <a:path w="445" h="367" extrusionOk="0">
                  <a:moveTo>
                    <a:pt x="375" y="1"/>
                  </a:moveTo>
                  <a:lnTo>
                    <a:pt x="375" y="8"/>
                  </a:lnTo>
                  <a:cubicBezTo>
                    <a:pt x="337" y="24"/>
                    <a:pt x="299" y="39"/>
                    <a:pt x="261" y="54"/>
                  </a:cubicBezTo>
                  <a:cubicBezTo>
                    <a:pt x="222" y="69"/>
                    <a:pt x="184" y="92"/>
                    <a:pt x="153" y="123"/>
                  </a:cubicBezTo>
                  <a:cubicBezTo>
                    <a:pt x="123" y="146"/>
                    <a:pt x="92" y="177"/>
                    <a:pt x="62" y="207"/>
                  </a:cubicBezTo>
                  <a:cubicBezTo>
                    <a:pt x="39" y="238"/>
                    <a:pt x="16" y="269"/>
                    <a:pt x="0" y="307"/>
                  </a:cubicBezTo>
                  <a:cubicBezTo>
                    <a:pt x="0" y="322"/>
                    <a:pt x="0" y="330"/>
                    <a:pt x="0" y="337"/>
                  </a:cubicBezTo>
                  <a:cubicBezTo>
                    <a:pt x="8" y="345"/>
                    <a:pt x="8" y="353"/>
                    <a:pt x="16" y="360"/>
                  </a:cubicBezTo>
                  <a:cubicBezTo>
                    <a:pt x="23" y="364"/>
                    <a:pt x="29" y="366"/>
                    <a:pt x="34" y="366"/>
                  </a:cubicBezTo>
                  <a:cubicBezTo>
                    <a:pt x="39" y="366"/>
                    <a:pt x="42" y="364"/>
                    <a:pt x="46" y="360"/>
                  </a:cubicBezTo>
                  <a:cubicBezTo>
                    <a:pt x="62" y="360"/>
                    <a:pt x="69" y="353"/>
                    <a:pt x="69" y="345"/>
                  </a:cubicBezTo>
                  <a:cubicBezTo>
                    <a:pt x="85" y="314"/>
                    <a:pt x="100" y="284"/>
                    <a:pt x="123" y="253"/>
                  </a:cubicBezTo>
                  <a:lnTo>
                    <a:pt x="123" y="246"/>
                  </a:lnTo>
                  <a:cubicBezTo>
                    <a:pt x="130" y="238"/>
                    <a:pt x="138" y="230"/>
                    <a:pt x="146" y="223"/>
                  </a:cubicBezTo>
                  <a:cubicBezTo>
                    <a:pt x="161" y="207"/>
                    <a:pt x="184" y="192"/>
                    <a:pt x="199" y="177"/>
                  </a:cubicBezTo>
                  <a:lnTo>
                    <a:pt x="199" y="177"/>
                  </a:lnTo>
                  <a:lnTo>
                    <a:pt x="192" y="184"/>
                  </a:lnTo>
                  <a:lnTo>
                    <a:pt x="245" y="146"/>
                  </a:lnTo>
                  <a:cubicBezTo>
                    <a:pt x="268" y="131"/>
                    <a:pt x="299" y="115"/>
                    <a:pt x="322" y="108"/>
                  </a:cubicBezTo>
                  <a:cubicBezTo>
                    <a:pt x="345" y="92"/>
                    <a:pt x="375" y="85"/>
                    <a:pt x="398" y="77"/>
                  </a:cubicBezTo>
                  <a:cubicBezTo>
                    <a:pt x="444" y="69"/>
                    <a:pt x="437" y="1"/>
                    <a:pt x="391" y="1"/>
                  </a:cubicBezTo>
                  <a:close/>
                </a:path>
              </a:pathLst>
            </a:custGeom>
            <a:solidFill>
              <a:srgbClr val="C94E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0"/>
            <p:cNvSpPr/>
            <p:nvPr/>
          </p:nvSpPr>
          <p:spPr>
            <a:xfrm>
              <a:off x="570368" y="1889957"/>
              <a:ext cx="1790607" cy="1574651"/>
            </a:xfrm>
            <a:custGeom>
              <a:avLst/>
              <a:gdLst/>
              <a:ahLst/>
              <a:cxnLst/>
              <a:rect l="l" t="t" r="r" b="b"/>
              <a:pathLst>
                <a:path w="28183" h="24784" extrusionOk="0">
                  <a:moveTo>
                    <a:pt x="21001" y="0"/>
                  </a:moveTo>
                  <a:lnTo>
                    <a:pt x="21001" y="8"/>
                  </a:lnTo>
                  <a:cubicBezTo>
                    <a:pt x="20917" y="176"/>
                    <a:pt x="20818" y="330"/>
                    <a:pt x="20710" y="490"/>
                  </a:cubicBezTo>
                  <a:cubicBezTo>
                    <a:pt x="20642" y="597"/>
                    <a:pt x="20565" y="697"/>
                    <a:pt x="20488" y="797"/>
                  </a:cubicBezTo>
                  <a:cubicBezTo>
                    <a:pt x="20412" y="904"/>
                    <a:pt x="20335" y="980"/>
                    <a:pt x="20259" y="1072"/>
                  </a:cubicBezTo>
                  <a:cubicBezTo>
                    <a:pt x="20113" y="1256"/>
                    <a:pt x="19960" y="1432"/>
                    <a:pt x="19792" y="1593"/>
                  </a:cubicBezTo>
                  <a:cubicBezTo>
                    <a:pt x="19708" y="1677"/>
                    <a:pt x="19623" y="1754"/>
                    <a:pt x="19531" y="1822"/>
                  </a:cubicBezTo>
                  <a:cubicBezTo>
                    <a:pt x="19501" y="1845"/>
                    <a:pt x="19470" y="1868"/>
                    <a:pt x="19447" y="1884"/>
                  </a:cubicBezTo>
                  <a:cubicBezTo>
                    <a:pt x="20205" y="2841"/>
                    <a:pt x="20871" y="3882"/>
                    <a:pt x="21522" y="4893"/>
                  </a:cubicBezTo>
                  <a:lnTo>
                    <a:pt x="21545" y="4923"/>
                  </a:lnTo>
                  <a:cubicBezTo>
                    <a:pt x="21813" y="5337"/>
                    <a:pt x="22112" y="5796"/>
                    <a:pt x="22410" y="6240"/>
                  </a:cubicBezTo>
                  <a:lnTo>
                    <a:pt x="22288" y="6209"/>
                  </a:lnTo>
                  <a:lnTo>
                    <a:pt x="22196" y="6194"/>
                  </a:lnTo>
                  <a:cubicBezTo>
                    <a:pt x="21178" y="6003"/>
                    <a:pt x="20175" y="5696"/>
                    <a:pt x="19210" y="5390"/>
                  </a:cubicBezTo>
                  <a:cubicBezTo>
                    <a:pt x="18406" y="5145"/>
                    <a:pt x="17571" y="4885"/>
                    <a:pt x="16722" y="4693"/>
                  </a:cubicBezTo>
                  <a:cubicBezTo>
                    <a:pt x="16469" y="4640"/>
                    <a:pt x="16232" y="4594"/>
                    <a:pt x="16002" y="4563"/>
                  </a:cubicBezTo>
                  <a:cubicBezTo>
                    <a:pt x="15734" y="4525"/>
                    <a:pt x="15458" y="4494"/>
                    <a:pt x="15221" y="4471"/>
                  </a:cubicBezTo>
                  <a:lnTo>
                    <a:pt x="14915" y="4448"/>
                  </a:lnTo>
                  <a:lnTo>
                    <a:pt x="14884" y="4448"/>
                  </a:lnTo>
                  <a:cubicBezTo>
                    <a:pt x="14731" y="4433"/>
                    <a:pt x="14586" y="4418"/>
                    <a:pt x="14440" y="4403"/>
                  </a:cubicBezTo>
                  <a:cubicBezTo>
                    <a:pt x="14226" y="4387"/>
                    <a:pt x="13958" y="4357"/>
                    <a:pt x="13697" y="4311"/>
                  </a:cubicBezTo>
                  <a:cubicBezTo>
                    <a:pt x="13491" y="4272"/>
                    <a:pt x="13284" y="4211"/>
                    <a:pt x="13093" y="4119"/>
                  </a:cubicBezTo>
                  <a:cubicBezTo>
                    <a:pt x="12932" y="4035"/>
                    <a:pt x="12779" y="3936"/>
                    <a:pt x="12649" y="3813"/>
                  </a:cubicBezTo>
                  <a:cubicBezTo>
                    <a:pt x="12480" y="3668"/>
                    <a:pt x="12327" y="3514"/>
                    <a:pt x="12182" y="3346"/>
                  </a:cubicBezTo>
                  <a:cubicBezTo>
                    <a:pt x="12166" y="3331"/>
                    <a:pt x="12151" y="3323"/>
                    <a:pt x="12128" y="3315"/>
                  </a:cubicBezTo>
                  <a:cubicBezTo>
                    <a:pt x="12113" y="3315"/>
                    <a:pt x="12105" y="3308"/>
                    <a:pt x="12090" y="3308"/>
                  </a:cubicBezTo>
                  <a:cubicBezTo>
                    <a:pt x="12074" y="3308"/>
                    <a:pt x="12059" y="3315"/>
                    <a:pt x="12044" y="3323"/>
                  </a:cubicBezTo>
                  <a:cubicBezTo>
                    <a:pt x="11921" y="3415"/>
                    <a:pt x="11783" y="3491"/>
                    <a:pt x="11646" y="3553"/>
                  </a:cubicBezTo>
                  <a:cubicBezTo>
                    <a:pt x="11385" y="3675"/>
                    <a:pt x="11110" y="3759"/>
                    <a:pt x="10834" y="3805"/>
                  </a:cubicBezTo>
                  <a:cubicBezTo>
                    <a:pt x="10589" y="3851"/>
                    <a:pt x="10336" y="3874"/>
                    <a:pt x="10084" y="3874"/>
                  </a:cubicBezTo>
                  <a:cubicBezTo>
                    <a:pt x="9938" y="3874"/>
                    <a:pt x="9808" y="3867"/>
                    <a:pt x="9678" y="3851"/>
                  </a:cubicBezTo>
                  <a:cubicBezTo>
                    <a:pt x="9249" y="3813"/>
                    <a:pt x="8836" y="3721"/>
                    <a:pt x="8438" y="3576"/>
                  </a:cubicBezTo>
                  <a:cubicBezTo>
                    <a:pt x="8177" y="3484"/>
                    <a:pt x="7940" y="3369"/>
                    <a:pt x="7710" y="3224"/>
                  </a:cubicBezTo>
                  <a:cubicBezTo>
                    <a:pt x="7695" y="3216"/>
                    <a:pt x="7680" y="3216"/>
                    <a:pt x="7672" y="3216"/>
                  </a:cubicBezTo>
                  <a:cubicBezTo>
                    <a:pt x="7649" y="3216"/>
                    <a:pt x="7634" y="3224"/>
                    <a:pt x="7618" y="3231"/>
                  </a:cubicBezTo>
                  <a:cubicBezTo>
                    <a:pt x="7611" y="3231"/>
                    <a:pt x="7596" y="3239"/>
                    <a:pt x="7588" y="3254"/>
                  </a:cubicBezTo>
                  <a:cubicBezTo>
                    <a:pt x="7573" y="3269"/>
                    <a:pt x="7565" y="3292"/>
                    <a:pt x="7565" y="3308"/>
                  </a:cubicBezTo>
                  <a:cubicBezTo>
                    <a:pt x="7550" y="3522"/>
                    <a:pt x="7504" y="3736"/>
                    <a:pt x="7442" y="3936"/>
                  </a:cubicBezTo>
                  <a:cubicBezTo>
                    <a:pt x="7373" y="4127"/>
                    <a:pt x="7282" y="4311"/>
                    <a:pt x="7167" y="4479"/>
                  </a:cubicBezTo>
                  <a:cubicBezTo>
                    <a:pt x="7021" y="4678"/>
                    <a:pt x="6861" y="4862"/>
                    <a:pt x="6669" y="5015"/>
                  </a:cubicBezTo>
                  <a:cubicBezTo>
                    <a:pt x="6294" y="5321"/>
                    <a:pt x="5881" y="5574"/>
                    <a:pt x="5436" y="5765"/>
                  </a:cubicBezTo>
                  <a:lnTo>
                    <a:pt x="5421" y="5773"/>
                  </a:lnTo>
                  <a:cubicBezTo>
                    <a:pt x="5138" y="5895"/>
                    <a:pt x="4847" y="6018"/>
                    <a:pt x="4587" y="6125"/>
                  </a:cubicBezTo>
                  <a:lnTo>
                    <a:pt x="4556" y="6140"/>
                  </a:lnTo>
                  <a:lnTo>
                    <a:pt x="4510" y="6163"/>
                  </a:lnTo>
                  <a:cubicBezTo>
                    <a:pt x="4158" y="6301"/>
                    <a:pt x="3813" y="6462"/>
                    <a:pt x="3484" y="6646"/>
                  </a:cubicBezTo>
                  <a:cubicBezTo>
                    <a:pt x="2864" y="6975"/>
                    <a:pt x="2297" y="7381"/>
                    <a:pt x="1785" y="7855"/>
                  </a:cubicBezTo>
                  <a:cubicBezTo>
                    <a:pt x="1340" y="8277"/>
                    <a:pt x="942" y="8744"/>
                    <a:pt x="605" y="9257"/>
                  </a:cubicBezTo>
                  <a:cubicBezTo>
                    <a:pt x="383" y="9601"/>
                    <a:pt x="177" y="9953"/>
                    <a:pt x="1" y="10313"/>
                  </a:cubicBezTo>
                  <a:lnTo>
                    <a:pt x="1095" y="9900"/>
                  </a:lnTo>
                  <a:lnTo>
                    <a:pt x="3538" y="8989"/>
                  </a:lnTo>
                  <a:lnTo>
                    <a:pt x="6462" y="16782"/>
                  </a:lnTo>
                  <a:lnTo>
                    <a:pt x="9372" y="24553"/>
                  </a:lnTo>
                  <a:lnTo>
                    <a:pt x="9242" y="24599"/>
                  </a:lnTo>
                  <a:cubicBezTo>
                    <a:pt x="9908" y="24722"/>
                    <a:pt x="10581" y="24783"/>
                    <a:pt x="11255" y="24783"/>
                  </a:cubicBezTo>
                  <a:cubicBezTo>
                    <a:pt x="11569" y="24783"/>
                    <a:pt x="11906" y="24768"/>
                    <a:pt x="12243" y="24737"/>
                  </a:cubicBezTo>
                  <a:cubicBezTo>
                    <a:pt x="12939" y="24684"/>
                    <a:pt x="13621" y="24553"/>
                    <a:pt x="14295" y="24370"/>
                  </a:cubicBezTo>
                  <a:cubicBezTo>
                    <a:pt x="14945" y="24186"/>
                    <a:pt x="15573" y="23933"/>
                    <a:pt x="16170" y="23619"/>
                  </a:cubicBezTo>
                  <a:cubicBezTo>
                    <a:pt x="16768" y="23305"/>
                    <a:pt x="17319" y="22915"/>
                    <a:pt x="17816" y="22463"/>
                  </a:cubicBezTo>
                  <a:cubicBezTo>
                    <a:pt x="17839" y="22440"/>
                    <a:pt x="17847" y="22417"/>
                    <a:pt x="17847" y="22387"/>
                  </a:cubicBezTo>
                  <a:cubicBezTo>
                    <a:pt x="17862" y="22364"/>
                    <a:pt x="17870" y="22326"/>
                    <a:pt x="17855" y="22303"/>
                  </a:cubicBezTo>
                  <a:cubicBezTo>
                    <a:pt x="17694" y="21958"/>
                    <a:pt x="17526" y="21613"/>
                    <a:pt x="17357" y="21277"/>
                  </a:cubicBezTo>
                  <a:cubicBezTo>
                    <a:pt x="17058" y="20702"/>
                    <a:pt x="16791" y="20105"/>
                    <a:pt x="16546" y="19500"/>
                  </a:cubicBezTo>
                  <a:cubicBezTo>
                    <a:pt x="16346" y="18964"/>
                    <a:pt x="16224" y="18406"/>
                    <a:pt x="16163" y="17831"/>
                  </a:cubicBezTo>
                  <a:cubicBezTo>
                    <a:pt x="16147" y="17617"/>
                    <a:pt x="16147" y="17403"/>
                    <a:pt x="16163" y="17188"/>
                  </a:cubicBezTo>
                  <a:cubicBezTo>
                    <a:pt x="16170" y="16982"/>
                    <a:pt x="16201" y="16775"/>
                    <a:pt x="16232" y="16568"/>
                  </a:cubicBezTo>
                  <a:cubicBezTo>
                    <a:pt x="16362" y="15902"/>
                    <a:pt x="16607" y="15267"/>
                    <a:pt x="16844" y="14646"/>
                  </a:cubicBezTo>
                  <a:cubicBezTo>
                    <a:pt x="16898" y="14524"/>
                    <a:pt x="16944" y="14394"/>
                    <a:pt x="16990" y="14271"/>
                  </a:cubicBezTo>
                  <a:cubicBezTo>
                    <a:pt x="17150" y="13873"/>
                    <a:pt x="17281" y="13467"/>
                    <a:pt x="17395" y="13054"/>
                  </a:cubicBezTo>
                  <a:cubicBezTo>
                    <a:pt x="17495" y="12663"/>
                    <a:pt x="17556" y="12265"/>
                    <a:pt x="17571" y="11860"/>
                  </a:cubicBezTo>
                  <a:cubicBezTo>
                    <a:pt x="17587" y="11684"/>
                    <a:pt x="17587" y="11500"/>
                    <a:pt x="17571" y="11324"/>
                  </a:cubicBezTo>
                  <a:lnTo>
                    <a:pt x="17571" y="11324"/>
                  </a:lnTo>
                  <a:cubicBezTo>
                    <a:pt x="17993" y="11385"/>
                    <a:pt x="18406" y="11439"/>
                    <a:pt x="18827" y="11477"/>
                  </a:cubicBezTo>
                  <a:cubicBezTo>
                    <a:pt x="19394" y="11530"/>
                    <a:pt x="19945" y="11553"/>
                    <a:pt x="20465" y="11553"/>
                  </a:cubicBezTo>
                  <a:cubicBezTo>
                    <a:pt x="20902" y="11553"/>
                    <a:pt x="21346" y="11538"/>
                    <a:pt x="21759" y="11500"/>
                  </a:cubicBezTo>
                  <a:cubicBezTo>
                    <a:pt x="22234" y="11461"/>
                    <a:pt x="22709" y="11393"/>
                    <a:pt x="23168" y="11293"/>
                  </a:cubicBezTo>
                  <a:cubicBezTo>
                    <a:pt x="24072" y="11102"/>
                    <a:pt x="24952" y="10803"/>
                    <a:pt x="25779" y="10405"/>
                  </a:cubicBezTo>
                  <a:cubicBezTo>
                    <a:pt x="26001" y="10305"/>
                    <a:pt x="26169" y="10214"/>
                    <a:pt x="26322" y="10122"/>
                  </a:cubicBezTo>
                  <a:cubicBezTo>
                    <a:pt x="26491" y="10022"/>
                    <a:pt x="26652" y="9915"/>
                    <a:pt x="26805" y="9800"/>
                  </a:cubicBezTo>
                  <a:cubicBezTo>
                    <a:pt x="27111" y="9563"/>
                    <a:pt x="27387" y="9279"/>
                    <a:pt x="27616" y="8966"/>
                  </a:cubicBezTo>
                  <a:cubicBezTo>
                    <a:pt x="27731" y="8812"/>
                    <a:pt x="27823" y="8652"/>
                    <a:pt x="27907" y="8476"/>
                  </a:cubicBezTo>
                  <a:cubicBezTo>
                    <a:pt x="27991" y="8307"/>
                    <a:pt x="28053" y="8123"/>
                    <a:pt x="28099" y="7940"/>
                  </a:cubicBezTo>
                  <a:cubicBezTo>
                    <a:pt x="28183" y="7557"/>
                    <a:pt x="28183" y="7159"/>
                    <a:pt x="28091" y="6776"/>
                  </a:cubicBezTo>
                  <a:cubicBezTo>
                    <a:pt x="27999" y="6401"/>
                    <a:pt x="27846" y="6041"/>
                    <a:pt x="27639" y="5704"/>
                  </a:cubicBezTo>
                  <a:cubicBezTo>
                    <a:pt x="27425" y="5360"/>
                    <a:pt x="27180" y="5038"/>
                    <a:pt x="26912" y="4732"/>
                  </a:cubicBezTo>
                  <a:cubicBezTo>
                    <a:pt x="26690" y="4471"/>
                    <a:pt x="26453" y="4234"/>
                    <a:pt x="26246" y="4027"/>
                  </a:cubicBezTo>
                  <a:cubicBezTo>
                    <a:pt x="26238" y="4020"/>
                    <a:pt x="26238" y="4020"/>
                    <a:pt x="26231" y="4012"/>
                  </a:cubicBezTo>
                  <a:lnTo>
                    <a:pt x="26177" y="3958"/>
                  </a:lnTo>
                  <a:lnTo>
                    <a:pt x="26100" y="3882"/>
                  </a:lnTo>
                  <a:cubicBezTo>
                    <a:pt x="25947" y="3729"/>
                    <a:pt x="25786" y="3568"/>
                    <a:pt x="25626" y="3415"/>
                  </a:cubicBezTo>
                  <a:cubicBezTo>
                    <a:pt x="25465" y="3262"/>
                    <a:pt x="25297" y="3116"/>
                    <a:pt x="25105" y="2940"/>
                  </a:cubicBezTo>
                  <a:cubicBezTo>
                    <a:pt x="24753" y="2634"/>
                    <a:pt x="24401" y="2343"/>
                    <a:pt x="24010" y="2044"/>
                  </a:cubicBezTo>
                  <a:cubicBezTo>
                    <a:pt x="23015" y="1279"/>
                    <a:pt x="21951" y="590"/>
                    <a:pt x="21047" y="16"/>
                  </a:cubicBezTo>
                  <a:cubicBezTo>
                    <a:pt x="21032" y="8"/>
                    <a:pt x="21017" y="0"/>
                    <a:pt x="2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0"/>
            <p:cNvSpPr/>
            <p:nvPr/>
          </p:nvSpPr>
          <p:spPr>
            <a:xfrm>
              <a:off x="1562224" y="2374415"/>
              <a:ext cx="797301" cy="250137"/>
            </a:xfrm>
            <a:custGeom>
              <a:avLst/>
              <a:gdLst/>
              <a:ahLst/>
              <a:cxnLst/>
              <a:rect l="l" t="t" r="r" b="b"/>
              <a:pathLst>
                <a:path w="12549" h="3937" extrusionOk="0">
                  <a:moveTo>
                    <a:pt x="12549" y="1"/>
                  </a:moveTo>
                  <a:lnTo>
                    <a:pt x="12526" y="31"/>
                  </a:lnTo>
                  <a:lnTo>
                    <a:pt x="12518" y="39"/>
                  </a:lnTo>
                  <a:cubicBezTo>
                    <a:pt x="12365" y="261"/>
                    <a:pt x="12189" y="468"/>
                    <a:pt x="12005" y="659"/>
                  </a:cubicBezTo>
                  <a:cubicBezTo>
                    <a:pt x="11653" y="1019"/>
                    <a:pt x="11247" y="1333"/>
                    <a:pt x="10803" y="1578"/>
                  </a:cubicBezTo>
                  <a:cubicBezTo>
                    <a:pt x="10275" y="1869"/>
                    <a:pt x="9701" y="2068"/>
                    <a:pt x="9104" y="2190"/>
                  </a:cubicBezTo>
                  <a:cubicBezTo>
                    <a:pt x="8560" y="2291"/>
                    <a:pt x="8011" y="2339"/>
                    <a:pt x="7461" y="2339"/>
                  </a:cubicBezTo>
                  <a:cubicBezTo>
                    <a:pt x="7384" y="2339"/>
                    <a:pt x="7306" y="2338"/>
                    <a:pt x="7228" y="2336"/>
                  </a:cubicBezTo>
                  <a:cubicBezTo>
                    <a:pt x="6569" y="2313"/>
                    <a:pt x="5919" y="2244"/>
                    <a:pt x="5276" y="2114"/>
                  </a:cubicBezTo>
                  <a:cubicBezTo>
                    <a:pt x="4617" y="1991"/>
                    <a:pt x="3966" y="1831"/>
                    <a:pt x="3331" y="1632"/>
                  </a:cubicBezTo>
                  <a:cubicBezTo>
                    <a:pt x="2190" y="1272"/>
                    <a:pt x="1080" y="835"/>
                    <a:pt x="0" y="315"/>
                  </a:cubicBezTo>
                  <a:lnTo>
                    <a:pt x="0" y="315"/>
                  </a:lnTo>
                  <a:cubicBezTo>
                    <a:pt x="253" y="575"/>
                    <a:pt x="490" y="851"/>
                    <a:pt x="705" y="1142"/>
                  </a:cubicBezTo>
                  <a:cubicBezTo>
                    <a:pt x="958" y="1478"/>
                    <a:pt x="1187" y="1838"/>
                    <a:pt x="1386" y="2213"/>
                  </a:cubicBezTo>
                  <a:cubicBezTo>
                    <a:pt x="1585" y="2581"/>
                    <a:pt x="1746" y="2964"/>
                    <a:pt x="1876" y="3362"/>
                  </a:cubicBezTo>
                  <a:cubicBezTo>
                    <a:pt x="1907" y="3477"/>
                    <a:pt x="1937" y="3591"/>
                    <a:pt x="1968" y="3706"/>
                  </a:cubicBezTo>
                  <a:lnTo>
                    <a:pt x="1968" y="3699"/>
                  </a:lnTo>
                  <a:cubicBezTo>
                    <a:pt x="2366" y="3768"/>
                    <a:pt x="2772" y="3814"/>
                    <a:pt x="3224" y="3859"/>
                  </a:cubicBezTo>
                  <a:cubicBezTo>
                    <a:pt x="3783" y="3913"/>
                    <a:pt x="4334" y="3936"/>
                    <a:pt x="4862" y="3936"/>
                  </a:cubicBezTo>
                  <a:cubicBezTo>
                    <a:pt x="5299" y="3936"/>
                    <a:pt x="5735" y="3921"/>
                    <a:pt x="6156" y="3882"/>
                  </a:cubicBezTo>
                  <a:cubicBezTo>
                    <a:pt x="6631" y="3836"/>
                    <a:pt x="7098" y="3768"/>
                    <a:pt x="7565" y="3676"/>
                  </a:cubicBezTo>
                  <a:cubicBezTo>
                    <a:pt x="8016" y="3576"/>
                    <a:pt x="8461" y="3461"/>
                    <a:pt x="8889" y="3308"/>
                  </a:cubicBezTo>
                  <a:cubicBezTo>
                    <a:pt x="9333" y="3163"/>
                    <a:pt x="9762" y="2987"/>
                    <a:pt x="10175" y="2788"/>
                  </a:cubicBezTo>
                  <a:cubicBezTo>
                    <a:pt x="10398" y="2688"/>
                    <a:pt x="10566" y="2596"/>
                    <a:pt x="10719" y="2497"/>
                  </a:cubicBezTo>
                  <a:cubicBezTo>
                    <a:pt x="10888" y="2405"/>
                    <a:pt x="11041" y="2290"/>
                    <a:pt x="11194" y="2175"/>
                  </a:cubicBezTo>
                  <a:cubicBezTo>
                    <a:pt x="11508" y="1938"/>
                    <a:pt x="11783" y="1662"/>
                    <a:pt x="12013" y="1348"/>
                  </a:cubicBezTo>
                  <a:cubicBezTo>
                    <a:pt x="12128" y="1187"/>
                    <a:pt x="12220" y="1027"/>
                    <a:pt x="12304" y="851"/>
                  </a:cubicBezTo>
                  <a:cubicBezTo>
                    <a:pt x="12388" y="682"/>
                    <a:pt x="12449" y="498"/>
                    <a:pt x="12495" y="315"/>
                  </a:cubicBezTo>
                  <a:cubicBezTo>
                    <a:pt x="12518" y="215"/>
                    <a:pt x="12541" y="108"/>
                    <a:pt x="12549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0"/>
            <p:cNvSpPr/>
            <p:nvPr/>
          </p:nvSpPr>
          <p:spPr>
            <a:xfrm>
              <a:off x="569859" y="2265007"/>
              <a:ext cx="421364" cy="718009"/>
            </a:xfrm>
            <a:custGeom>
              <a:avLst/>
              <a:gdLst/>
              <a:ahLst/>
              <a:cxnLst/>
              <a:rect l="l" t="t" r="r" b="b"/>
              <a:pathLst>
                <a:path w="6632" h="11301" extrusionOk="0">
                  <a:moveTo>
                    <a:pt x="5092" y="0"/>
                  </a:moveTo>
                  <a:lnTo>
                    <a:pt x="5092" y="0"/>
                  </a:lnTo>
                  <a:cubicBezTo>
                    <a:pt x="4947" y="61"/>
                    <a:pt x="4801" y="123"/>
                    <a:pt x="4664" y="184"/>
                  </a:cubicBezTo>
                  <a:lnTo>
                    <a:pt x="4671" y="192"/>
                  </a:lnTo>
                  <a:lnTo>
                    <a:pt x="4641" y="207"/>
                  </a:lnTo>
                  <a:lnTo>
                    <a:pt x="4595" y="222"/>
                  </a:lnTo>
                  <a:lnTo>
                    <a:pt x="4564" y="237"/>
                  </a:lnTo>
                  <a:lnTo>
                    <a:pt x="4510" y="260"/>
                  </a:lnTo>
                  <a:cubicBezTo>
                    <a:pt x="4158" y="398"/>
                    <a:pt x="3821" y="559"/>
                    <a:pt x="3485" y="735"/>
                  </a:cubicBezTo>
                  <a:cubicBezTo>
                    <a:pt x="2872" y="1064"/>
                    <a:pt x="2305" y="1470"/>
                    <a:pt x="1793" y="1945"/>
                  </a:cubicBezTo>
                  <a:cubicBezTo>
                    <a:pt x="1341" y="2366"/>
                    <a:pt x="950" y="2841"/>
                    <a:pt x="613" y="3354"/>
                  </a:cubicBezTo>
                  <a:cubicBezTo>
                    <a:pt x="384" y="3690"/>
                    <a:pt x="185" y="4043"/>
                    <a:pt x="1" y="4410"/>
                  </a:cubicBezTo>
                  <a:lnTo>
                    <a:pt x="1103" y="3997"/>
                  </a:lnTo>
                  <a:lnTo>
                    <a:pt x="3546" y="3078"/>
                  </a:lnTo>
                  <a:lnTo>
                    <a:pt x="6470" y="10879"/>
                  </a:lnTo>
                  <a:lnTo>
                    <a:pt x="6631" y="11301"/>
                  </a:lnTo>
                  <a:cubicBezTo>
                    <a:pt x="6348" y="10267"/>
                    <a:pt x="6042" y="9233"/>
                    <a:pt x="5743" y="8200"/>
                  </a:cubicBezTo>
                  <a:cubicBezTo>
                    <a:pt x="5552" y="7526"/>
                    <a:pt x="5360" y="6852"/>
                    <a:pt x="5192" y="6171"/>
                  </a:cubicBezTo>
                  <a:cubicBezTo>
                    <a:pt x="5100" y="5834"/>
                    <a:pt x="5016" y="5490"/>
                    <a:pt x="4932" y="5145"/>
                  </a:cubicBezTo>
                  <a:cubicBezTo>
                    <a:pt x="4863" y="4846"/>
                    <a:pt x="4794" y="4548"/>
                    <a:pt x="4725" y="4249"/>
                  </a:cubicBezTo>
                  <a:cubicBezTo>
                    <a:pt x="4610" y="3736"/>
                    <a:pt x="4518" y="3216"/>
                    <a:pt x="4464" y="2695"/>
                  </a:cubicBezTo>
                  <a:cubicBezTo>
                    <a:pt x="4434" y="2419"/>
                    <a:pt x="4426" y="2144"/>
                    <a:pt x="4434" y="1868"/>
                  </a:cubicBezTo>
                  <a:cubicBezTo>
                    <a:pt x="4442" y="1608"/>
                    <a:pt x="4472" y="1355"/>
                    <a:pt x="4526" y="1103"/>
                  </a:cubicBezTo>
                  <a:cubicBezTo>
                    <a:pt x="4556" y="972"/>
                    <a:pt x="4595" y="842"/>
                    <a:pt x="4648" y="720"/>
                  </a:cubicBezTo>
                  <a:cubicBezTo>
                    <a:pt x="4687" y="613"/>
                    <a:pt x="4740" y="513"/>
                    <a:pt x="4794" y="414"/>
                  </a:cubicBezTo>
                  <a:cubicBezTo>
                    <a:pt x="4855" y="299"/>
                    <a:pt x="4932" y="199"/>
                    <a:pt x="5008" y="100"/>
                  </a:cubicBezTo>
                  <a:cubicBezTo>
                    <a:pt x="5039" y="69"/>
                    <a:pt x="5062" y="38"/>
                    <a:pt x="50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0"/>
            <p:cNvSpPr/>
            <p:nvPr/>
          </p:nvSpPr>
          <p:spPr>
            <a:xfrm>
              <a:off x="1560254" y="2392459"/>
              <a:ext cx="129484" cy="334702"/>
            </a:xfrm>
            <a:custGeom>
              <a:avLst/>
              <a:gdLst/>
              <a:ahLst/>
              <a:cxnLst/>
              <a:rect l="l" t="t" r="r" b="b"/>
              <a:pathLst>
                <a:path w="2038" h="5268" extrusionOk="0">
                  <a:moveTo>
                    <a:pt x="70" y="0"/>
                  </a:moveTo>
                  <a:cubicBezTo>
                    <a:pt x="62" y="0"/>
                    <a:pt x="47" y="0"/>
                    <a:pt x="39" y="8"/>
                  </a:cubicBezTo>
                  <a:lnTo>
                    <a:pt x="24" y="15"/>
                  </a:lnTo>
                  <a:cubicBezTo>
                    <a:pt x="16" y="23"/>
                    <a:pt x="9" y="31"/>
                    <a:pt x="1" y="46"/>
                  </a:cubicBezTo>
                  <a:cubicBezTo>
                    <a:pt x="1" y="61"/>
                    <a:pt x="1" y="77"/>
                    <a:pt x="9" y="92"/>
                  </a:cubicBezTo>
                  <a:cubicBezTo>
                    <a:pt x="70" y="161"/>
                    <a:pt x="139" y="230"/>
                    <a:pt x="200" y="306"/>
                  </a:cubicBezTo>
                  <a:cubicBezTo>
                    <a:pt x="269" y="375"/>
                    <a:pt x="338" y="452"/>
                    <a:pt x="399" y="528"/>
                  </a:cubicBezTo>
                  <a:cubicBezTo>
                    <a:pt x="399" y="528"/>
                    <a:pt x="391" y="521"/>
                    <a:pt x="391" y="521"/>
                  </a:cubicBezTo>
                  <a:lnTo>
                    <a:pt x="391" y="521"/>
                  </a:lnTo>
                  <a:cubicBezTo>
                    <a:pt x="483" y="628"/>
                    <a:pt x="583" y="743"/>
                    <a:pt x="675" y="858"/>
                  </a:cubicBezTo>
                  <a:cubicBezTo>
                    <a:pt x="774" y="972"/>
                    <a:pt x="866" y="1103"/>
                    <a:pt x="966" y="1225"/>
                  </a:cubicBezTo>
                  <a:cubicBezTo>
                    <a:pt x="1149" y="1470"/>
                    <a:pt x="1302" y="1730"/>
                    <a:pt x="1440" y="1998"/>
                  </a:cubicBezTo>
                  <a:lnTo>
                    <a:pt x="1440" y="1991"/>
                  </a:lnTo>
                  <a:cubicBezTo>
                    <a:pt x="1632" y="2366"/>
                    <a:pt x="1769" y="2772"/>
                    <a:pt x="1854" y="3185"/>
                  </a:cubicBezTo>
                  <a:lnTo>
                    <a:pt x="1854" y="3193"/>
                  </a:lnTo>
                  <a:cubicBezTo>
                    <a:pt x="1892" y="3369"/>
                    <a:pt x="1915" y="3545"/>
                    <a:pt x="1923" y="3721"/>
                  </a:cubicBezTo>
                  <a:cubicBezTo>
                    <a:pt x="1938" y="3905"/>
                    <a:pt x="1938" y="4088"/>
                    <a:pt x="1923" y="4265"/>
                  </a:cubicBezTo>
                  <a:lnTo>
                    <a:pt x="1923" y="4257"/>
                  </a:lnTo>
                  <a:cubicBezTo>
                    <a:pt x="1923" y="4303"/>
                    <a:pt x="1915" y="4349"/>
                    <a:pt x="1915" y="4387"/>
                  </a:cubicBezTo>
                  <a:cubicBezTo>
                    <a:pt x="1915" y="4471"/>
                    <a:pt x="1907" y="4555"/>
                    <a:pt x="1892" y="4640"/>
                  </a:cubicBezTo>
                  <a:cubicBezTo>
                    <a:pt x="1884" y="4747"/>
                    <a:pt x="1869" y="4846"/>
                    <a:pt x="1854" y="4946"/>
                  </a:cubicBezTo>
                  <a:cubicBezTo>
                    <a:pt x="1846" y="4992"/>
                    <a:pt x="1831" y="5030"/>
                    <a:pt x="1823" y="5076"/>
                  </a:cubicBezTo>
                  <a:cubicBezTo>
                    <a:pt x="1815" y="5122"/>
                    <a:pt x="1808" y="5145"/>
                    <a:pt x="1800" y="5176"/>
                  </a:cubicBezTo>
                  <a:cubicBezTo>
                    <a:pt x="1792" y="5199"/>
                    <a:pt x="1792" y="5237"/>
                    <a:pt x="1785" y="5267"/>
                  </a:cubicBezTo>
                  <a:cubicBezTo>
                    <a:pt x="1815" y="5176"/>
                    <a:pt x="1854" y="5084"/>
                    <a:pt x="1877" y="4992"/>
                  </a:cubicBezTo>
                  <a:cubicBezTo>
                    <a:pt x="1923" y="4854"/>
                    <a:pt x="1946" y="4724"/>
                    <a:pt x="1976" y="4586"/>
                  </a:cubicBezTo>
                  <a:cubicBezTo>
                    <a:pt x="2007" y="4410"/>
                    <a:pt x="2022" y="4226"/>
                    <a:pt x="2030" y="4042"/>
                  </a:cubicBezTo>
                  <a:cubicBezTo>
                    <a:pt x="2037" y="3591"/>
                    <a:pt x="1976" y="3139"/>
                    <a:pt x="1846" y="2703"/>
                  </a:cubicBezTo>
                  <a:cubicBezTo>
                    <a:pt x="1769" y="2473"/>
                    <a:pt x="1685" y="2243"/>
                    <a:pt x="1578" y="2029"/>
                  </a:cubicBezTo>
                  <a:cubicBezTo>
                    <a:pt x="1486" y="1822"/>
                    <a:pt x="1371" y="1623"/>
                    <a:pt x="1256" y="1439"/>
                  </a:cubicBezTo>
                  <a:cubicBezTo>
                    <a:pt x="1004" y="1057"/>
                    <a:pt x="728" y="689"/>
                    <a:pt x="422" y="352"/>
                  </a:cubicBezTo>
                  <a:cubicBezTo>
                    <a:pt x="315" y="237"/>
                    <a:pt x="215" y="123"/>
                    <a:pt x="108" y="15"/>
                  </a:cubicBezTo>
                  <a:cubicBezTo>
                    <a:pt x="100" y="0"/>
                    <a:pt x="85" y="0"/>
                    <a:pt x="70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0"/>
            <p:cNvSpPr/>
            <p:nvPr/>
          </p:nvSpPr>
          <p:spPr>
            <a:xfrm>
              <a:off x="1677478" y="2594756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85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0"/>
            <p:cNvSpPr/>
            <p:nvPr/>
          </p:nvSpPr>
          <p:spPr>
            <a:xfrm>
              <a:off x="871972" y="2576331"/>
              <a:ext cx="43331" cy="108518"/>
            </a:xfrm>
            <a:custGeom>
              <a:avLst/>
              <a:gdLst/>
              <a:ahLst/>
              <a:cxnLst/>
              <a:rect l="l" t="t" r="r" b="b"/>
              <a:pathLst>
                <a:path w="682" h="1708" extrusionOk="0">
                  <a:moveTo>
                    <a:pt x="644" y="0"/>
                  </a:moveTo>
                  <a:cubicBezTo>
                    <a:pt x="628" y="0"/>
                    <a:pt x="613" y="8"/>
                    <a:pt x="605" y="23"/>
                  </a:cubicBezTo>
                  <a:lnTo>
                    <a:pt x="605" y="15"/>
                  </a:lnTo>
                  <a:cubicBezTo>
                    <a:pt x="544" y="146"/>
                    <a:pt x="483" y="276"/>
                    <a:pt x="422" y="406"/>
                  </a:cubicBezTo>
                  <a:cubicBezTo>
                    <a:pt x="360" y="536"/>
                    <a:pt x="299" y="666"/>
                    <a:pt x="245" y="796"/>
                  </a:cubicBezTo>
                  <a:cubicBezTo>
                    <a:pt x="154" y="995"/>
                    <a:pt x="77" y="1202"/>
                    <a:pt x="0" y="1409"/>
                  </a:cubicBezTo>
                  <a:lnTo>
                    <a:pt x="115" y="1707"/>
                  </a:lnTo>
                  <a:cubicBezTo>
                    <a:pt x="146" y="1585"/>
                    <a:pt x="184" y="1462"/>
                    <a:pt x="215" y="1340"/>
                  </a:cubicBezTo>
                  <a:cubicBezTo>
                    <a:pt x="276" y="1118"/>
                    <a:pt x="353" y="896"/>
                    <a:pt x="422" y="681"/>
                  </a:cubicBezTo>
                  <a:lnTo>
                    <a:pt x="422" y="697"/>
                  </a:lnTo>
                  <a:cubicBezTo>
                    <a:pt x="498" y="475"/>
                    <a:pt x="582" y="260"/>
                    <a:pt x="674" y="54"/>
                  </a:cubicBezTo>
                  <a:cubicBezTo>
                    <a:pt x="682" y="31"/>
                    <a:pt x="674" y="8"/>
                    <a:pt x="659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0"/>
            <p:cNvSpPr/>
            <p:nvPr/>
          </p:nvSpPr>
          <p:spPr>
            <a:xfrm>
              <a:off x="1805439" y="2006227"/>
              <a:ext cx="296772" cy="411326"/>
            </a:xfrm>
            <a:custGeom>
              <a:avLst/>
              <a:gdLst/>
              <a:ahLst/>
              <a:cxnLst/>
              <a:rect l="l" t="t" r="r" b="b"/>
              <a:pathLst>
                <a:path w="4671" h="6474" extrusionOk="0">
                  <a:moveTo>
                    <a:pt x="598" y="858"/>
                  </a:moveTo>
                  <a:lnTo>
                    <a:pt x="613" y="873"/>
                  </a:lnTo>
                  <a:lnTo>
                    <a:pt x="613" y="865"/>
                  </a:lnTo>
                  <a:lnTo>
                    <a:pt x="598" y="858"/>
                  </a:lnTo>
                  <a:close/>
                  <a:moveTo>
                    <a:pt x="69" y="0"/>
                  </a:moveTo>
                  <a:cubicBezTo>
                    <a:pt x="46" y="0"/>
                    <a:pt x="31" y="8"/>
                    <a:pt x="16" y="23"/>
                  </a:cubicBezTo>
                  <a:lnTo>
                    <a:pt x="16" y="15"/>
                  </a:lnTo>
                  <a:cubicBezTo>
                    <a:pt x="8" y="31"/>
                    <a:pt x="1" y="46"/>
                    <a:pt x="1" y="69"/>
                  </a:cubicBezTo>
                  <a:cubicBezTo>
                    <a:pt x="1" y="84"/>
                    <a:pt x="8" y="100"/>
                    <a:pt x="16" y="115"/>
                  </a:cubicBezTo>
                  <a:cubicBezTo>
                    <a:pt x="62" y="169"/>
                    <a:pt x="115" y="222"/>
                    <a:pt x="154" y="276"/>
                  </a:cubicBezTo>
                  <a:lnTo>
                    <a:pt x="307" y="467"/>
                  </a:lnTo>
                  <a:cubicBezTo>
                    <a:pt x="406" y="590"/>
                    <a:pt x="506" y="720"/>
                    <a:pt x="598" y="850"/>
                  </a:cubicBezTo>
                  <a:cubicBezTo>
                    <a:pt x="598" y="850"/>
                    <a:pt x="598" y="842"/>
                    <a:pt x="598" y="842"/>
                  </a:cubicBezTo>
                  <a:lnTo>
                    <a:pt x="613" y="865"/>
                  </a:lnTo>
                  <a:cubicBezTo>
                    <a:pt x="1157" y="1600"/>
                    <a:pt x="1624" y="2381"/>
                    <a:pt x="2091" y="3170"/>
                  </a:cubicBezTo>
                  <a:cubicBezTo>
                    <a:pt x="2313" y="3537"/>
                    <a:pt x="2535" y="3905"/>
                    <a:pt x="2764" y="4272"/>
                  </a:cubicBezTo>
                  <a:cubicBezTo>
                    <a:pt x="2879" y="4448"/>
                    <a:pt x="3002" y="4632"/>
                    <a:pt x="3124" y="4808"/>
                  </a:cubicBezTo>
                  <a:cubicBezTo>
                    <a:pt x="3247" y="4984"/>
                    <a:pt x="3369" y="5153"/>
                    <a:pt x="3507" y="5321"/>
                  </a:cubicBezTo>
                  <a:cubicBezTo>
                    <a:pt x="3829" y="5735"/>
                    <a:pt x="4196" y="6125"/>
                    <a:pt x="4602" y="6462"/>
                  </a:cubicBezTo>
                  <a:cubicBezTo>
                    <a:pt x="4610" y="6470"/>
                    <a:pt x="4619" y="6473"/>
                    <a:pt x="4629" y="6473"/>
                  </a:cubicBezTo>
                  <a:cubicBezTo>
                    <a:pt x="4638" y="6473"/>
                    <a:pt x="4648" y="6470"/>
                    <a:pt x="4655" y="6462"/>
                  </a:cubicBezTo>
                  <a:cubicBezTo>
                    <a:pt x="4671" y="6447"/>
                    <a:pt x="4671" y="6424"/>
                    <a:pt x="4655" y="6408"/>
                  </a:cubicBezTo>
                  <a:cubicBezTo>
                    <a:pt x="4456" y="6247"/>
                    <a:pt x="4273" y="6071"/>
                    <a:pt x="4097" y="5880"/>
                  </a:cubicBezTo>
                  <a:cubicBezTo>
                    <a:pt x="3920" y="5689"/>
                    <a:pt x="3752" y="5482"/>
                    <a:pt x="3591" y="5268"/>
                  </a:cubicBezTo>
                  <a:cubicBezTo>
                    <a:pt x="3339" y="4923"/>
                    <a:pt x="3109" y="4563"/>
                    <a:pt x="2895" y="4196"/>
                  </a:cubicBezTo>
                  <a:cubicBezTo>
                    <a:pt x="2673" y="3828"/>
                    <a:pt x="2466" y="3453"/>
                    <a:pt x="2251" y="3086"/>
                  </a:cubicBezTo>
                  <a:cubicBezTo>
                    <a:pt x="1807" y="2274"/>
                    <a:pt x="1310" y="1493"/>
                    <a:pt x="766" y="750"/>
                  </a:cubicBezTo>
                  <a:cubicBezTo>
                    <a:pt x="667" y="620"/>
                    <a:pt x="559" y="490"/>
                    <a:pt x="452" y="368"/>
                  </a:cubicBezTo>
                  <a:cubicBezTo>
                    <a:pt x="399" y="306"/>
                    <a:pt x="337" y="245"/>
                    <a:pt x="284" y="192"/>
                  </a:cubicBezTo>
                  <a:lnTo>
                    <a:pt x="207" y="115"/>
                  </a:lnTo>
                  <a:cubicBezTo>
                    <a:pt x="177" y="77"/>
                    <a:pt x="146" y="46"/>
                    <a:pt x="115" y="23"/>
                  </a:cubicBezTo>
                  <a:cubicBezTo>
                    <a:pt x="100" y="8"/>
                    <a:pt x="85" y="0"/>
                    <a:pt x="69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0"/>
            <p:cNvSpPr/>
            <p:nvPr/>
          </p:nvSpPr>
          <p:spPr>
            <a:xfrm>
              <a:off x="1049046" y="2088378"/>
              <a:ext cx="298233" cy="54132"/>
            </a:xfrm>
            <a:custGeom>
              <a:avLst/>
              <a:gdLst/>
              <a:ahLst/>
              <a:cxnLst/>
              <a:rect l="l" t="t" r="r" b="b"/>
              <a:pathLst>
                <a:path w="4694" h="852" extrusionOk="0">
                  <a:moveTo>
                    <a:pt x="84" y="1"/>
                  </a:moveTo>
                  <a:cubicBezTo>
                    <a:pt x="62" y="1"/>
                    <a:pt x="39" y="9"/>
                    <a:pt x="23" y="32"/>
                  </a:cubicBezTo>
                  <a:lnTo>
                    <a:pt x="31" y="32"/>
                  </a:lnTo>
                  <a:cubicBezTo>
                    <a:pt x="0" y="62"/>
                    <a:pt x="8" y="116"/>
                    <a:pt x="39" y="139"/>
                  </a:cubicBezTo>
                  <a:cubicBezTo>
                    <a:pt x="322" y="353"/>
                    <a:pt x="636" y="514"/>
                    <a:pt x="973" y="621"/>
                  </a:cubicBezTo>
                  <a:cubicBezTo>
                    <a:pt x="1332" y="744"/>
                    <a:pt x="1708" y="813"/>
                    <a:pt x="2083" y="835"/>
                  </a:cubicBezTo>
                  <a:cubicBezTo>
                    <a:pt x="2211" y="846"/>
                    <a:pt x="2340" y="851"/>
                    <a:pt x="2469" y="851"/>
                  </a:cubicBezTo>
                  <a:cubicBezTo>
                    <a:pt x="2714" y="851"/>
                    <a:pt x="2959" y="832"/>
                    <a:pt x="3201" y="797"/>
                  </a:cubicBezTo>
                  <a:cubicBezTo>
                    <a:pt x="3377" y="767"/>
                    <a:pt x="3545" y="728"/>
                    <a:pt x="3713" y="682"/>
                  </a:cubicBezTo>
                  <a:cubicBezTo>
                    <a:pt x="3913" y="621"/>
                    <a:pt x="4112" y="545"/>
                    <a:pt x="4295" y="445"/>
                  </a:cubicBezTo>
                  <a:cubicBezTo>
                    <a:pt x="4418" y="384"/>
                    <a:pt x="4533" y="315"/>
                    <a:pt x="4648" y="238"/>
                  </a:cubicBezTo>
                  <a:cubicBezTo>
                    <a:pt x="4686" y="208"/>
                    <a:pt x="4693" y="162"/>
                    <a:pt x="4671" y="131"/>
                  </a:cubicBezTo>
                  <a:cubicBezTo>
                    <a:pt x="4651" y="107"/>
                    <a:pt x="4626" y="95"/>
                    <a:pt x="4601" y="95"/>
                  </a:cubicBezTo>
                  <a:cubicBezTo>
                    <a:pt x="4585" y="95"/>
                    <a:pt x="4570" y="100"/>
                    <a:pt x="4556" y="108"/>
                  </a:cubicBezTo>
                  <a:cubicBezTo>
                    <a:pt x="4456" y="177"/>
                    <a:pt x="4349" y="246"/>
                    <a:pt x="4242" y="300"/>
                  </a:cubicBezTo>
                  <a:cubicBezTo>
                    <a:pt x="4096" y="376"/>
                    <a:pt x="3951" y="437"/>
                    <a:pt x="3798" y="491"/>
                  </a:cubicBezTo>
                  <a:cubicBezTo>
                    <a:pt x="3675" y="537"/>
                    <a:pt x="3545" y="568"/>
                    <a:pt x="3423" y="598"/>
                  </a:cubicBezTo>
                  <a:lnTo>
                    <a:pt x="3438" y="591"/>
                  </a:lnTo>
                  <a:lnTo>
                    <a:pt x="3438" y="591"/>
                  </a:lnTo>
                  <a:cubicBezTo>
                    <a:pt x="3110" y="659"/>
                    <a:pt x="2777" y="697"/>
                    <a:pt x="2443" y="697"/>
                  </a:cubicBezTo>
                  <a:cubicBezTo>
                    <a:pt x="2364" y="697"/>
                    <a:pt x="2285" y="694"/>
                    <a:pt x="2205" y="690"/>
                  </a:cubicBezTo>
                  <a:cubicBezTo>
                    <a:pt x="1815" y="667"/>
                    <a:pt x="1432" y="598"/>
                    <a:pt x="1057" y="491"/>
                  </a:cubicBezTo>
                  <a:cubicBezTo>
                    <a:pt x="789" y="407"/>
                    <a:pt x="536" y="284"/>
                    <a:pt x="299" y="139"/>
                  </a:cubicBezTo>
                  <a:lnTo>
                    <a:pt x="299" y="139"/>
                  </a:lnTo>
                  <a:lnTo>
                    <a:pt x="314" y="146"/>
                  </a:lnTo>
                  <a:cubicBezTo>
                    <a:pt x="253" y="108"/>
                    <a:pt x="192" y="62"/>
                    <a:pt x="130" y="16"/>
                  </a:cubicBezTo>
                  <a:cubicBezTo>
                    <a:pt x="123" y="9"/>
                    <a:pt x="100" y="1"/>
                    <a:pt x="84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0"/>
            <p:cNvSpPr/>
            <p:nvPr/>
          </p:nvSpPr>
          <p:spPr>
            <a:xfrm>
              <a:off x="861743" y="1295010"/>
              <a:ext cx="656253" cy="432546"/>
            </a:xfrm>
            <a:custGeom>
              <a:avLst/>
              <a:gdLst/>
              <a:ahLst/>
              <a:cxnLst/>
              <a:rect l="l" t="t" r="r" b="b"/>
              <a:pathLst>
                <a:path w="10329" h="6808" extrusionOk="0">
                  <a:moveTo>
                    <a:pt x="5345" y="1"/>
                  </a:moveTo>
                  <a:lnTo>
                    <a:pt x="5337" y="9"/>
                  </a:lnTo>
                  <a:cubicBezTo>
                    <a:pt x="5054" y="9"/>
                    <a:pt x="4778" y="24"/>
                    <a:pt x="4502" y="47"/>
                  </a:cubicBezTo>
                  <a:cubicBezTo>
                    <a:pt x="3859" y="93"/>
                    <a:pt x="3224" y="215"/>
                    <a:pt x="2611" y="422"/>
                  </a:cubicBezTo>
                  <a:cubicBezTo>
                    <a:pt x="2313" y="521"/>
                    <a:pt x="2030" y="644"/>
                    <a:pt x="1754" y="797"/>
                  </a:cubicBezTo>
                  <a:cubicBezTo>
                    <a:pt x="1494" y="943"/>
                    <a:pt x="1249" y="1119"/>
                    <a:pt x="1027" y="1318"/>
                  </a:cubicBezTo>
                  <a:cubicBezTo>
                    <a:pt x="805" y="1517"/>
                    <a:pt x="613" y="1746"/>
                    <a:pt x="460" y="1999"/>
                  </a:cubicBezTo>
                  <a:cubicBezTo>
                    <a:pt x="253" y="2336"/>
                    <a:pt x="115" y="2703"/>
                    <a:pt x="54" y="3094"/>
                  </a:cubicBezTo>
                  <a:cubicBezTo>
                    <a:pt x="16" y="3316"/>
                    <a:pt x="1" y="3546"/>
                    <a:pt x="8" y="3775"/>
                  </a:cubicBezTo>
                  <a:cubicBezTo>
                    <a:pt x="24" y="4005"/>
                    <a:pt x="54" y="4235"/>
                    <a:pt x="108" y="4457"/>
                  </a:cubicBezTo>
                  <a:cubicBezTo>
                    <a:pt x="177" y="4771"/>
                    <a:pt x="284" y="5069"/>
                    <a:pt x="422" y="5360"/>
                  </a:cubicBezTo>
                  <a:cubicBezTo>
                    <a:pt x="537" y="5613"/>
                    <a:pt x="651" y="5842"/>
                    <a:pt x="774" y="6057"/>
                  </a:cubicBezTo>
                  <a:cubicBezTo>
                    <a:pt x="843" y="6179"/>
                    <a:pt x="919" y="6294"/>
                    <a:pt x="1004" y="6409"/>
                  </a:cubicBezTo>
                  <a:cubicBezTo>
                    <a:pt x="1073" y="6509"/>
                    <a:pt x="1157" y="6600"/>
                    <a:pt x="1241" y="6677"/>
                  </a:cubicBezTo>
                  <a:cubicBezTo>
                    <a:pt x="1310" y="6746"/>
                    <a:pt x="1394" y="6792"/>
                    <a:pt x="1494" y="6807"/>
                  </a:cubicBezTo>
                  <a:lnTo>
                    <a:pt x="1524" y="6807"/>
                  </a:lnTo>
                  <a:cubicBezTo>
                    <a:pt x="1601" y="6807"/>
                    <a:pt x="1677" y="6769"/>
                    <a:pt x="1723" y="6708"/>
                  </a:cubicBezTo>
                  <a:cubicBezTo>
                    <a:pt x="1777" y="6623"/>
                    <a:pt x="1800" y="6524"/>
                    <a:pt x="1792" y="6424"/>
                  </a:cubicBezTo>
                  <a:cubicBezTo>
                    <a:pt x="1785" y="6294"/>
                    <a:pt x="1769" y="6172"/>
                    <a:pt x="1731" y="6049"/>
                  </a:cubicBezTo>
                  <a:cubicBezTo>
                    <a:pt x="1677" y="5842"/>
                    <a:pt x="1616" y="5643"/>
                    <a:pt x="1540" y="5444"/>
                  </a:cubicBezTo>
                  <a:cubicBezTo>
                    <a:pt x="1517" y="5368"/>
                    <a:pt x="1486" y="5291"/>
                    <a:pt x="1463" y="5215"/>
                  </a:cubicBezTo>
                  <a:cubicBezTo>
                    <a:pt x="1425" y="5107"/>
                    <a:pt x="1394" y="4993"/>
                    <a:pt x="1371" y="4878"/>
                  </a:cubicBezTo>
                  <a:cubicBezTo>
                    <a:pt x="1272" y="4418"/>
                    <a:pt x="1233" y="3936"/>
                    <a:pt x="1249" y="3461"/>
                  </a:cubicBezTo>
                  <a:cubicBezTo>
                    <a:pt x="1264" y="3155"/>
                    <a:pt x="1310" y="2849"/>
                    <a:pt x="1386" y="2543"/>
                  </a:cubicBezTo>
                  <a:cubicBezTo>
                    <a:pt x="1631" y="2635"/>
                    <a:pt x="1892" y="2696"/>
                    <a:pt x="2152" y="2719"/>
                  </a:cubicBezTo>
                  <a:cubicBezTo>
                    <a:pt x="2328" y="2742"/>
                    <a:pt x="2512" y="2749"/>
                    <a:pt x="2696" y="2749"/>
                  </a:cubicBezTo>
                  <a:cubicBezTo>
                    <a:pt x="2887" y="2749"/>
                    <a:pt x="3101" y="2742"/>
                    <a:pt x="3346" y="2719"/>
                  </a:cubicBezTo>
                  <a:cubicBezTo>
                    <a:pt x="3637" y="2696"/>
                    <a:pt x="3936" y="2658"/>
                    <a:pt x="4227" y="2627"/>
                  </a:cubicBezTo>
                  <a:lnTo>
                    <a:pt x="4541" y="2581"/>
                  </a:lnTo>
                  <a:cubicBezTo>
                    <a:pt x="4694" y="2566"/>
                    <a:pt x="4901" y="2543"/>
                    <a:pt x="5107" y="2527"/>
                  </a:cubicBezTo>
                  <a:cubicBezTo>
                    <a:pt x="5253" y="2512"/>
                    <a:pt x="5398" y="2512"/>
                    <a:pt x="5551" y="2512"/>
                  </a:cubicBezTo>
                  <a:lnTo>
                    <a:pt x="5789" y="2512"/>
                  </a:lnTo>
                  <a:cubicBezTo>
                    <a:pt x="6041" y="2520"/>
                    <a:pt x="6302" y="2550"/>
                    <a:pt x="6554" y="2589"/>
                  </a:cubicBezTo>
                  <a:cubicBezTo>
                    <a:pt x="6815" y="2635"/>
                    <a:pt x="7083" y="2696"/>
                    <a:pt x="7343" y="2780"/>
                  </a:cubicBezTo>
                  <a:cubicBezTo>
                    <a:pt x="7641" y="2880"/>
                    <a:pt x="7932" y="2994"/>
                    <a:pt x="8216" y="3132"/>
                  </a:cubicBezTo>
                  <a:cubicBezTo>
                    <a:pt x="8491" y="3262"/>
                    <a:pt x="8752" y="3408"/>
                    <a:pt x="9004" y="3569"/>
                  </a:cubicBezTo>
                  <a:cubicBezTo>
                    <a:pt x="9410" y="3821"/>
                    <a:pt x="9778" y="4128"/>
                    <a:pt x="10099" y="4480"/>
                  </a:cubicBezTo>
                  <a:cubicBezTo>
                    <a:pt x="10130" y="4510"/>
                    <a:pt x="10160" y="4541"/>
                    <a:pt x="10183" y="4579"/>
                  </a:cubicBezTo>
                  <a:cubicBezTo>
                    <a:pt x="10199" y="4595"/>
                    <a:pt x="10214" y="4602"/>
                    <a:pt x="10237" y="4610"/>
                  </a:cubicBezTo>
                  <a:lnTo>
                    <a:pt x="10245" y="4610"/>
                  </a:lnTo>
                  <a:cubicBezTo>
                    <a:pt x="10260" y="4610"/>
                    <a:pt x="10283" y="4602"/>
                    <a:pt x="10298" y="4595"/>
                  </a:cubicBezTo>
                  <a:cubicBezTo>
                    <a:pt x="10313" y="4579"/>
                    <a:pt x="10321" y="4564"/>
                    <a:pt x="10329" y="4541"/>
                  </a:cubicBezTo>
                  <a:cubicBezTo>
                    <a:pt x="10329" y="4526"/>
                    <a:pt x="10329" y="4503"/>
                    <a:pt x="10313" y="4487"/>
                  </a:cubicBezTo>
                  <a:lnTo>
                    <a:pt x="10306" y="4472"/>
                  </a:lnTo>
                  <a:lnTo>
                    <a:pt x="10291" y="4457"/>
                  </a:lnTo>
                  <a:cubicBezTo>
                    <a:pt x="10306" y="4441"/>
                    <a:pt x="10321" y="4418"/>
                    <a:pt x="10313" y="4395"/>
                  </a:cubicBezTo>
                  <a:cubicBezTo>
                    <a:pt x="10313" y="3944"/>
                    <a:pt x="10275" y="3484"/>
                    <a:pt x="10199" y="3040"/>
                  </a:cubicBezTo>
                  <a:cubicBezTo>
                    <a:pt x="10160" y="2818"/>
                    <a:pt x="10099" y="2604"/>
                    <a:pt x="10030" y="2390"/>
                  </a:cubicBezTo>
                  <a:cubicBezTo>
                    <a:pt x="9969" y="2183"/>
                    <a:pt x="9885" y="1984"/>
                    <a:pt x="9785" y="1792"/>
                  </a:cubicBezTo>
                  <a:cubicBezTo>
                    <a:pt x="9617" y="1478"/>
                    <a:pt x="9402" y="1203"/>
                    <a:pt x="9134" y="973"/>
                  </a:cubicBezTo>
                  <a:cubicBezTo>
                    <a:pt x="8882" y="759"/>
                    <a:pt x="8591" y="590"/>
                    <a:pt x="8285" y="468"/>
                  </a:cubicBezTo>
                  <a:cubicBezTo>
                    <a:pt x="7963" y="345"/>
                    <a:pt x="7626" y="254"/>
                    <a:pt x="7282" y="192"/>
                  </a:cubicBezTo>
                  <a:cubicBezTo>
                    <a:pt x="6983" y="131"/>
                    <a:pt x="6684" y="85"/>
                    <a:pt x="6386" y="54"/>
                  </a:cubicBezTo>
                  <a:cubicBezTo>
                    <a:pt x="6041" y="24"/>
                    <a:pt x="5689" y="1"/>
                    <a:pt x="5345" y="1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0"/>
            <p:cNvSpPr/>
            <p:nvPr/>
          </p:nvSpPr>
          <p:spPr>
            <a:xfrm>
              <a:off x="975090" y="1395269"/>
              <a:ext cx="555105" cy="149688"/>
            </a:xfrm>
            <a:custGeom>
              <a:avLst/>
              <a:gdLst/>
              <a:ahLst/>
              <a:cxnLst/>
              <a:rect l="l" t="t" r="r" b="b"/>
              <a:pathLst>
                <a:path w="8737" h="2356" extrusionOk="0">
                  <a:moveTo>
                    <a:pt x="4150" y="0"/>
                  </a:moveTo>
                  <a:cubicBezTo>
                    <a:pt x="4005" y="0"/>
                    <a:pt x="3852" y="8"/>
                    <a:pt x="3706" y="23"/>
                  </a:cubicBezTo>
                  <a:lnTo>
                    <a:pt x="3698" y="15"/>
                  </a:lnTo>
                  <a:cubicBezTo>
                    <a:pt x="3484" y="38"/>
                    <a:pt x="3277" y="69"/>
                    <a:pt x="3063" y="107"/>
                  </a:cubicBezTo>
                  <a:cubicBezTo>
                    <a:pt x="2642" y="176"/>
                    <a:pt x="2221" y="276"/>
                    <a:pt x="1800" y="345"/>
                  </a:cubicBezTo>
                  <a:lnTo>
                    <a:pt x="1807" y="345"/>
                  </a:lnTo>
                  <a:cubicBezTo>
                    <a:pt x="1493" y="405"/>
                    <a:pt x="1171" y="434"/>
                    <a:pt x="847" y="434"/>
                  </a:cubicBezTo>
                  <a:cubicBezTo>
                    <a:pt x="721" y="434"/>
                    <a:pt x="594" y="430"/>
                    <a:pt x="468" y="421"/>
                  </a:cubicBezTo>
                  <a:lnTo>
                    <a:pt x="483" y="421"/>
                  </a:lnTo>
                  <a:cubicBezTo>
                    <a:pt x="337" y="413"/>
                    <a:pt x="200" y="383"/>
                    <a:pt x="54" y="352"/>
                  </a:cubicBezTo>
                  <a:cubicBezTo>
                    <a:pt x="16" y="352"/>
                    <a:pt x="1" y="413"/>
                    <a:pt x="39" y="429"/>
                  </a:cubicBezTo>
                  <a:cubicBezTo>
                    <a:pt x="253" y="482"/>
                    <a:pt x="468" y="505"/>
                    <a:pt x="682" y="521"/>
                  </a:cubicBezTo>
                  <a:cubicBezTo>
                    <a:pt x="739" y="523"/>
                    <a:pt x="796" y="524"/>
                    <a:pt x="853" y="524"/>
                  </a:cubicBezTo>
                  <a:cubicBezTo>
                    <a:pt x="1023" y="524"/>
                    <a:pt x="1189" y="515"/>
                    <a:pt x="1356" y="498"/>
                  </a:cubicBezTo>
                  <a:cubicBezTo>
                    <a:pt x="1807" y="459"/>
                    <a:pt x="2251" y="368"/>
                    <a:pt x="2695" y="299"/>
                  </a:cubicBezTo>
                  <a:lnTo>
                    <a:pt x="2680" y="299"/>
                  </a:lnTo>
                  <a:lnTo>
                    <a:pt x="2803" y="276"/>
                  </a:lnTo>
                  <a:lnTo>
                    <a:pt x="2787" y="276"/>
                  </a:lnTo>
                  <a:cubicBezTo>
                    <a:pt x="3048" y="230"/>
                    <a:pt x="3308" y="191"/>
                    <a:pt x="3568" y="176"/>
                  </a:cubicBezTo>
                  <a:cubicBezTo>
                    <a:pt x="3698" y="168"/>
                    <a:pt x="3821" y="168"/>
                    <a:pt x="3951" y="168"/>
                  </a:cubicBezTo>
                  <a:cubicBezTo>
                    <a:pt x="4089" y="168"/>
                    <a:pt x="4227" y="176"/>
                    <a:pt x="4357" y="191"/>
                  </a:cubicBezTo>
                  <a:lnTo>
                    <a:pt x="4342" y="191"/>
                  </a:lnTo>
                  <a:cubicBezTo>
                    <a:pt x="4885" y="245"/>
                    <a:pt x="5413" y="375"/>
                    <a:pt x="5926" y="574"/>
                  </a:cubicBezTo>
                  <a:lnTo>
                    <a:pt x="5888" y="559"/>
                  </a:lnTo>
                  <a:lnTo>
                    <a:pt x="5888" y="559"/>
                  </a:lnTo>
                  <a:cubicBezTo>
                    <a:pt x="6034" y="613"/>
                    <a:pt x="6171" y="674"/>
                    <a:pt x="6309" y="735"/>
                  </a:cubicBezTo>
                  <a:cubicBezTo>
                    <a:pt x="6439" y="796"/>
                    <a:pt x="6592" y="865"/>
                    <a:pt x="6730" y="942"/>
                  </a:cubicBezTo>
                  <a:cubicBezTo>
                    <a:pt x="7014" y="1087"/>
                    <a:pt x="7282" y="1256"/>
                    <a:pt x="7534" y="1447"/>
                  </a:cubicBezTo>
                  <a:cubicBezTo>
                    <a:pt x="7527" y="1439"/>
                    <a:pt x="7519" y="1432"/>
                    <a:pt x="7504" y="1416"/>
                  </a:cubicBezTo>
                  <a:lnTo>
                    <a:pt x="7504" y="1416"/>
                  </a:lnTo>
                  <a:cubicBezTo>
                    <a:pt x="7680" y="1547"/>
                    <a:pt x="7840" y="1677"/>
                    <a:pt x="8001" y="1822"/>
                  </a:cubicBezTo>
                  <a:cubicBezTo>
                    <a:pt x="8078" y="1891"/>
                    <a:pt x="8154" y="1968"/>
                    <a:pt x="8223" y="2037"/>
                  </a:cubicBezTo>
                  <a:cubicBezTo>
                    <a:pt x="8315" y="2128"/>
                    <a:pt x="8392" y="2220"/>
                    <a:pt x="8476" y="2312"/>
                  </a:cubicBezTo>
                  <a:cubicBezTo>
                    <a:pt x="8491" y="2335"/>
                    <a:pt x="8522" y="2343"/>
                    <a:pt x="8545" y="2350"/>
                  </a:cubicBezTo>
                  <a:cubicBezTo>
                    <a:pt x="8558" y="2354"/>
                    <a:pt x="8571" y="2356"/>
                    <a:pt x="8584" y="2356"/>
                  </a:cubicBezTo>
                  <a:cubicBezTo>
                    <a:pt x="8654" y="2356"/>
                    <a:pt x="8716" y="2307"/>
                    <a:pt x="8729" y="2236"/>
                  </a:cubicBezTo>
                  <a:cubicBezTo>
                    <a:pt x="8736" y="2197"/>
                    <a:pt x="8729" y="2159"/>
                    <a:pt x="8713" y="2121"/>
                  </a:cubicBezTo>
                  <a:cubicBezTo>
                    <a:pt x="8575" y="1952"/>
                    <a:pt x="8430" y="1792"/>
                    <a:pt x="8269" y="1646"/>
                  </a:cubicBezTo>
                  <a:cubicBezTo>
                    <a:pt x="8116" y="1508"/>
                    <a:pt x="7963" y="1378"/>
                    <a:pt x="7794" y="1263"/>
                  </a:cubicBezTo>
                  <a:cubicBezTo>
                    <a:pt x="7458" y="1011"/>
                    <a:pt x="7098" y="796"/>
                    <a:pt x="6715" y="613"/>
                  </a:cubicBezTo>
                  <a:cubicBezTo>
                    <a:pt x="6524" y="528"/>
                    <a:pt x="6325" y="444"/>
                    <a:pt x="6125" y="375"/>
                  </a:cubicBezTo>
                  <a:cubicBezTo>
                    <a:pt x="5926" y="306"/>
                    <a:pt x="5727" y="245"/>
                    <a:pt x="5528" y="191"/>
                  </a:cubicBezTo>
                  <a:cubicBezTo>
                    <a:pt x="5138" y="84"/>
                    <a:pt x="4732" y="23"/>
                    <a:pt x="4326" y="0"/>
                  </a:cubicBez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0"/>
            <p:cNvSpPr/>
            <p:nvPr/>
          </p:nvSpPr>
          <p:spPr>
            <a:xfrm>
              <a:off x="1345250" y="1363120"/>
              <a:ext cx="173768" cy="107311"/>
            </a:xfrm>
            <a:custGeom>
              <a:avLst/>
              <a:gdLst/>
              <a:ahLst/>
              <a:cxnLst/>
              <a:rect l="l" t="t" r="r" b="b"/>
              <a:pathLst>
                <a:path w="2735" h="1689" extrusionOk="0">
                  <a:moveTo>
                    <a:pt x="39" y="1"/>
                  </a:moveTo>
                  <a:cubicBezTo>
                    <a:pt x="16" y="1"/>
                    <a:pt x="1" y="16"/>
                    <a:pt x="1" y="31"/>
                  </a:cubicBezTo>
                  <a:lnTo>
                    <a:pt x="9" y="31"/>
                  </a:lnTo>
                  <a:cubicBezTo>
                    <a:pt x="1" y="54"/>
                    <a:pt x="16" y="70"/>
                    <a:pt x="31" y="77"/>
                  </a:cubicBezTo>
                  <a:cubicBezTo>
                    <a:pt x="238" y="116"/>
                    <a:pt x="437" y="177"/>
                    <a:pt x="629" y="253"/>
                  </a:cubicBezTo>
                  <a:lnTo>
                    <a:pt x="621" y="246"/>
                  </a:lnTo>
                  <a:lnTo>
                    <a:pt x="621" y="246"/>
                  </a:lnTo>
                  <a:cubicBezTo>
                    <a:pt x="789" y="315"/>
                    <a:pt x="958" y="391"/>
                    <a:pt x="1119" y="483"/>
                  </a:cubicBezTo>
                  <a:cubicBezTo>
                    <a:pt x="1287" y="575"/>
                    <a:pt x="1448" y="674"/>
                    <a:pt x="1593" y="789"/>
                  </a:cubicBezTo>
                  <a:cubicBezTo>
                    <a:pt x="1746" y="904"/>
                    <a:pt x="1900" y="1027"/>
                    <a:pt x="2037" y="1157"/>
                  </a:cubicBezTo>
                  <a:cubicBezTo>
                    <a:pt x="2175" y="1279"/>
                    <a:pt x="2305" y="1417"/>
                    <a:pt x="2428" y="1563"/>
                  </a:cubicBezTo>
                  <a:cubicBezTo>
                    <a:pt x="2443" y="1586"/>
                    <a:pt x="2458" y="1601"/>
                    <a:pt x="2474" y="1624"/>
                  </a:cubicBezTo>
                  <a:cubicBezTo>
                    <a:pt x="2489" y="1654"/>
                    <a:pt x="2520" y="1677"/>
                    <a:pt x="2558" y="1685"/>
                  </a:cubicBezTo>
                  <a:cubicBezTo>
                    <a:pt x="2566" y="1687"/>
                    <a:pt x="2574" y="1688"/>
                    <a:pt x="2583" y="1688"/>
                  </a:cubicBezTo>
                  <a:cubicBezTo>
                    <a:pt x="2605" y="1688"/>
                    <a:pt x="2627" y="1681"/>
                    <a:pt x="2650" y="1670"/>
                  </a:cubicBezTo>
                  <a:cubicBezTo>
                    <a:pt x="2719" y="1624"/>
                    <a:pt x="2734" y="1524"/>
                    <a:pt x="2673" y="1463"/>
                  </a:cubicBezTo>
                  <a:cubicBezTo>
                    <a:pt x="2581" y="1379"/>
                    <a:pt x="2497" y="1287"/>
                    <a:pt x="2405" y="1203"/>
                  </a:cubicBezTo>
                  <a:cubicBezTo>
                    <a:pt x="2313" y="1119"/>
                    <a:pt x="2213" y="1034"/>
                    <a:pt x="2122" y="958"/>
                  </a:cubicBezTo>
                  <a:cubicBezTo>
                    <a:pt x="2022" y="874"/>
                    <a:pt x="1915" y="805"/>
                    <a:pt x="1815" y="728"/>
                  </a:cubicBezTo>
                  <a:cubicBezTo>
                    <a:pt x="1708" y="659"/>
                    <a:pt x="1586" y="583"/>
                    <a:pt x="1471" y="514"/>
                  </a:cubicBezTo>
                  <a:cubicBezTo>
                    <a:pt x="1256" y="391"/>
                    <a:pt x="1027" y="284"/>
                    <a:pt x="797" y="200"/>
                  </a:cubicBezTo>
                  <a:cubicBezTo>
                    <a:pt x="675" y="154"/>
                    <a:pt x="560" y="116"/>
                    <a:pt x="437" y="85"/>
                  </a:cubicBezTo>
                  <a:cubicBezTo>
                    <a:pt x="315" y="54"/>
                    <a:pt x="177" y="24"/>
                    <a:pt x="47" y="1"/>
                  </a:cubicBezTo>
                  <a:close/>
                </a:path>
              </a:pathLst>
            </a:custGeom>
            <a:solidFill>
              <a:srgbClr val="191D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0"/>
            <p:cNvSpPr/>
            <p:nvPr/>
          </p:nvSpPr>
          <p:spPr>
            <a:xfrm>
              <a:off x="1198863" y="1840335"/>
              <a:ext cx="170782" cy="103181"/>
            </a:xfrm>
            <a:custGeom>
              <a:avLst/>
              <a:gdLst/>
              <a:ahLst/>
              <a:cxnLst/>
              <a:rect l="l" t="t" r="r" b="b"/>
              <a:pathLst>
                <a:path w="2688" h="1624" extrusionOk="0">
                  <a:moveTo>
                    <a:pt x="16" y="0"/>
                  </a:moveTo>
                  <a:cubicBezTo>
                    <a:pt x="8" y="0"/>
                    <a:pt x="8" y="8"/>
                    <a:pt x="16" y="8"/>
                  </a:cubicBezTo>
                  <a:cubicBezTo>
                    <a:pt x="0" y="161"/>
                    <a:pt x="0" y="314"/>
                    <a:pt x="23" y="467"/>
                  </a:cubicBezTo>
                  <a:cubicBezTo>
                    <a:pt x="54" y="598"/>
                    <a:pt x="100" y="735"/>
                    <a:pt x="161" y="858"/>
                  </a:cubicBezTo>
                  <a:cubicBezTo>
                    <a:pt x="276" y="1088"/>
                    <a:pt x="452" y="1287"/>
                    <a:pt x="674" y="1417"/>
                  </a:cubicBezTo>
                  <a:cubicBezTo>
                    <a:pt x="881" y="1555"/>
                    <a:pt x="1126" y="1623"/>
                    <a:pt x="1371" y="1623"/>
                  </a:cubicBezTo>
                  <a:cubicBezTo>
                    <a:pt x="1623" y="1623"/>
                    <a:pt x="1868" y="1539"/>
                    <a:pt x="2075" y="1386"/>
                  </a:cubicBezTo>
                  <a:cubicBezTo>
                    <a:pt x="2435" y="1118"/>
                    <a:pt x="2665" y="636"/>
                    <a:pt x="2688" y="100"/>
                  </a:cubicBezTo>
                  <a:lnTo>
                    <a:pt x="2688" y="100"/>
                  </a:lnTo>
                  <a:cubicBezTo>
                    <a:pt x="2496" y="131"/>
                    <a:pt x="2305" y="161"/>
                    <a:pt x="2113" y="176"/>
                  </a:cubicBezTo>
                  <a:cubicBezTo>
                    <a:pt x="1953" y="186"/>
                    <a:pt x="1789" y="192"/>
                    <a:pt x="1626" y="192"/>
                  </a:cubicBezTo>
                  <a:cubicBezTo>
                    <a:pt x="1525" y="192"/>
                    <a:pt x="1424" y="190"/>
                    <a:pt x="1325" y="184"/>
                  </a:cubicBezTo>
                  <a:cubicBezTo>
                    <a:pt x="881" y="169"/>
                    <a:pt x="444" y="108"/>
                    <a:pt x="16" y="0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0"/>
            <p:cNvSpPr/>
            <p:nvPr/>
          </p:nvSpPr>
          <p:spPr>
            <a:xfrm>
              <a:off x="1312211" y="1913782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0"/>
            <p:cNvSpPr/>
            <p:nvPr/>
          </p:nvSpPr>
          <p:spPr>
            <a:xfrm>
              <a:off x="1216336" y="1843703"/>
              <a:ext cx="148926" cy="20268"/>
            </a:xfrm>
            <a:custGeom>
              <a:avLst/>
              <a:gdLst/>
              <a:ahLst/>
              <a:cxnLst/>
              <a:rect l="l" t="t" r="r" b="b"/>
              <a:pathLst>
                <a:path w="2344" h="319" extrusionOk="0">
                  <a:moveTo>
                    <a:pt x="1" y="1"/>
                  </a:moveTo>
                  <a:lnTo>
                    <a:pt x="1" y="1"/>
                  </a:lnTo>
                  <a:cubicBezTo>
                    <a:pt x="55" y="32"/>
                    <a:pt x="108" y="70"/>
                    <a:pt x="162" y="93"/>
                  </a:cubicBezTo>
                  <a:lnTo>
                    <a:pt x="162" y="100"/>
                  </a:lnTo>
                  <a:cubicBezTo>
                    <a:pt x="238" y="139"/>
                    <a:pt x="315" y="169"/>
                    <a:pt x="391" y="192"/>
                  </a:cubicBezTo>
                  <a:cubicBezTo>
                    <a:pt x="468" y="215"/>
                    <a:pt x="537" y="238"/>
                    <a:pt x="613" y="261"/>
                  </a:cubicBezTo>
                  <a:cubicBezTo>
                    <a:pt x="728" y="284"/>
                    <a:pt x="851" y="300"/>
                    <a:pt x="966" y="307"/>
                  </a:cubicBezTo>
                  <a:cubicBezTo>
                    <a:pt x="1047" y="313"/>
                    <a:pt x="1124" y="318"/>
                    <a:pt x="1200" y="318"/>
                  </a:cubicBezTo>
                  <a:cubicBezTo>
                    <a:pt x="1232" y="318"/>
                    <a:pt x="1263" y="317"/>
                    <a:pt x="1295" y="315"/>
                  </a:cubicBezTo>
                  <a:cubicBezTo>
                    <a:pt x="1555" y="300"/>
                    <a:pt x="1808" y="254"/>
                    <a:pt x="2053" y="177"/>
                  </a:cubicBezTo>
                  <a:cubicBezTo>
                    <a:pt x="2122" y="154"/>
                    <a:pt x="2191" y="131"/>
                    <a:pt x="2252" y="100"/>
                  </a:cubicBezTo>
                  <a:cubicBezTo>
                    <a:pt x="2283" y="85"/>
                    <a:pt x="2313" y="70"/>
                    <a:pt x="2344" y="55"/>
                  </a:cubicBezTo>
                  <a:lnTo>
                    <a:pt x="2344" y="55"/>
                  </a:lnTo>
                  <a:cubicBezTo>
                    <a:pt x="2168" y="85"/>
                    <a:pt x="1999" y="100"/>
                    <a:pt x="1838" y="116"/>
                  </a:cubicBezTo>
                  <a:cubicBezTo>
                    <a:pt x="1685" y="123"/>
                    <a:pt x="1517" y="131"/>
                    <a:pt x="1348" y="131"/>
                  </a:cubicBezTo>
                  <a:cubicBezTo>
                    <a:pt x="1257" y="131"/>
                    <a:pt x="1149" y="131"/>
                    <a:pt x="1050" y="123"/>
                  </a:cubicBezTo>
                  <a:cubicBezTo>
                    <a:pt x="698" y="108"/>
                    <a:pt x="346" y="70"/>
                    <a:pt x="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0"/>
            <p:cNvSpPr/>
            <p:nvPr/>
          </p:nvSpPr>
          <p:spPr>
            <a:xfrm>
              <a:off x="1209537" y="1894341"/>
              <a:ext cx="123131" cy="49176"/>
            </a:xfrm>
            <a:custGeom>
              <a:avLst/>
              <a:gdLst/>
              <a:ahLst/>
              <a:cxnLst/>
              <a:rect l="l" t="t" r="r" b="b"/>
              <a:pathLst>
                <a:path w="1938" h="774" extrusionOk="0">
                  <a:moveTo>
                    <a:pt x="276" y="0"/>
                  </a:moveTo>
                  <a:cubicBezTo>
                    <a:pt x="185" y="8"/>
                    <a:pt x="93" y="16"/>
                    <a:pt x="1" y="31"/>
                  </a:cubicBezTo>
                  <a:cubicBezTo>
                    <a:pt x="116" y="253"/>
                    <a:pt x="292" y="444"/>
                    <a:pt x="506" y="574"/>
                  </a:cubicBezTo>
                  <a:cubicBezTo>
                    <a:pt x="713" y="705"/>
                    <a:pt x="958" y="773"/>
                    <a:pt x="1210" y="773"/>
                  </a:cubicBezTo>
                  <a:cubicBezTo>
                    <a:pt x="1463" y="773"/>
                    <a:pt x="1708" y="689"/>
                    <a:pt x="1907" y="544"/>
                  </a:cubicBezTo>
                  <a:lnTo>
                    <a:pt x="1938" y="521"/>
                  </a:lnTo>
                  <a:cubicBezTo>
                    <a:pt x="1838" y="437"/>
                    <a:pt x="1731" y="360"/>
                    <a:pt x="1616" y="299"/>
                  </a:cubicBezTo>
                  <a:cubicBezTo>
                    <a:pt x="1417" y="199"/>
                    <a:pt x="1203" y="123"/>
                    <a:pt x="981" y="69"/>
                  </a:cubicBezTo>
                  <a:cubicBezTo>
                    <a:pt x="774" y="23"/>
                    <a:pt x="567" y="0"/>
                    <a:pt x="353" y="0"/>
                  </a:cubicBezTo>
                  <a:close/>
                </a:path>
              </a:pathLst>
            </a:custGeom>
            <a:solidFill>
              <a:srgbClr val="F58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0"/>
            <p:cNvSpPr/>
            <p:nvPr/>
          </p:nvSpPr>
          <p:spPr>
            <a:xfrm>
              <a:off x="1121032" y="1687914"/>
              <a:ext cx="39455" cy="75162"/>
            </a:xfrm>
            <a:custGeom>
              <a:avLst/>
              <a:gdLst/>
              <a:ahLst/>
              <a:cxnLst/>
              <a:rect l="l" t="t" r="r" b="b"/>
              <a:pathLst>
                <a:path w="621" h="1183" extrusionOk="0">
                  <a:moveTo>
                    <a:pt x="216" y="0"/>
                  </a:moveTo>
                  <a:cubicBezTo>
                    <a:pt x="208" y="0"/>
                    <a:pt x="200" y="1"/>
                    <a:pt x="192" y="3"/>
                  </a:cubicBezTo>
                  <a:cubicBezTo>
                    <a:pt x="54" y="34"/>
                    <a:pt x="0" y="317"/>
                    <a:pt x="62" y="638"/>
                  </a:cubicBezTo>
                  <a:cubicBezTo>
                    <a:pt x="127" y="948"/>
                    <a:pt x="280" y="1177"/>
                    <a:pt x="406" y="1177"/>
                  </a:cubicBezTo>
                  <a:cubicBezTo>
                    <a:pt x="414" y="1177"/>
                    <a:pt x="422" y="1176"/>
                    <a:pt x="429" y="1174"/>
                  </a:cubicBezTo>
                  <a:lnTo>
                    <a:pt x="429" y="1182"/>
                  </a:lnTo>
                  <a:cubicBezTo>
                    <a:pt x="567" y="1151"/>
                    <a:pt x="621" y="868"/>
                    <a:pt x="559" y="539"/>
                  </a:cubicBezTo>
                  <a:cubicBezTo>
                    <a:pt x="502" y="229"/>
                    <a:pt x="349" y="0"/>
                    <a:pt x="216" y="0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0"/>
            <p:cNvSpPr/>
            <p:nvPr/>
          </p:nvSpPr>
          <p:spPr>
            <a:xfrm>
              <a:off x="1387120" y="1629588"/>
              <a:ext cx="37486" cy="69889"/>
            </a:xfrm>
            <a:custGeom>
              <a:avLst/>
              <a:gdLst/>
              <a:ahLst/>
              <a:cxnLst/>
              <a:rect l="l" t="t" r="r" b="b"/>
              <a:pathLst>
                <a:path w="590" h="1100" extrusionOk="0">
                  <a:moveTo>
                    <a:pt x="202" y="1"/>
                  </a:moveTo>
                  <a:cubicBezTo>
                    <a:pt x="196" y="1"/>
                    <a:pt x="190" y="1"/>
                    <a:pt x="184" y="2"/>
                  </a:cubicBezTo>
                  <a:cubicBezTo>
                    <a:pt x="54" y="25"/>
                    <a:pt x="0" y="293"/>
                    <a:pt x="62" y="599"/>
                  </a:cubicBezTo>
                  <a:cubicBezTo>
                    <a:pt x="119" y="880"/>
                    <a:pt x="265" y="1100"/>
                    <a:pt x="384" y="1100"/>
                  </a:cubicBezTo>
                  <a:cubicBezTo>
                    <a:pt x="391" y="1100"/>
                    <a:pt x="399" y="1099"/>
                    <a:pt x="406" y="1097"/>
                  </a:cubicBezTo>
                  <a:cubicBezTo>
                    <a:pt x="536" y="1074"/>
                    <a:pt x="590" y="806"/>
                    <a:pt x="529" y="508"/>
                  </a:cubicBezTo>
                  <a:cubicBezTo>
                    <a:pt x="463" y="216"/>
                    <a:pt x="321" y="1"/>
                    <a:pt x="202" y="1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0"/>
            <p:cNvSpPr/>
            <p:nvPr/>
          </p:nvSpPr>
          <p:spPr>
            <a:xfrm>
              <a:off x="1041231" y="1512873"/>
              <a:ext cx="121670" cy="77576"/>
            </a:xfrm>
            <a:custGeom>
              <a:avLst/>
              <a:gdLst/>
              <a:ahLst/>
              <a:cxnLst/>
              <a:rect l="l" t="t" r="r" b="b"/>
              <a:pathLst>
                <a:path w="1915" h="1221" extrusionOk="0">
                  <a:moveTo>
                    <a:pt x="1683" y="1"/>
                  </a:moveTo>
                  <a:cubicBezTo>
                    <a:pt x="1489" y="1"/>
                    <a:pt x="1149" y="130"/>
                    <a:pt x="797" y="354"/>
                  </a:cubicBezTo>
                  <a:cubicBezTo>
                    <a:pt x="322" y="660"/>
                    <a:pt x="1" y="1028"/>
                    <a:pt x="93" y="1166"/>
                  </a:cubicBezTo>
                  <a:cubicBezTo>
                    <a:pt x="115" y="1203"/>
                    <a:pt x="166" y="1220"/>
                    <a:pt x="237" y="1220"/>
                  </a:cubicBezTo>
                  <a:cubicBezTo>
                    <a:pt x="429" y="1220"/>
                    <a:pt x="772" y="1091"/>
                    <a:pt x="1119" y="867"/>
                  </a:cubicBezTo>
                  <a:cubicBezTo>
                    <a:pt x="1601" y="561"/>
                    <a:pt x="1915" y="193"/>
                    <a:pt x="1831" y="55"/>
                  </a:cubicBezTo>
                  <a:cubicBezTo>
                    <a:pt x="1806" y="18"/>
                    <a:pt x="1754" y="1"/>
                    <a:pt x="1683" y="1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0"/>
            <p:cNvSpPr/>
            <p:nvPr/>
          </p:nvSpPr>
          <p:spPr>
            <a:xfrm>
              <a:off x="886077" y="1438537"/>
              <a:ext cx="110487" cy="291435"/>
            </a:xfrm>
            <a:custGeom>
              <a:avLst/>
              <a:gdLst/>
              <a:ahLst/>
              <a:cxnLst/>
              <a:rect l="l" t="t" r="r" b="b"/>
              <a:pathLst>
                <a:path w="1739" h="4587" extrusionOk="0">
                  <a:moveTo>
                    <a:pt x="1049" y="0"/>
                  </a:moveTo>
                  <a:cubicBezTo>
                    <a:pt x="1003" y="0"/>
                    <a:pt x="965" y="8"/>
                    <a:pt x="919" y="16"/>
                  </a:cubicBezTo>
                  <a:cubicBezTo>
                    <a:pt x="881" y="23"/>
                    <a:pt x="843" y="39"/>
                    <a:pt x="804" y="62"/>
                  </a:cubicBezTo>
                  <a:cubicBezTo>
                    <a:pt x="735" y="92"/>
                    <a:pt x="667" y="138"/>
                    <a:pt x="613" y="192"/>
                  </a:cubicBezTo>
                  <a:cubicBezTo>
                    <a:pt x="544" y="253"/>
                    <a:pt x="490" y="330"/>
                    <a:pt x="445" y="406"/>
                  </a:cubicBezTo>
                  <a:cubicBezTo>
                    <a:pt x="337" y="582"/>
                    <a:pt x="253" y="774"/>
                    <a:pt x="200" y="973"/>
                  </a:cubicBezTo>
                  <a:cubicBezTo>
                    <a:pt x="131" y="1202"/>
                    <a:pt x="85" y="1447"/>
                    <a:pt x="62" y="1685"/>
                  </a:cubicBezTo>
                  <a:cubicBezTo>
                    <a:pt x="0" y="2190"/>
                    <a:pt x="16" y="2703"/>
                    <a:pt x="108" y="3201"/>
                  </a:cubicBezTo>
                  <a:cubicBezTo>
                    <a:pt x="138" y="3415"/>
                    <a:pt x="200" y="3629"/>
                    <a:pt x="284" y="3836"/>
                  </a:cubicBezTo>
                  <a:cubicBezTo>
                    <a:pt x="322" y="3936"/>
                    <a:pt x="368" y="4028"/>
                    <a:pt x="422" y="4119"/>
                  </a:cubicBezTo>
                  <a:cubicBezTo>
                    <a:pt x="475" y="4204"/>
                    <a:pt x="529" y="4280"/>
                    <a:pt x="598" y="4349"/>
                  </a:cubicBezTo>
                  <a:cubicBezTo>
                    <a:pt x="659" y="4410"/>
                    <a:pt x="728" y="4464"/>
                    <a:pt x="812" y="4502"/>
                  </a:cubicBezTo>
                  <a:cubicBezTo>
                    <a:pt x="889" y="4548"/>
                    <a:pt x="980" y="4579"/>
                    <a:pt x="1080" y="4586"/>
                  </a:cubicBezTo>
                  <a:lnTo>
                    <a:pt x="1187" y="4586"/>
                  </a:lnTo>
                  <a:cubicBezTo>
                    <a:pt x="1225" y="4586"/>
                    <a:pt x="1264" y="4579"/>
                    <a:pt x="1302" y="4571"/>
                  </a:cubicBezTo>
                  <a:cubicBezTo>
                    <a:pt x="1340" y="4563"/>
                    <a:pt x="1379" y="4548"/>
                    <a:pt x="1409" y="4525"/>
                  </a:cubicBezTo>
                  <a:cubicBezTo>
                    <a:pt x="1463" y="4502"/>
                    <a:pt x="1509" y="4464"/>
                    <a:pt x="1547" y="4426"/>
                  </a:cubicBezTo>
                  <a:cubicBezTo>
                    <a:pt x="1593" y="4372"/>
                    <a:pt x="1631" y="4311"/>
                    <a:pt x="1654" y="4242"/>
                  </a:cubicBezTo>
                  <a:cubicBezTo>
                    <a:pt x="1700" y="4119"/>
                    <a:pt x="1723" y="3997"/>
                    <a:pt x="1731" y="3867"/>
                  </a:cubicBezTo>
                  <a:cubicBezTo>
                    <a:pt x="1738" y="3729"/>
                    <a:pt x="1731" y="3599"/>
                    <a:pt x="1723" y="3469"/>
                  </a:cubicBezTo>
                  <a:cubicBezTo>
                    <a:pt x="1715" y="3384"/>
                    <a:pt x="1700" y="3300"/>
                    <a:pt x="1692" y="3216"/>
                  </a:cubicBezTo>
                  <a:lnTo>
                    <a:pt x="1685" y="3132"/>
                  </a:lnTo>
                  <a:lnTo>
                    <a:pt x="1677" y="3086"/>
                  </a:lnTo>
                  <a:cubicBezTo>
                    <a:pt x="1669" y="3002"/>
                    <a:pt x="1662" y="2925"/>
                    <a:pt x="1647" y="2848"/>
                  </a:cubicBezTo>
                  <a:cubicBezTo>
                    <a:pt x="1639" y="2749"/>
                    <a:pt x="1624" y="2657"/>
                    <a:pt x="1608" y="2558"/>
                  </a:cubicBezTo>
                  <a:lnTo>
                    <a:pt x="1593" y="2481"/>
                  </a:lnTo>
                  <a:lnTo>
                    <a:pt x="1570" y="2343"/>
                  </a:lnTo>
                  <a:cubicBezTo>
                    <a:pt x="1539" y="2167"/>
                    <a:pt x="1516" y="1983"/>
                    <a:pt x="1486" y="1800"/>
                  </a:cubicBezTo>
                  <a:cubicBezTo>
                    <a:pt x="1455" y="1555"/>
                    <a:pt x="1440" y="1348"/>
                    <a:pt x="1432" y="1149"/>
                  </a:cubicBezTo>
                  <a:cubicBezTo>
                    <a:pt x="1425" y="927"/>
                    <a:pt x="1432" y="705"/>
                    <a:pt x="1463" y="483"/>
                  </a:cubicBezTo>
                  <a:cubicBezTo>
                    <a:pt x="1470" y="422"/>
                    <a:pt x="1478" y="353"/>
                    <a:pt x="1493" y="284"/>
                  </a:cubicBezTo>
                  <a:cubicBezTo>
                    <a:pt x="1501" y="261"/>
                    <a:pt x="1486" y="238"/>
                    <a:pt x="1463" y="230"/>
                  </a:cubicBezTo>
                  <a:cubicBezTo>
                    <a:pt x="1447" y="230"/>
                    <a:pt x="1432" y="238"/>
                    <a:pt x="1425" y="245"/>
                  </a:cubicBezTo>
                  <a:cubicBezTo>
                    <a:pt x="1417" y="222"/>
                    <a:pt x="1409" y="199"/>
                    <a:pt x="1394" y="184"/>
                  </a:cubicBezTo>
                  <a:cubicBezTo>
                    <a:pt x="1371" y="154"/>
                    <a:pt x="1348" y="123"/>
                    <a:pt x="1317" y="100"/>
                  </a:cubicBezTo>
                  <a:cubicBezTo>
                    <a:pt x="1287" y="69"/>
                    <a:pt x="1256" y="54"/>
                    <a:pt x="1218" y="39"/>
                  </a:cubicBezTo>
                  <a:cubicBezTo>
                    <a:pt x="1180" y="23"/>
                    <a:pt x="1134" y="8"/>
                    <a:pt x="1088" y="8"/>
                  </a:cubicBezTo>
                  <a:lnTo>
                    <a:pt x="1049" y="8"/>
                  </a:lnTo>
                  <a:lnTo>
                    <a:pt x="1049" y="0"/>
                  </a:ln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0"/>
            <p:cNvSpPr/>
            <p:nvPr/>
          </p:nvSpPr>
          <p:spPr>
            <a:xfrm>
              <a:off x="1294167" y="1610718"/>
              <a:ext cx="74971" cy="202423"/>
            </a:xfrm>
            <a:custGeom>
              <a:avLst/>
              <a:gdLst/>
              <a:ahLst/>
              <a:cxnLst/>
              <a:rect l="l" t="t" r="r" b="b"/>
              <a:pathLst>
                <a:path w="1180" h="3186" extrusionOk="0">
                  <a:moveTo>
                    <a:pt x="39" y="1"/>
                  </a:moveTo>
                  <a:lnTo>
                    <a:pt x="39" y="8"/>
                  </a:lnTo>
                  <a:lnTo>
                    <a:pt x="32" y="8"/>
                  </a:lnTo>
                  <a:cubicBezTo>
                    <a:pt x="9" y="8"/>
                    <a:pt x="1" y="31"/>
                    <a:pt x="1" y="54"/>
                  </a:cubicBezTo>
                  <a:cubicBezTo>
                    <a:pt x="39" y="177"/>
                    <a:pt x="78" y="292"/>
                    <a:pt x="139" y="406"/>
                  </a:cubicBezTo>
                  <a:cubicBezTo>
                    <a:pt x="208" y="552"/>
                    <a:pt x="284" y="690"/>
                    <a:pt x="361" y="835"/>
                  </a:cubicBezTo>
                  <a:lnTo>
                    <a:pt x="422" y="942"/>
                  </a:lnTo>
                  <a:cubicBezTo>
                    <a:pt x="568" y="1203"/>
                    <a:pt x="705" y="1471"/>
                    <a:pt x="828" y="1739"/>
                  </a:cubicBezTo>
                  <a:cubicBezTo>
                    <a:pt x="897" y="1899"/>
                    <a:pt x="950" y="2068"/>
                    <a:pt x="981" y="2236"/>
                  </a:cubicBezTo>
                  <a:cubicBezTo>
                    <a:pt x="989" y="2313"/>
                    <a:pt x="989" y="2389"/>
                    <a:pt x="981" y="2466"/>
                  </a:cubicBezTo>
                  <a:cubicBezTo>
                    <a:pt x="981" y="2512"/>
                    <a:pt x="966" y="2558"/>
                    <a:pt x="950" y="2596"/>
                  </a:cubicBezTo>
                  <a:cubicBezTo>
                    <a:pt x="935" y="2634"/>
                    <a:pt x="912" y="2665"/>
                    <a:pt x="889" y="2696"/>
                  </a:cubicBezTo>
                  <a:cubicBezTo>
                    <a:pt x="866" y="2726"/>
                    <a:pt x="835" y="2757"/>
                    <a:pt x="813" y="2780"/>
                  </a:cubicBezTo>
                  <a:cubicBezTo>
                    <a:pt x="759" y="2810"/>
                    <a:pt x="713" y="2841"/>
                    <a:pt x="659" y="2864"/>
                  </a:cubicBezTo>
                  <a:cubicBezTo>
                    <a:pt x="590" y="2895"/>
                    <a:pt x="514" y="2910"/>
                    <a:pt x="445" y="2925"/>
                  </a:cubicBezTo>
                  <a:cubicBezTo>
                    <a:pt x="399" y="2933"/>
                    <a:pt x="361" y="2933"/>
                    <a:pt x="323" y="2933"/>
                  </a:cubicBezTo>
                  <a:cubicBezTo>
                    <a:pt x="208" y="2933"/>
                    <a:pt x="154" y="3063"/>
                    <a:pt x="231" y="3147"/>
                  </a:cubicBezTo>
                  <a:cubicBezTo>
                    <a:pt x="254" y="3170"/>
                    <a:pt x="284" y="3178"/>
                    <a:pt x="315" y="3186"/>
                  </a:cubicBezTo>
                  <a:cubicBezTo>
                    <a:pt x="522" y="3155"/>
                    <a:pt x="904" y="3071"/>
                    <a:pt x="1080" y="2757"/>
                  </a:cubicBezTo>
                  <a:cubicBezTo>
                    <a:pt x="1172" y="2588"/>
                    <a:pt x="1180" y="2374"/>
                    <a:pt x="1103" y="2106"/>
                  </a:cubicBezTo>
                  <a:cubicBezTo>
                    <a:pt x="1065" y="1976"/>
                    <a:pt x="1019" y="1853"/>
                    <a:pt x="966" y="1739"/>
                  </a:cubicBezTo>
                  <a:cubicBezTo>
                    <a:pt x="904" y="1601"/>
                    <a:pt x="828" y="1463"/>
                    <a:pt x="767" y="1356"/>
                  </a:cubicBezTo>
                  <a:cubicBezTo>
                    <a:pt x="705" y="1241"/>
                    <a:pt x="652" y="1157"/>
                    <a:pt x="590" y="1057"/>
                  </a:cubicBezTo>
                  <a:lnTo>
                    <a:pt x="560" y="996"/>
                  </a:lnTo>
                  <a:cubicBezTo>
                    <a:pt x="483" y="858"/>
                    <a:pt x="407" y="728"/>
                    <a:pt x="330" y="598"/>
                  </a:cubicBezTo>
                  <a:cubicBezTo>
                    <a:pt x="269" y="483"/>
                    <a:pt x="208" y="368"/>
                    <a:pt x="154" y="246"/>
                  </a:cubicBezTo>
                  <a:cubicBezTo>
                    <a:pt x="123" y="177"/>
                    <a:pt x="100" y="108"/>
                    <a:pt x="85" y="31"/>
                  </a:cubicBezTo>
                  <a:cubicBezTo>
                    <a:pt x="78" y="16"/>
                    <a:pt x="62" y="1"/>
                    <a:pt x="39" y="1"/>
                  </a:cubicBezTo>
                  <a:close/>
                </a:path>
              </a:pathLst>
            </a:custGeom>
            <a:solidFill>
              <a:srgbClr val="AF43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0"/>
            <p:cNvSpPr/>
            <p:nvPr/>
          </p:nvSpPr>
          <p:spPr>
            <a:xfrm>
              <a:off x="69325" y="2461014"/>
              <a:ext cx="1097504" cy="1260916"/>
            </a:xfrm>
            <a:custGeom>
              <a:avLst/>
              <a:gdLst/>
              <a:ahLst/>
              <a:cxnLst/>
              <a:rect l="l" t="t" r="r" b="b"/>
              <a:pathLst>
                <a:path w="17274" h="19846" extrusionOk="0">
                  <a:moveTo>
                    <a:pt x="11424" y="1"/>
                  </a:moveTo>
                  <a:lnTo>
                    <a:pt x="8981" y="919"/>
                  </a:lnTo>
                  <a:lnTo>
                    <a:pt x="1" y="4280"/>
                  </a:lnTo>
                  <a:lnTo>
                    <a:pt x="2466" y="10880"/>
                  </a:lnTo>
                  <a:cubicBezTo>
                    <a:pt x="2481" y="10872"/>
                    <a:pt x="2489" y="10865"/>
                    <a:pt x="2497" y="10857"/>
                  </a:cubicBezTo>
                  <a:cubicBezTo>
                    <a:pt x="2558" y="10796"/>
                    <a:pt x="2619" y="10750"/>
                    <a:pt x="2688" y="10704"/>
                  </a:cubicBezTo>
                  <a:cubicBezTo>
                    <a:pt x="2749" y="10658"/>
                    <a:pt x="2811" y="10627"/>
                    <a:pt x="2880" y="10604"/>
                  </a:cubicBezTo>
                  <a:cubicBezTo>
                    <a:pt x="2925" y="10589"/>
                    <a:pt x="2964" y="10581"/>
                    <a:pt x="3010" y="10581"/>
                  </a:cubicBezTo>
                  <a:lnTo>
                    <a:pt x="3056" y="10581"/>
                  </a:lnTo>
                  <a:cubicBezTo>
                    <a:pt x="3094" y="10589"/>
                    <a:pt x="3140" y="10604"/>
                    <a:pt x="3170" y="10635"/>
                  </a:cubicBezTo>
                  <a:cubicBezTo>
                    <a:pt x="3209" y="10673"/>
                    <a:pt x="3232" y="10711"/>
                    <a:pt x="3247" y="10757"/>
                  </a:cubicBezTo>
                  <a:cubicBezTo>
                    <a:pt x="3262" y="10803"/>
                    <a:pt x="3270" y="10857"/>
                    <a:pt x="3270" y="10903"/>
                  </a:cubicBezTo>
                  <a:cubicBezTo>
                    <a:pt x="3270" y="11010"/>
                    <a:pt x="3255" y="11125"/>
                    <a:pt x="3224" y="11224"/>
                  </a:cubicBezTo>
                  <a:cubicBezTo>
                    <a:pt x="3339" y="11110"/>
                    <a:pt x="3431" y="11018"/>
                    <a:pt x="3515" y="10933"/>
                  </a:cubicBezTo>
                  <a:cubicBezTo>
                    <a:pt x="3607" y="10849"/>
                    <a:pt x="3699" y="10765"/>
                    <a:pt x="3806" y="10688"/>
                  </a:cubicBezTo>
                  <a:cubicBezTo>
                    <a:pt x="3890" y="10627"/>
                    <a:pt x="3974" y="10566"/>
                    <a:pt x="4074" y="10528"/>
                  </a:cubicBezTo>
                  <a:cubicBezTo>
                    <a:pt x="4150" y="10489"/>
                    <a:pt x="4227" y="10474"/>
                    <a:pt x="4311" y="10474"/>
                  </a:cubicBezTo>
                  <a:lnTo>
                    <a:pt x="4334" y="10474"/>
                  </a:lnTo>
                  <a:cubicBezTo>
                    <a:pt x="4372" y="10474"/>
                    <a:pt x="4411" y="10482"/>
                    <a:pt x="4449" y="10497"/>
                  </a:cubicBezTo>
                  <a:cubicBezTo>
                    <a:pt x="4464" y="10505"/>
                    <a:pt x="4480" y="10512"/>
                    <a:pt x="4495" y="10520"/>
                  </a:cubicBezTo>
                  <a:cubicBezTo>
                    <a:pt x="4510" y="10528"/>
                    <a:pt x="4526" y="10543"/>
                    <a:pt x="4541" y="10558"/>
                  </a:cubicBezTo>
                  <a:cubicBezTo>
                    <a:pt x="4579" y="10612"/>
                    <a:pt x="4594" y="10681"/>
                    <a:pt x="4587" y="10742"/>
                  </a:cubicBezTo>
                  <a:cubicBezTo>
                    <a:pt x="4579" y="10811"/>
                    <a:pt x="4564" y="10872"/>
                    <a:pt x="4541" y="10933"/>
                  </a:cubicBezTo>
                  <a:cubicBezTo>
                    <a:pt x="4594" y="10903"/>
                    <a:pt x="4648" y="10865"/>
                    <a:pt x="4702" y="10842"/>
                  </a:cubicBezTo>
                  <a:cubicBezTo>
                    <a:pt x="4786" y="10788"/>
                    <a:pt x="4878" y="10757"/>
                    <a:pt x="4970" y="10742"/>
                  </a:cubicBezTo>
                  <a:lnTo>
                    <a:pt x="5062" y="10742"/>
                  </a:lnTo>
                  <a:cubicBezTo>
                    <a:pt x="5084" y="10742"/>
                    <a:pt x="5107" y="10750"/>
                    <a:pt x="5138" y="10750"/>
                  </a:cubicBezTo>
                  <a:cubicBezTo>
                    <a:pt x="5184" y="10765"/>
                    <a:pt x="5222" y="10788"/>
                    <a:pt x="5261" y="10811"/>
                  </a:cubicBezTo>
                  <a:cubicBezTo>
                    <a:pt x="5291" y="10842"/>
                    <a:pt x="5322" y="10880"/>
                    <a:pt x="5337" y="10926"/>
                  </a:cubicBezTo>
                  <a:cubicBezTo>
                    <a:pt x="5352" y="10972"/>
                    <a:pt x="5360" y="11010"/>
                    <a:pt x="5360" y="11056"/>
                  </a:cubicBezTo>
                  <a:cubicBezTo>
                    <a:pt x="5360" y="11171"/>
                    <a:pt x="5337" y="11278"/>
                    <a:pt x="5299" y="11385"/>
                  </a:cubicBezTo>
                  <a:cubicBezTo>
                    <a:pt x="5291" y="11416"/>
                    <a:pt x="5276" y="11439"/>
                    <a:pt x="5268" y="11462"/>
                  </a:cubicBezTo>
                  <a:cubicBezTo>
                    <a:pt x="5299" y="11446"/>
                    <a:pt x="5337" y="11431"/>
                    <a:pt x="5383" y="11416"/>
                  </a:cubicBezTo>
                  <a:cubicBezTo>
                    <a:pt x="5398" y="11416"/>
                    <a:pt x="5414" y="11408"/>
                    <a:pt x="5429" y="11408"/>
                  </a:cubicBezTo>
                  <a:lnTo>
                    <a:pt x="5490" y="11408"/>
                  </a:lnTo>
                  <a:cubicBezTo>
                    <a:pt x="5506" y="11416"/>
                    <a:pt x="5529" y="11423"/>
                    <a:pt x="5544" y="11431"/>
                  </a:cubicBezTo>
                  <a:cubicBezTo>
                    <a:pt x="5567" y="11439"/>
                    <a:pt x="5582" y="11454"/>
                    <a:pt x="5597" y="11469"/>
                  </a:cubicBezTo>
                  <a:cubicBezTo>
                    <a:pt x="5620" y="11492"/>
                    <a:pt x="5636" y="11515"/>
                    <a:pt x="5651" y="11538"/>
                  </a:cubicBezTo>
                  <a:cubicBezTo>
                    <a:pt x="5666" y="11554"/>
                    <a:pt x="5674" y="11577"/>
                    <a:pt x="5682" y="11600"/>
                  </a:cubicBezTo>
                  <a:cubicBezTo>
                    <a:pt x="5697" y="11623"/>
                    <a:pt x="5697" y="11653"/>
                    <a:pt x="5705" y="11684"/>
                  </a:cubicBezTo>
                  <a:cubicBezTo>
                    <a:pt x="5705" y="11768"/>
                    <a:pt x="5689" y="11852"/>
                    <a:pt x="5659" y="11929"/>
                  </a:cubicBezTo>
                  <a:cubicBezTo>
                    <a:pt x="5636" y="12021"/>
                    <a:pt x="5605" y="12105"/>
                    <a:pt x="5567" y="12189"/>
                  </a:cubicBezTo>
                  <a:cubicBezTo>
                    <a:pt x="5536" y="12266"/>
                    <a:pt x="5498" y="12335"/>
                    <a:pt x="5467" y="12403"/>
                  </a:cubicBezTo>
                  <a:cubicBezTo>
                    <a:pt x="5444" y="12472"/>
                    <a:pt x="5391" y="12564"/>
                    <a:pt x="5360" y="12648"/>
                  </a:cubicBezTo>
                  <a:lnTo>
                    <a:pt x="5345" y="12679"/>
                  </a:lnTo>
                  <a:cubicBezTo>
                    <a:pt x="5192" y="13047"/>
                    <a:pt x="5031" y="13422"/>
                    <a:pt x="4839" y="13782"/>
                  </a:cubicBezTo>
                  <a:cubicBezTo>
                    <a:pt x="4740" y="13973"/>
                    <a:pt x="4633" y="14149"/>
                    <a:pt x="4526" y="14325"/>
                  </a:cubicBezTo>
                  <a:cubicBezTo>
                    <a:pt x="4411" y="14501"/>
                    <a:pt x="4288" y="14662"/>
                    <a:pt x="4150" y="14815"/>
                  </a:cubicBezTo>
                  <a:cubicBezTo>
                    <a:pt x="4104" y="14861"/>
                    <a:pt x="4059" y="14907"/>
                    <a:pt x="4005" y="14953"/>
                  </a:cubicBezTo>
                  <a:lnTo>
                    <a:pt x="5842" y="19845"/>
                  </a:lnTo>
                  <a:cubicBezTo>
                    <a:pt x="9655" y="18421"/>
                    <a:pt x="13460" y="16997"/>
                    <a:pt x="17273" y="15565"/>
                  </a:cubicBezTo>
                  <a:lnTo>
                    <a:pt x="14364" y="7794"/>
                  </a:lnTo>
                  <a:lnTo>
                    <a:pt x="114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0"/>
            <p:cNvSpPr/>
            <p:nvPr/>
          </p:nvSpPr>
          <p:spPr>
            <a:xfrm>
              <a:off x="2771393" y="2316089"/>
              <a:ext cx="884915" cy="754224"/>
            </a:xfrm>
            <a:custGeom>
              <a:avLst/>
              <a:gdLst/>
              <a:ahLst/>
              <a:cxnLst/>
              <a:rect l="l" t="t" r="r" b="b"/>
              <a:pathLst>
                <a:path w="13928" h="11871" extrusionOk="0">
                  <a:moveTo>
                    <a:pt x="3193" y="0"/>
                  </a:moveTo>
                  <a:lnTo>
                    <a:pt x="3209" y="8"/>
                  </a:lnTo>
                  <a:cubicBezTo>
                    <a:pt x="2979" y="8"/>
                    <a:pt x="2757" y="31"/>
                    <a:pt x="2535" y="69"/>
                  </a:cubicBezTo>
                  <a:cubicBezTo>
                    <a:pt x="2382" y="92"/>
                    <a:pt x="2236" y="123"/>
                    <a:pt x="2091" y="176"/>
                  </a:cubicBezTo>
                  <a:cubicBezTo>
                    <a:pt x="1953" y="222"/>
                    <a:pt x="1823" y="276"/>
                    <a:pt x="1700" y="345"/>
                  </a:cubicBezTo>
                  <a:cubicBezTo>
                    <a:pt x="1448" y="482"/>
                    <a:pt x="1210" y="651"/>
                    <a:pt x="1011" y="850"/>
                  </a:cubicBezTo>
                  <a:cubicBezTo>
                    <a:pt x="805" y="1049"/>
                    <a:pt x="621" y="1271"/>
                    <a:pt x="475" y="1516"/>
                  </a:cubicBezTo>
                  <a:cubicBezTo>
                    <a:pt x="330" y="1753"/>
                    <a:pt x="215" y="2014"/>
                    <a:pt x="139" y="2282"/>
                  </a:cubicBezTo>
                  <a:cubicBezTo>
                    <a:pt x="1" y="2741"/>
                    <a:pt x="8" y="3231"/>
                    <a:pt x="169" y="3683"/>
                  </a:cubicBezTo>
                  <a:cubicBezTo>
                    <a:pt x="253" y="3920"/>
                    <a:pt x="384" y="4134"/>
                    <a:pt x="552" y="4310"/>
                  </a:cubicBezTo>
                  <a:cubicBezTo>
                    <a:pt x="652" y="4425"/>
                    <a:pt x="766" y="4525"/>
                    <a:pt x="889" y="4609"/>
                  </a:cubicBezTo>
                  <a:cubicBezTo>
                    <a:pt x="874" y="4632"/>
                    <a:pt x="858" y="4647"/>
                    <a:pt x="851" y="4670"/>
                  </a:cubicBezTo>
                  <a:cubicBezTo>
                    <a:pt x="759" y="4800"/>
                    <a:pt x="690" y="4946"/>
                    <a:pt x="629" y="5099"/>
                  </a:cubicBezTo>
                  <a:cubicBezTo>
                    <a:pt x="575" y="5252"/>
                    <a:pt x="529" y="5413"/>
                    <a:pt x="506" y="5574"/>
                  </a:cubicBezTo>
                  <a:cubicBezTo>
                    <a:pt x="475" y="5742"/>
                    <a:pt x="460" y="5911"/>
                    <a:pt x="452" y="6087"/>
                  </a:cubicBezTo>
                  <a:cubicBezTo>
                    <a:pt x="445" y="6431"/>
                    <a:pt x="483" y="6776"/>
                    <a:pt x="552" y="7120"/>
                  </a:cubicBezTo>
                  <a:cubicBezTo>
                    <a:pt x="613" y="7442"/>
                    <a:pt x="713" y="7756"/>
                    <a:pt x="835" y="8054"/>
                  </a:cubicBezTo>
                  <a:cubicBezTo>
                    <a:pt x="973" y="8376"/>
                    <a:pt x="1149" y="8674"/>
                    <a:pt x="1356" y="8958"/>
                  </a:cubicBezTo>
                  <a:cubicBezTo>
                    <a:pt x="1555" y="9233"/>
                    <a:pt x="1785" y="9478"/>
                    <a:pt x="2037" y="9700"/>
                  </a:cubicBezTo>
                  <a:cubicBezTo>
                    <a:pt x="2282" y="9922"/>
                    <a:pt x="2550" y="10114"/>
                    <a:pt x="2841" y="10275"/>
                  </a:cubicBezTo>
                  <a:cubicBezTo>
                    <a:pt x="3124" y="10443"/>
                    <a:pt x="3423" y="10588"/>
                    <a:pt x="3737" y="10703"/>
                  </a:cubicBezTo>
                  <a:cubicBezTo>
                    <a:pt x="4372" y="10948"/>
                    <a:pt x="5031" y="11124"/>
                    <a:pt x="5705" y="11224"/>
                  </a:cubicBezTo>
                  <a:cubicBezTo>
                    <a:pt x="6401" y="11346"/>
                    <a:pt x="7121" y="11415"/>
                    <a:pt x="7733" y="11469"/>
                  </a:cubicBezTo>
                  <a:lnTo>
                    <a:pt x="7871" y="11477"/>
                  </a:lnTo>
                  <a:lnTo>
                    <a:pt x="8147" y="11500"/>
                  </a:lnTo>
                  <a:cubicBezTo>
                    <a:pt x="8277" y="11515"/>
                    <a:pt x="8400" y="11515"/>
                    <a:pt x="8530" y="11522"/>
                  </a:cubicBezTo>
                  <a:lnTo>
                    <a:pt x="8629" y="11522"/>
                  </a:lnTo>
                  <a:cubicBezTo>
                    <a:pt x="8974" y="11530"/>
                    <a:pt x="9318" y="11553"/>
                    <a:pt x="9663" y="11599"/>
                  </a:cubicBezTo>
                  <a:cubicBezTo>
                    <a:pt x="9862" y="11637"/>
                    <a:pt x="10053" y="11691"/>
                    <a:pt x="10237" y="11767"/>
                  </a:cubicBezTo>
                  <a:lnTo>
                    <a:pt x="10260" y="11783"/>
                  </a:lnTo>
                  <a:lnTo>
                    <a:pt x="10283" y="11790"/>
                  </a:lnTo>
                  <a:cubicBezTo>
                    <a:pt x="10283" y="11806"/>
                    <a:pt x="10283" y="11813"/>
                    <a:pt x="10291" y="11829"/>
                  </a:cubicBezTo>
                  <a:cubicBezTo>
                    <a:pt x="10304" y="11849"/>
                    <a:pt x="10329" y="11869"/>
                    <a:pt x="10355" y="11869"/>
                  </a:cubicBezTo>
                  <a:cubicBezTo>
                    <a:pt x="10359" y="11869"/>
                    <a:pt x="10363" y="11868"/>
                    <a:pt x="10367" y="11867"/>
                  </a:cubicBezTo>
                  <a:cubicBezTo>
                    <a:pt x="10372" y="11869"/>
                    <a:pt x="10375" y="11870"/>
                    <a:pt x="10379" y="11870"/>
                  </a:cubicBezTo>
                  <a:cubicBezTo>
                    <a:pt x="10388" y="11870"/>
                    <a:pt x="10395" y="11865"/>
                    <a:pt x="10405" y="11859"/>
                  </a:cubicBezTo>
                  <a:cubicBezTo>
                    <a:pt x="10620" y="11729"/>
                    <a:pt x="10827" y="11599"/>
                    <a:pt x="11026" y="11469"/>
                  </a:cubicBezTo>
                  <a:cubicBezTo>
                    <a:pt x="11225" y="11339"/>
                    <a:pt x="11385" y="11224"/>
                    <a:pt x="11531" y="11109"/>
                  </a:cubicBezTo>
                  <a:cubicBezTo>
                    <a:pt x="11860" y="10849"/>
                    <a:pt x="12166" y="10565"/>
                    <a:pt x="12450" y="10259"/>
                  </a:cubicBezTo>
                  <a:cubicBezTo>
                    <a:pt x="13077" y="9578"/>
                    <a:pt x="13514" y="8858"/>
                    <a:pt x="13751" y="8116"/>
                  </a:cubicBezTo>
                  <a:cubicBezTo>
                    <a:pt x="13858" y="7763"/>
                    <a:pt x="13920" y="7403"/>
                    <a:pt x="13927" y="7028"/>
                  </a:cubicBezTo>
                  <a:cubicBezTo>
                    <a:pt x="13927" y="6722"/>
                    <a:pt x="13897" y="6416"/>
                    <a:pt x="13835" y="6110"/>
                  </a:cubicBezTo>
                  <a:cubicBezTo>
                    <a:pt x="13766" y="5796"/>
                    <a:pt x="13659" y="5489"/>
                    <a:pt x="13514" y="5206"/>
                  </a:cubicBezTo>
                  <a:cubicBezTo>
                    <a:pt x="13437" y="5068"/>
                    <a:pt x="13353" y="4938"/>
                    <a:pt x="13261" y="4816"/>
                  </a:cubicBezTo>
                  <a:cubicBezTo>
                    <a:pt x="13162" y="4693"/>
                    <a:pt x="13054" y="4586"/>
                    <a:pt x="12940" y="4487"/>
                  </a:cubicBezTo>
                  <a:cubicBezTo>
                    <a:pt x="12863" y="4425"/>
                    <a:pt x="12786" y="4372"/>
                    <a:pt x="12702" y="4326"/>
                  </a:cubicBezTo>
                  <a:cubicBezTo>
                    <a:pt x="12848" y="4249"/>
                    <a:pt x="12986" y="4150"/>
                    <a:pt x="13108" y="4035"/>
                  </a:cubicBezTo>
                  <a:cubicBezTo>
                    <a:pt x="13169" y="3981"/>
                    <a:pt x="13215" y="3920"/>
                    <a:pt x="13269" y="3859"/>
                  </a:cubicBezTo>
                  <a:cubicBezTo>
                    <a:pt x="13315" y="3797"/>
                    <a:pt x="13353" y="3721"/>
                    <a:pt x="13391" y="3644"/>
                  </a:cubicBezTo>
                  <a:cubicBezTo>
                    <a:pt x="13453" y="3499"/>
                    <a:pt x="13468" y="3330"/>
                    <a:pt x="13437" y="3170"/>
                  </a:cubicBezTo>
                  <a:cubicBezTo>
                    <a:pt x="13430" y="3093"/>
                    <a:pt x="13407" y="3024"/>
                    <a:pt x="13376" y="2955"/>
                  </a:cubicBezTo>
                  <a:cubicBezTo>
                    <a:pt x="13345" y="2894"/>
                    <a:pt x="13307" y="2833"/>
                    <a:pt x="13261" y="2787"/>
                  </a:cubicBezTo>
                  <a:cubicBezTo>
                    <a:pt x="13185" y="2703"/>
                    <a:pt x="13077" y="2641"/>
                    <a:pt x="12963" y="2626"/>
                  </a:cubicBezTo>
                  <a:cubicBezTo>
                    <a:pt x="12917" y="2618"/>
                    <a:pt x="12871" y="2611"/>
                    <a:pt x="12825" y="2611"/>
                  </a:cubicBezTo>
                  <a:cubicBezTo>
                    <a:pt x="12741" y="2611"/>
                    <a:pt x="12664" y="2618"/>
                    <a:pt x="12587" y="2641"/>
                  </a:cubicBezTo>
                  <a:cubicBezTo>
                    <a:pt x="12457" y="2672"/>
                    <a:pt x="12327" y="2718"/>
                    <a:pt x="12205" y="2779"/>
                  </a:cubicBezTo>
                  <a:cubicBezTo>
                    <a:pt x="12082" y="2848"/>
                    <a:pt x="11967" y="2917"/>
                    <a:pt x="11852" y="3001"/>
                  </a:cubicBezTo>
                  <a:lnTo>
                    <a:pt x="11799" y="3047"/>
                  </a:lnTo>
                  <a:cubicBezTo>
                    <a:pt x="11852" y="2863"/>
                    <a:pt x="11898" y="2672"/>
                    <a:pt x="11914" y="2481"/>
                  </a:cubicBezTo>
                  <a:cubicBezTo>
                    <a:pt x="11929" y="2335"/>
                    <a:pt x="11921" y="2182"/>
                    <a:pt x="11891" y="2037"/>
                  </a:cubicBezTo>
                  <a:cubicBezTo>
                    <a:pt x="11868" y="1899"/>
                    <a:pt x="11806" y="1776"/>
                    <a:pt x="11715" y="1669"/>
                  </a:cubicBezTo>
                  <a:cubicBezTo>
                    <a:pt x="11623" y="1562"/>
                    <a:pt x="11493" y="1485"/>
                    <a:pt x="11355" y="1447"/>
                  </a:cubicBezTo>
                  <a:cubicBezTo>
                    <a:pt x="11286" y="1424"/>
                    <a:pt x="11217" y="1409"/>
                    <a:pt x="11140" y="1409"/>
                  </a:cubicBezTo>
                  <a:cubicBezTo>
                    <a:pt x="11087" y="1416"/>
                    <a:pt x="11041" y="1416"/>
                    <a:pt x="10987" y="1432"/>
                  </a:cubicBezTo>
                  <a:cubicBezTo>
                    <a:pt x="10880" y="1455"/>
                    <a:pt x="10773" y="1508"/>
                    <a:pt x="10689" y="1585"/>
                  </a:cubicBezTo>
                  <a:cubicBezTo>
                    <a:pt x="10597" y="1669"/>
                    <a:pt x="10513" y="1769"/>
                    <a:pt x="10451" y="1876"/>
                  </a:cubicBezTo>
                  <a:cubicBezTo>
                    <a:pt x="10382" y="1983"/>
                    <a:pt x="10329" y="2098"/>
                    <a:pt x="10283" y="2220"/>
                  </a:cubicBezTo>
                  <a:cubicBezTo>
                    <a:pt x="10237" y="2350"/>
                    <a:pt x="10191" y="2481"/>
                    <a:pt x="10168" y="2611"/>
                  </a:cubicBezTo>
                  <a:lnTo>
                    <a:pt x="10153" y="2664"/>
                  </a:lnTo>
                  <a:cubicBezTo>
                    <a:pt x="10069" y="2427"/>
                    <a:pt x="9961" y="2205"/>
                    <a:pt x="9824" y="1991"/>
                  </a:cubicBezTo>
                  <a:cubicBezTo>
                    <a:pt x="9617" y="1669"/>
                    <a:pt x="9357" y="1386"/>
                    <a:pt x="9050" y="1156"/>
                  </a:cubicBezTo>
                  <a:cubicBezTo>
                    <a:pt x="8890" y="1049"/>
                    <a:pt x="8721" y="957"/>
                    <a:pt x="8545" y="880"/>
                  </a:cubicBezTo>
                  <a:cubicBezTo>
                    <a:pt x="8407" y="827"/>
                    <a:pt x="8269" y="789"/>
                    <a:pt x="8124" y="773"/>
                  </a:cubicBezTo>
                  <a:cubicBezTo>
                    <a:pt x="8017" y="758"/>
                    <a:pt x="7910" y="743"/>
                    <a:pt x="7802" y="743"/>
                  </a:cubicBezTo>
                  <a:cubicBezTo>
                    <a:pt x="7619" y="743"/>
                    <a:pt x="7435" y="773"/>
                    <a:pt x="7259" y="819"/>
                  </a:cubicBezTo>
                  <a:cubicBezTo>
                    <a:pt x="6953" y="896"/>
                    <a:pt x="6677" y="1064"/>
                    <a:pt x="6470" y="1302"/>
                  </a:cubicBezTo>
                  <a:cubicBezTo>
                    <a:pt x="6401" y="1386"/>
                    <a:pt x="6340" y="1470"/>
                    <a:pt x="6302" y="1570"/>
                  </a:cubicBezTo>
                  <a:cubicBezTo>
                    <a:pt x="6248" y="1501"/>
                    <a:pt x="6187" y="1432"/>
                    <a:pt x="6133" y="1363"/>
                  </a:cubicBezTo>
                  <a:cubicBezTo>
                    <a:pt x="5995" y="1225"/>
                    <a:pt x="5858" y="1087"/>
                    <a:pt x="5705" y="957"/>
                  </a:cubicBezTo>
                  <a:cubicBezTo>
                    <a:pt x="5421" y="712"/>
                    <a:pt x="5100" y="505"/>
                    <a:pt x="4763" y="345"/>
                  </a:cubicBezTo>
                  <a:cubicBezTo>
                    <a:pt x="4594" y="268"/>
                    <a:pt x="4418" y="199"/>
                    <a:pt x="4242" y="153"/>
                  </a:cubicBezTo>
                  <a:cubicBezTo>
                    <a:pt x="4058" y="100"/>
                    <a:pt x="3875" y="61"/>
                    <a:pt x="3691" y="31"/>
                  </a:cubicBezTo>
                  <a:cubicBezTo>
                    <a:pt x="3530" y="8"/>
                    <a:pt x="3362" y="0"/>
                    <a:pt x="3193" y="0"/>
                  </a:cubicBezTo>
                  <a:close/>
                </a:path>
              </a:pathLst>
            </a:custGeom>
            <a:solidFill>
              <a:srgbClr val="7C2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0"/>
            <p:cNvSpPr/>
            <p:nvPr/>
          </p:nvSpPr>
          <p:spPr>
            <a:xfrm>
              <a:off x="3055017" y="3106980"/>
              <a:ext cx="253505" cy="285145"/>
            </a:xfrm>
            <a:custGeom>
              <a:avLst/>
              <a:gdLst/>
              <a:ahLst/>
              <a:cxnLst/>
              <a:rect l="l" t="t" r="r" b="b"/>
              <a:pathLst>
                <a:path w="3990" h="4488" extrusionOk="0">
                  <a:moveTo>
                    <a:pt x="3491" y="1"/>
                  </a:moveTo>
                  <a:lnTo>
                    <a:pt x="3491" y="9"/>
                  </a:lnTo>
                  <a:lnTo>
                    <a:pt x="3468" y="9"/>
                  </a:lnTo>
                  <a:cubicBezTo>
                    <a:pt x="3446" y="16"/>
                    <a:pt x="3430" y="31"/>
                    <a:pt x="3423" y="47"/>
                  </a:cubicBezTo>
                  <a:cubicBezTo>
                    <a:pt x="3369" y="162"/>
                    <a:pt x="3323" y="284"/>
                    <a:pt x="3285" y="407"/>
                  </a:cubicBezTo>
                  <a:cubicBezTo>
                    <a:pt x="3269" y="476"/>
                    <a:pt x="3254" y="537"/>
                    <a:pt x="3239" y="598"/>
                  </a:cubicBezTo>
                  <a:cubicBezTo>
                    <a:pt x="3216" y="529"/>
                    <a:pt x="3178" y="468"/>
                    <a:pt x="3139" y="407"/>
                  </a:cubicBezTo>
                  <a:cubicBezTo>
                    <a:pt x="3063" y="315"/>
                    <a:pt x="2963" y="231"/>
                    <a:pt x="2856" y="177"/>
                  </a:cubicBezTo>
                  <a:cubicBezTo>
                    <a:pt x="2741" y="116"/>
                    <a:pt x="2619" y="85"/>
                    <a:pt x="2496" y="70"/>
                  </a:cubicBezTo>
                  <a:cubicBezTo>
                    <a:pt x="2427" y="54"/>
                    <a:pt x="2358" y="54"/>
                    <a:pt x="2289" y="54"/>
                  </a:cubicBezTo>
                  <a:cubicBezTo>
                    <a:pt x="2221" y="54"/>
                    <a:pt x="2159" y="54"/>
                    <a:pt x="2090" y="62"/>
                  </a:cubicBezTo>
                  <a:cubicBezTo>
                    <a:pt x="1822" y="93"/>
                    <a:pt x="1562" y="177"/>
                    <a:pt x="1325" y="315"/>
                  </a:cubicBezTo>
                  <a:cubicBezTo>
                    <a:pt x="1210" y="384"/>
                    <a:pt x="1110" y="468"/>
                    <a:pt x="1019" y="567"/>
                  </a:cubicBezTo>
                  <a:cubicBezTo>
                    <a:pt x="888" y="713"/>
                    <a:pt x="789" y="881"/>
                    <a:pt x="705" y="1065"/>
                  </a:cubicBezTo>
                  <a:cubicBezTo>
                    <a:pt x="674" y="1142"/>
                    <a:pt x="643" y="1211"/>
                    <a:pt x="613" y="1287"/>
                  </a:cubicBezTo>
                  <a:lnTo>
                    <a:pt x="613" y="1272"/>
                  </a:lnTo>
                  <a:lnTo>
                    <a:pt x="605" y="1249"/>
                  </a:lnTo>
                  <a:cubicBezTo>
                    <a:pt x="597" y="1218"/>
                    <a:pt x="567" y="1195"/>
                    <a:pt x="529" y="1188"/>
                  </a:cubicBezTo>
                  <a:lnTo>
                    <a:pt x="506" y="1188"/>
                  </a:lnTo>
                  <a:cubicBezTo>
                    <a:pt x="490" y="1195"/>
                    <a:pt x="467" y="1211"/>
                    <a:pt x="460" y="1234"/>
                  </a:cubicBezTo>
                  <a:cubicBezTo>
                    <a:pt x="452" y="1249"/>
                    <a:pt x="444" y="1272"/>
                    <a:pt x="452" y="1287"/>
                  </a:cubicBezTo>
                  <a:cubicBezTo>
                    <a:pt x="483" y="1387"/>
                    <a:pt x="506" y="1479"/>
                    <a:pt x="521" y="1586"/>
                  </a:cubicBezTo>
                  <a:cubicBezTo>
                    <a:pt x="513" y="1601"/>
                    <a:pt x="521" y="1624"/>
                    <a:pt x="529" y="1647"/>
                  </a:cubicBezTo>
                  <a:cubicBezTo>
                    <a:pt x="544" y="1800"/>
                    <a:pt x="544" y="1953"/>
                    <a:pt x="521" y="2099"/>
                  </a:cubicBezTo>
                  <a:cubicBezTo>
                    <a:pt x="490" y="2298"/>
                    <a:pt x="437" y="2489"/>
                    <a:pt x="360" y="2673"/>
                  </a:cubicBezTo>
                  <a:cubicBezTo>
                    <a:pt x="268" y="2880"/>
                    <a:pt x="153" y="3079"/>
                    <a:pt x="16" y="3262"/>
                  </a:cubicBezTo>
                  <a:cubicBezTo>
                    <a:pt x="0" y="3278"/>
                    <a:pt x="0" y="3301"/>
                    <a:pt x="8" y="3324"/>
                  </a:cubicBezTo>
                  <a:cubicBezTo>
                    <a:pt x="8" y="3331"/>
                    <a:pt x="16" y="3339"/>
                    <a:pt x="23" y="3347"/>
                  </a:cubicBezTo>
                  <a:cubicBezTo>
                    <a:pt x="23" y="3354"/>
                    <a:pt x="23" y="3362"/>
                    <a:pt x="31" y="3370"/>
                  </a:cubicBezTo>
                  <a:cubicBezTo>
                    <a:pt x="153" y="3561"/>
                    <a:pt x="307" y="3729"/>
                    <a:pt x="490" y="3867"/>
                  </a:cubicBezTo>
                  <a:cubicBezTo>
                    <a:pt x="689" y="4020"/>
                    <a:pt x="911" y="4150"/>
                    <a:pt x="1141" y="4242"/>
                  </a:cubicBezTo>
                  <a:cubicBezTo>
                    <a:pt x="1371" y="4342"/>
                    <a:pt x="1623" y="4411"/>
                    <a:pt x="1868" y="4449"/>
                  </a:cubicBezTo>
                  <a:cubicBezTo>
                    <a:pt x="2021" y="4472"/>
                    <a:pt x="2167" y="4487"/>
                    <a:pt x="2312" y="4487"/>
                  </a:cubicBezTo>
                  <a:cubicBezTo>
                    <a:pt x="2412" y="4487"/>
                    <a:pt x="2511" y="4480"/>
                    <a:pt x="2611" y="4472"/>
                  </a:cubicBezTo>
                  <a:cubicBezTo>
                    <a:pt x="2787" y="4449"/>
                    <a:pt x="2963" y="4403"/>
                    <a:pt x="3132" y="4334"/>
                  </a:cubicBezTo>
                  <a:cubicBezTo>
                    <a:pt x="3285" y="4265"/>
                    <a:pt x="3430" y="4173"/>
                    <a:pt x="3553" y="4059"/>
                  </a:cubicBezTo>
                  <a:cubicBezTo>
                    <a:pt x="3683" y="3936"/>
                    <a:pt x="3782" y="3791"/>
                    <a:pt x="3851" y="3630"/>
                  </a:cubicBezTo>
                  <a:cubicBezTo>
                    <a:pt x="3928" y="3446"/>
                    <a:pt x="3974" y="3247"/>
                    <a:pt x="3989" y="3040"/>
                  </a:cubicBezTo>
                  <a:cubicBezTo>
                    <a:pt x="3989" y="3017"/>
                    <a:pt x="3981" y="3002"/>
                    <a:pt x="3966" y="2987"/>
                  </a:cubicBezTo>
                  <a:cubicBezTo>
                    <a:pt x="3951" y="2971"/>
                    <a:pt x="3928" y="2964"/>
                    <a:pt x="3905" y="2964"/>
                  </a:cubicBezTo>
                  <a:cubicBezTo>
                    <a:pt x="3882" y="2941"/>
                    <a:pt x="3859" y="2926"/>
                    <a:pt x="3844" y="2895"/>
                  </a:cubicBezTo>
                  <a:cubicBezTo>
                    <a:pt x="3721" y="2742"/>
                    <a:pt x="3622" y="2566"/>
                    <a:pt x="3545" y="2390"/>
                  </a:cubicBezTo>
                  <a:cubicBezTo>
                    <a:pt x="3453" y="2160"/>
                    <a:pt x="3392" y="1930"/>
                    <a:pt x="3354" y="1693"/>
                  </a:cubicBezTo>
                  <a:cubicBezTo>
                    <a:pt x="3315" y="1417"/>
                    <a:pt x="3315" y="1134"/>
                    <a:pt x="3354" y="858"/>
                  </a:cubicBezTo>
                  <a:cubicBezTo>
                    <a:pt x="3384" y="613"/>
                    <a:pt x="3453" y="376"/>
                    <a:pt x="3545" y="154"/>
                  </a:cubicBezTo>
                  <a:lnTo>
                    <a:pt x="3553" y="131"/>
                  </a:lnTo>
                  <a:cubicBezTo>
                    <a:pt x="3568" y="108"/>
                    <a:pt x="3568" y="85"/>
                    <a:pt x="3568" y="62"/>
                  </a:cubicBezTo>
                  <a:cubicBezTo>
                    <a:pt x="3560" y="24"/>
                    <a:pt x="3530" y="1"/>
                    <a:pt x="3491" y="1"/>
                  </a:cubicBezTo>
                  <a:close/>
                </a:path>
              </a:pathLst>
            </a:custGeom>
            <a:solidFill>
              <a:srgbClr val="FEB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0"/>
            <p:cNvSpPr/>
            <p:nvPr/>
          </p:nvSpPr>
          <p:spPr>
            <a:xfrm>
              <a:off x="3083227" y="3109902"/>
              <a:ext cx="172243" cy="147465"/>
            </a:xfrm>
            <a:custGeom>
              <a:avLst/>
              <a:gdLst/>
              <a:ahLst/>
              <a:cxnLst/>
              <a:rect l="l" t="t" r="r" b="b"/>
              <a:pathLst>
                <a:path w="2711" h="2321" extrusionOk="0">
                  <a:moveTo>
                    <a:pt x="1845" y="1"/>
                  </a:moveTo>
                  <a:cubicBezTo>
                    <a:pt x="1777" y="1"/>
                    <a:pt x="1715" y="8"/>
                    <a:pt x="1646" y="16"/>
                  </a:cubicBezTo>
                  <a:lnTo>
                    <a:pt x="1646" y="24"/>
                  </a:lnTo>
                  <a:cubicBezTo>
                    <a:pt x="1378" y="47"/>
                    <a:pt x="1118" y="139"/>
                    <a:pt x="881" y="269"/>
                  </a:cubicBezTo>
                  <a:cubicBezTo>
                    <a:pt x="766" y="338"/>
                    <a:pt x="659" y="422"/>
                    <a:pt x="575" y="521"/>
                  </a:cubicBezTo>
                  <a:cubicBezTo>
                    <a:pt x="444" y="675"/>
                    <a:pt x="345" y="843"/>
                    <a:pt x="261" y="1027"/>
                  </a:cubicBezTo>
                  <a:cubicBezTo>
                    <a:pt x="230" y="1096"/>
                    <a:pt x="199" y="1172"/>
                    <a:pt x="169" y="1249"/>
                  </a:cubicBezTo>
                  <a:lnTo>
                    <a:pt x="169" y="1226"/>
                  </a:lnTo>
                  <a:lnTo>
                    <a:pt x="161" y="1210"/>
                  </a:lnTo>
                  <a:cubicBezTo>
                    <a:pt x="153" y="1172"/>
                    <a:pt x="123" y="1149"/>
                    <a:pt x="85" y="1149"/>
                  </a:cubicBezTo>
                  <a:lnTo>
                    <a:pt x="62" y="1149"/>
                  </a:lnTo>
                  <a:cubicBezTo>
                    <a:pt x="39" y="1157"/>
                    <a:pt x="23" y="1172"/>
                    <a:pt x="8" y="1188"/>
                  </a:cubicBezTo>
                  <a:cubicBezTo>
                    <a:pt x="0" y="1210"/>
                    <a:pt x="0" y="1226"/>
                    <a:pt x="0" y="1249"/>
                  </a:cubicBezTo>
                  <a:cubicBezTo>
                    <a:pt x="31" y="1348"/>
                    <a:pt x="54" y="1440"/>
                    <a:pt x="69" y="1540"/>
                  </a:cubicBezTo>
                  <a:cubicBezTo>
                    <a:pt x="69" y="1563"/>
                    <a:pt x="69" y="1586"/>
                    <a:pt x="85" y="1609"/>
                  </a:cubicBezTo>
                  <a:cubicBezTo>
                    <a:pt x="92" y="1762"/>
                    <a:pt x="92" y="1915"/>
                    <a:pt x="69" y="2060"/>
                  </a:cubicBezTo>
                  <a:cubicBezTo>
                    <a:pt x="54" y="2145"/>
                    <a:pt x="39" y="2236"/>
                    <a:pt x="16" y="2321"/>
                  </a:cubicBezTo>
                  <a:cubicBezTo>
                    <a:pt x="261" y="2290"/>
                    <a:pt x="498" y="2244"/>
                    <a:pt x="735" y="2183"/>
                  </a:cubicBezTo>
                  <a:cubicBezTo>
                    <a:pt x="888" y="2145"/>
                    <a:pt x="1042" y="2091"/>
                    <a:pt x="1187" y="2037"/>
                  </a:cubicBezTo>
                  <a:cubicBezTo>
                    <a:pt x="1332" y="1976"/>
                    <a:pt x="1463" y="1915"/>
                    <a:pt x="1600" y="1838"/>
                  </a:cubicBezTo>
                  <a:cubicBezTo>
                    <a:pt x="1692" y="1785"/>
                    <a:pt x="1784" y="1723"/>
                    <a:pt x="1876" y="1655"/>
                  </a:cubicBezTo>
                  <a:cubicBezTo>
                    <a:pt x="1959" y="1587"/>
                    <a:pt x="2042" y="1519"/>
                    <a:pt x="2117" y="1444"/>
                  </a:cubicBezTo>
                  <a:lnTo>
                    <a:pt x="2117" y="1444"/>
                  </a:lnTo>
                  <a:cubicBezTo>
                    <a:pt x="2116" y="1445"/>
                    <a:pt x="2115" y="1446"/>
                    <a:pt x="2113" y="1448"/>
                  </a:cubicBezTo>
                  <a:lnTo>
                    <a:pt x="2121" y="1440"/>
                  </a:lnTo>
                  <a:lnTo>
                    <a:pt x="2121" y="1440"/>
                  </a:lnTo>
                  <a:cubicBezTo>
                    <a:pt x="2120" y="1441"/>
                    <a:pt x="2119" y="1443"/>
                    <a:pt x="2117" y="1444"/>
                  </a:cubicBezTo>
                  <a:lnTo>
                    <a:pt x="2117" y="1444"/>
                  </a:lnTo>
                  <a:cubicBezTo>
                    <a:pt x="2177" y="1384"/>
                    <a:pt x="2237" y="1316"/>
                    <a:pt x="2290" y="1249"/>
                  </a:cubicBezTo>
                  <a:cubicBezTo>
                    <a:pt x="2343" y="1180"/>
                    <a:pt x="2397" y="1103"/>
                    <a:pt x="2443" y="1027"/>
                  </a:cubicBezTo>
                  <a:cubicBezTo>
                    <a:pt x="2557" y="828"/>
                    <a:pt x="2649" y="613"/>
                    <a:pt x="2711" y="384"/>
                  </a:cubicBezTo>
                  <a:lnTo>
                    <a:pt x="2695" y="361"/>
                  </a:lnTo>
                  <a:cubicBezTo>
                    <a:pt x="2619" y="261"/>
                    <a:pt x="2527" y="185"/>
                    <a:pt x="2412" y="131"/>
                  </a:cubicBezTo>
                  <a:cubicBezTo>
                    <a:pt x="2305" y="70"/>
                    <a:pt x="2175" y="31"/>
                    <a:pt x="2052" y="16"/>
                  </a:cubicBezTo>
                  <a:cubicBezTo>
                    <a:pt x="1983" y="8"/>
                    <a:pt x="1914" y="1"/>
                    <a:pt x="1845" y="1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0"/>
            <p:cNvSpPr/>
            <p:nvPr/>
          </p:nvSpPr>
          <p:spPr>
            <a:xfrm>
              <a:off x="2775269" y="2744128"/>
              <a:ext cx="126562" cy="200008"/>
            </a:xfrm>
            <a:custGeom>
              <a:avLst/>
              <a:gdLst/>
              <a:ahLst/>
              <a:cxnLst/>
              <a:rect l="l" t="t" r="r" b="b"/>
              <a:pathLst>
                <a:path w="1992" h="3148" extrusionOk="0">
                  <a:moveTo>
                    <a:pt x="966" y="2895"/>
                  </a:moveTo>
                  <a:cubicBezTo>
                    <a:pt x="943" y="2925"/>
                    <a:pt x="912" y="2956"/>
                    <a:pt x="889" y="2979"/>
                  </a:cubicBezTo>
                  <a:lnTo>
                    <a:pt x="881" y="2979"/>
                  </a:lnTo>
                  <a:cubicBezTo>
                    <a:pt x="912" y="2948"/>
                    <a:pt x="943" y="2925"/>
                    <a:pt x="966" y="2895"/>
                  </a:cubicBezTo>
                  <a:close/>
                  <a:moveTo>
                    <a:pt x="1103" y="0"/>
                  </a:moveTo>
                  <a:cubicBezTo>
                    <a:pt x="1042" y="0"/>
                    <a:pt x="981" y="16"/>
                    <a:pt x="912" y="31"/>
                  </a:cubicBezTo>
                  <a:cubicBezTo>
                    <a:pt x="828" y="62"/>
                    <a:pt x="751" y="108"/>
                    <a:pt x="682" y="161"/>
                  </a:cubicBezTo>
                  <a:cubicBezTo>
                    <a:pt x="514" y="291"/>
                    <a:pt x="376" y="452"/>
                    <a:pt x="284" y="636"/>
                  </a:cubicBezTo>
                  <a:cubicBezTo>
                    <a:pt x="108" y="950"/>
                    <a:pt x="16" y="1302"/>
                    <a:pt x="1" y="1662"/>
                  </a:cubicBezTo>
                  <a:cubicBezTo>
                    <a:pt x="1" y="1784"/>
                    <a:pt x="9" y="1907"/>
                    <a:pt x="24" y="2029"/>
                  </a:cubicBezTo>
                  <a:cubicBezTo>
                    <a:pt x="55" y="2251"/>
                    <a:pt x="139" y="2458"/>
                    <a:pt x="261" y="2649"/>
                  </a:cubicBezTo>
                  <a:cubicBezTo>
                    <a:pt x="399" y="2841"/>
                    <a:pt x="583" y="3002"/>
                    <a:pt x="797" y="3101"/>
                  </a:cubicBezTo>
                  <a:cubicBezTo>
                    <a:pt x="813" y="3109"/>
                    <a:pt x="828" y="3116"/>
                    <a:pt x="843" y="3116"/>
                  </a:cubicBezTo>
                  <a:cubicBezTo>
                    <a:pt x="858" y="3132"/>
                    <a:pt x="889" y="3147"/>
                    <a:pt x="912" y="3147"/>
                  </a:cubicBezTo>
                  <a:cubicBezTo>
                    <a:pt x="935" y="3147"/>
                    <a:pt x="958" y="3139"/>
                    <a:pt x="966" y="3124"/>
                  </a:cubicBezTo>
                  <a:cubicBezTo>
                    <a:pt x="1203" y="2864"/>
                    <a:pt x="1417" y="2588"/>
                    <a:pt x="1593" y="2290"/>
                  </a:cubicBezTo>
                  <a:cubicBezTo>
                    <a:pt x="1693" y="2129"/>
                    <a:pt x="1770" y="1960"/>
                    <a:pt x="1838" y="1784"/>
                  </a:cubicBezTo>
                  <a:cubicBezTo>
                    <a:pt x="1907" y="1616"/>
                    <a:pt x="1946" y="1440"/>
                    <a:pt x="1969" y="1264"/>
                  </a:cubicBezTo>
                  <a:cubicBezTo>
                    <a:pt x="1992" y="1095"/>
                    <a:pt x="1976" y="919"/>
                    <a:pt x="1930" y="758"/>
                  </a:cubicBezTo>
                  <a:cubicBezTo>
                    <a:pt x="1884" y="590"/>
                    <a:pt x="1793" y="429"/>
                    <a:pt x="1678" y="299"/>
                  </a:cubicBezTo>
                  <a:cubicBezTo>
                    <a:pt x="1609" y="222"/>
                    <a:pt x="1525" y="146"/>
                    <a:pt x="1433" y="92"/>
                  </a:cubicBezTo>
                  <a:cubicBezTo>
                    <a:pt x="1394" y="69"/>
                    <a:pt x="1348" y="54"/>
                    <a:pt x="1303" y="39"/>
                  </a:cubicBezTo>
                  <a:cubicBezTo>
                    <a:pt x="1264" y="23"/>
                    <a:pt x="1211" y="16"/>
                    <a:pt x="1165" y="8"/>
                  </a:cubicBezTo>
                  <a:lnTo>
                    <a:pt x="1111" y="8"/>
                  </a:lnTo>
                  <a:lnTo>
                    <a:pt x="1103" y="0"/>
                  </a:lnTo>
                  <a:close/>
                </a:path>
              </a:pathLst>
            </a:custGeom>
            <a:solidFill>
              <a:srgbClr val="F2B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0"/>
            <p:cNvSpPr/>
            <p:nvPr/>
          </p:nvSpPr>
          <p:spPr>
            <a:xfrm>
              <a:off x="2820570" y="2775769"/>
              <a:ext cx="56483" cy="76433"/>
            </a:xfrm>
            <a:custGeom>
              <a:avLst/>
              <a:gdLst/>
              <a:ahLst/>
              <a:cxnLst/>
              <a:rect l="l" t="t" r="r" b="b"/>
              <a:pathLst>
                <a:path w="889" h="1203" extrusionOk="0">
                  <a:moveTo>
                    <a:pt x="597" y="521"/>
                  </a:moveTo>
                  <a:lnTo>
                    <a:pt x="601" y="532"/>
                  </a:lnTo>
                  <a:lnTo>
                    <a:pt x="601" y="532"/>
                  </a:lnTo>
                  <a:cubicBezTo>
                    <a:pt x="599" y="528"/>
                    <a:pt x="597" y="525"/>
                    <a:pt x="597" y="521"/>
                  </a:cubicBezTo>
                  <a:close/>
                  <a:moveTo>
                    <a:pt x="54" y="0"/>
                  </a:moveTo>
                  <a:cubicBezTo>
                    <a:pt x="23" y="8"/>
                    <a:pt x="8" y="23"/>
                    <a:pt x="8" y="54"/>
                  </a:cubicBezTo>
                  <a:lnTo>
                    <a:pt x="0" y="46"/>
                  </a:lnTo>
                  <a:lnTo>
                    <a:pt x="0" y="46"/>
                  </a:lnTo>
                  <a:cubicBezTo>
                    <a:pt x="0" y="77"/>
                    <a:pt x="15" y="100"/>
                    <a:pt x="46" y="100"/>
                  </a:cubicBezTo>
                  <a:lnTo>
                    <a:pt x="100" y="100"/>
                  </a:lnTo>
                  <a:cubicBezTo>
                    <a:pt x="145" y="107"/>
                    <a:pt x="199" y="123"/>
                    <a:pt x="245" y="146"/>
                  </a:cubicBezTo>
                  <a:cubicBezTo>
                    <a:pt x="291" y="161"/>
                    <a:pt x="329" y="191"/>
                    <a:pt x="367" y="214"/>
                  </a:cubicBezTo>
                  <a:cubicBezTo>
                    <a:pt x="413" y="253"/>
                    <a:pt x="452" y="291"/>
                    <a:pt x="482" y="329"/>
                  </a:cubicBezTo>
                  <a:cubicBezTo>
                    <a:pt x="528" y="391"/>
                    <a:pt x="559" y="459"/>
                    <a:pt x="590" y="521"/>
                  </a:cubicBezTo>
                  <a:cubicBezTo>
                    <a:pt x="643" y="651"/>
                    <a:pt x="681" y="789"/>
                    <a:pt x="697" y="934"/>
                  </a:cubicBezTo>
                  <a:lnTo>
                    <a:pt x="697" y="911"/>
                  </a:lnTo>
                  <a:cubicBezTo>
                    <a:pt x="704" y="980"/>
                    <a:pt x="712" y="1049"/>
                    <a:pt x="712" y="1118"/>
                  </a:cubicBezTo>
                  <a:cubicBezTo>
                    <a:pt x="720" y="1164"/>
                    <a:pt x="750" y="1202"/>
                    <a:pt x="804" y="1202"/>
                  </a:cubicBezTo>
                  <a:cubicBezTo>
                    <a:pt x="850" y="1202"/>
                    <a:pt x="888" y="1164"/>
                    <a:pt x="888" y="1118"/>
                  </a:cubicBezTo>
                  <a:cubicBezTo>
                    <a:pt x="888" y="850"/>
                    <a:pt x="812" y="590"/>
                    <a:pt x="674" y="368"/>
                  </a:cubicBezTo>
                  <a:cubicBezTo>
                    <a:pt x="612" y="268"/>
                    <a:pt x="528" y="184"/>
                    <a:pt x="421" y="115"/>
                  </a:cubicBezTo>
                  <a:cubicBezTo>
                    <a:pt x="375" y="84"/>
                    <a:pt x="322" y="61"/>
                    <a:pt x="260" y="38"/>
                  </a:cubicBezTo>
                  <a:cubicBezTo>
                    <a:pt x="191" y="15"/>
                    <a:pt x="123" y="8"/>
                    <a:pt x="54" y="0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0"/>
            <p:cNvSpPr/>
            <p:nvPr/>
          </p:nvSpPr>
          <p:spPr>
            <a:xfrm>
              <a:off x="2802526" y="2537892"/>
              <a:ext cx="688846" cy="681032"/>
            </a:xfrm>
            <a:custGeom>
              <a:avLst/>
              <a:gdLst/>
              <a:ahLst/>
              <a:cxnLst/>
              <a:rect l="l" t="t" r="r" b="b"/>
              <a:pathLst>
                <a:path w="10842" h="10719" extrusionOk="0">
                  <a:moveTo>
                    <a:pt x="5368" y="0"/>
                  </a:moveTo>
                  <a:lnTo>
                    <a:pt x="5368" y="8"/>
                  </a:lnTo>
                  <a:cubicBezTo>
                    <a:pt x="5176" y="8"/>
                    <a:pt x="4970" y="23"/>
                    <a:pt x="4770" y="39"/>
                  </a:cubicBezTo>
                  <a:cubicBezTo>
                    <a:pt x="4457" y="69"/>
                    <a:pt x="4143" y="130"/>
                    <a:pt x="3836" y="184"/>
                  </a:cubicBezTo>
                  <a:cubicBezTo>
                    <a:pt x="3660" y="222"/>
                    <a:pt x="3477" y="253"/>
                    <a:pt x="3293" y="284"/>
                  </a:cubicBezTo>
                  <a:cubicBezTo>
                    <a:pt x="3109" y="306"/>
                    <a:pt x="2948" y="329"/>
                    <a:pt x="2803" y="337"/>
                  </a:cubicBezTo>
                  <a:cubicBezTo>
                    <a:pt x="2726" y="345"/>
                    <a:pt x="2650" y="345"/>
                    <a:pt x="2573" y="345"/>
                  </a:cubicBezTo>
                  <a:cubicBezTo>
                    <a:pt x="2466" y="345"/>
                    <a:pt x="2359" y="337"/>
                    <a:pt x="2252" y="329"/>
                  </a:cubicBezTo>
                  <a:cubicBezTo>
                    <a:pt x="2236" y="329"/>
                    <a:pt x="2213" y="345"/>
                    <a:pt x="2198" y="360"/>
                  </a:cubicBezTo>
                  <a:cubicBezTo>
                    <a:pt x="2190" y="368"/>
                    <a:pt x="2175" y="375"/>
                    <a:pt x="2167" y="383"/>
                  </a:cubicBezTo>
                  <a:cubicBezTo>
                    <a:pt x="2030" y="513"/>
                    <a:pt x="1915" y="659"/>
                    <a:pt x="1808" y="819"/>
                  </a:cubicBezTo>
                  <a:cubicBezTo>
                    <a:pt x="1700" y="965"/>
                    <a:pt x="1616" y="1126"/>
                    <a:pt x="1540" y="1294"/>
                  </a:cubicBezTo>
                  <a:cubicBezTo>
                    <a:pt x="1394" y="1631"/>
                    <a:pt x="1287" y="1983"/>
                    <a:pt x="1226" y="2343"/>
                  </a:cubicBezTo>
                  <a:cubicBezTo>
                    <a:pt x="1172" y="2580"/>
                    <a:pt x="1126" y="2825"/>
                    <a:pt x="1096" y="3063"/>
                  </a:cubicBezTo>
                  <a:cubicBezTo>
                    <a:pt x="1027" y="3553"/>
                    <a:pt x="912" y="4043"/>
                    <a:pt x="766" y="4517"/>
                  </a:cubicBezTo>
                  <a:cubicBezTo>
                    <a:pt x="728" y="4640"/>
                    <a:pt x="682" y="4755"/>
                    <a:pt x="629" y="4862"/>
                  </a:cubicBezTo>
                  <a:cubicBezTo>
                    <a:pt x="590" y="4938"/>
                    <a:pt x="560" y="5015"/>
                    <a:pt x="514" y="5084"/>
                  </a:cubicBezTo>
                  <a:cubicBezTo>
                    <a:pt x="468" y="5183"/>
                    <a:pt x="422" y="5268"/>
                    <a:pt x="376" y="5367"/>
                  </a:cubicBezTo>
                  <a:cubicBezTo>
                    <a:pt x="292" y="5536"/>
                    <a:pt x="223" y="5719"/>
                    <a:pt x="162" y="5903"/>
                  </a:cubicBezTo>
                  <a:cubicBezTo>
                    <a:pt x="54" y="6248"/>
                    <a:pt x="1" y="6615"/>
                    <a:pt x="1" y="6983"/>
                  </a:cubicBezTo>
                  <a:cubicBezTo>
                    <a:pt x="8" y="7335"/>
                    <a:pt x="62" y="7679"/>
                    <a:pt x="177" y="8016"/>
                  </a:cubicBezTo>
                  <a:cubicBezTo>
                    <a:pt x="230" y="8185"/>
                    <a:pt x="307" y="8345"/>
                    <a:pt x="384" y="8506"/>
                  </a:cubicBezTo>
                  <a:cubicBezTo>
                    <a:pt x="468" y="8659"/>
                    <a:pt x="567" y="8812"/>
                    <a:pt x="674" y="8958"/>
                  </a:cubicBezTo>
                  <a:cubicBezTo>
                    <a:pt x="904" y="9264"/>
                    <a:pt x="1172" y="9540"/>
                    <a:pt x="1478" y="9769"/>
                  </a:cubicBezTo>
                  <a:cubicBezTo>
                    <a:pt x="1769" y="9984"/>
                    <a:pt x="2083" y="10168"/>
                    <a:pt x="2420" y="10313"/>
                  </a:cubicBezTo>
                  <a:cubicBezTo>
                    <a:pt x="2757" y="10451"/>
                    <a:pt x="3109" y="10558"/>
                    <a:pt x="3477" y="10627"/>
                  </a:cubicBezTo>
                  <a:cubicBezTo>
                    <a:pt x="3821" y="10688"/>
                    <a:pt x="4173" y="10719"/>
                    <a:pt x="4533" y="10719"/>
                  </a:cubicBezTo>
                  <a:lnTo>
                    <a:pt x="4587" y="10719"/>
                  </a:lnTo>
                  <a:cubicBezTo>
                    <a:pt x="5291" y="10719"/>
                    <a:pt x="5988" y="10566"/>
                    <a:pt x="6623" y="10282"/>
                  </a:cubicBezTo>
                  <a:cubicBezTo>
                    <a:pt x="6937" y="10137"/>
                    <a:pt x="7228" y="9946"/>
                    <a:pt x="7496" y="9716"/>
                  </a:cubicBezTo>
                  <a:cubicBezTo>
                    <a:pt x="7726" y="9501"/>
                    <a:pt x="7932" y="9264"/>
                    <a:pt x="8109" y="9004"/>
                  </a:cubicBezTo>
                  <a:cubicBezTo>
                    <a:pt x="8361" y="9134"/>
                    <a:pt x="8637" y="9218"/>
                    <a:pt x="8920" y="9241"/>
                  </a:cubicBezTo>
                  <a:cubicBezTo>
                    <a:pt x="8997" y="9249"/>
                    <a:pt x="9073" y="9256"/>
                    <a:pt x="9142" y="9256"/>
                  </a:cubicBezTo>
                  <a:lnTo>
                    <a:pt x="9196" y="9256"/>
                  </a:lnTo>
                  <a:cubicBezTo>
                    <a:pt x="9288" y="9249"/>
                    <a:pt x="9387" y="9241"/>
                    <a:pt x="9479" y="9226"/>
                  </a:cubicBezTo>
                  <a:cubicBezTo>
                    <a:pt x="9663" y="9195"/>
                    <a:pt x="9839" y="9134"/>
                    <a:pt x="10000" y="9057"/>
                  </a:cubicBezTo>
                  <a:cubicBezTo>
                    <a:pt x="10160" y="8966"/>
                    <a:pt x="10306" y="8858"/>
                    <a:pt x="10428" y="8721"/>
                  </a:cubicBezTo>
                  <a:cubicBezTo>
                    <a:pt x="10559" y="8590"/>
                    <a:pt x="10658" y="8437"/>
                    <a:pt x="10735" y="8269"/>
                  </a:cubicBezTo>
                  <a:cubicBezTo>
                    <a:pt x="10804" y="8108"/>
                    <a:pt x="10842" y="7940"/>
                    <a:pt x="10834" y="7764"/>
                  </a:cubicBezTo>
                  <a:cubicBezTo>
                    <a:pt x="10827" y="7587"/>
                    <a:pt x="10773" y="7419"/>
                    <a:pt x="10673" y="7281"/>
                  </a:cubicBezTo>
                  <a:cubicBezTo>
                    <a:pt x="10589" y="7159"/>
                    <a:pt x="10482" y="7052"/>
                    <a:pt x="10359" y="6967"/>
                  </a:cubicBezTo>
                  <a:cubicBezTo>
                    <a:pt x="10222" y="6875"/>
                    <a:pt x="10084" y="6799"/>
                    <a:pt x="9931" y="6753"/>
                  </a:cubicBezTo>
                  <a:cubicBezTo>
                    <a:pt x="9762" y="6699"/>
                    <a:pt x="9594" y="6669"/>
                    <a:pt x="9425" y="6669"/>
                  </a:cubicBezTo>
                  <a:cubicBezTo>
                    <a:pt x="9318" y="6669"/>
                    <a:pt x="9203" y="6684"/>
                    <a:pt x="9096" y="6707"/>
                  </a:cubicBezTo>
                  <a:cubicBezTo>
                    <a:pt x="9226" y="6546"/>
                    <a:pt x="9341" y="6385"/>
                    <a:pt x="9456" y="6232"/>
                  </a:cubicBezTo>
                  <a:lnTo>
                    <a:pt x="9571" y="6056"/>
                  </a:lnTo>
                  <a:lnTo>
                    <a:pt x="9647" y="5949"/>
                  </a:lnTo>
                  <a:lnTo>
                    <a:pt x="9732" y="5827"/>
                  </a:lnTo>
                  <a:lnTo>
                    <a:pt x="9847" y="5658"/>
                  </a:lnTo>
                  <a:cubicBezTo>
                    <a:pt x="10107" y="5298"/>
                    <a:pt x="10329" y="4908"/>
                    <a:pt x="10490" y="4502"/>
                  </a:cubicBezTo>
                  <a:cubicBezTo>
                    <a:pt x="10574" y="4295"/>
                    <a:pt x="10627" y="4081"/>
                    <a:pt x="10658" y="3867"/>
                  </a:cubicBezTo>
                  <a:cubicBezTo>
                    <a:pt x="10673" y="3759"/>
                    <a:pt x="10681" y="3660"/>
                    <a:pt x="10681" y="3560"/>
                  </a:cubicBezTo>
                  <a:cubicBezTo>
                    <a:pt x="10681" y="3445"/>
                    <a:pt x="10666" y="3338"/>
                    <a:pt x="10650" y="3231"/>
                  </a:cubicBezTo>
                  <a:cubicBezTo>
                    <a:pt x="10589" y="2894"/>
                    <a:pt x="10451" y="2573"/>
                    <a:pt x="10252" y="2297"/>
                  </a:cubicBezTo>
                  <a:cubicBezTo>
                    <a:pt x="10038" y="2006"/>
                    <a:pt x="9793" y="1746"/>
                    <a:pt x="9510" y="1524"/>
                  </a:cubicBezTo>
                  <a:cubicBezTo>
                    <a:pt x="9226" y="1294"/>
                    <a:pt x="8928" y="1087"/>
                    <a:pt x="8606" y="911"/>
                  </a:cubicBezTo>
                  <a:cubicBezTo>
                    <a:pt x="8292" y="728"/>
                    <a:pt x="7971" y="567"/>
                    <a:pt x="7626" y="429"/>
                  </a:cubicBezTo>
                  <a:cubicBezTo>
                    <a:pt x="7197" y="261"/>
                    <a:pt x="6746" y="138"/>
                    <a:pt x="6286" y="69"/>
                  </a:cubicBezTo>
                  <a:cubicBezTo>
                    <a:pt x="5980" y="23"/>
                    <a:pt x="5674" y="0"/>
                    <a:pt x="5368" y="0"/>
                  </a:cubicBezTo>
                  <a:close/>
                </a:path>
              </a:pathLst>
            </a:custGeom>
            <a:solidFill>
              <a:srgbClr val="FEB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0"/>
            <p:cNvSpPr/>
            <p:nvPr/>
          </p:nvSpPr>
          <p:spPr>
            <a:xfrm>
              <a:off x="2889125" y="2537384"/>
              <a:ext cx="592527" cy="316722"/>
            </a:xfrm>
            <a:custGeom>
              <a:avLst/>
              <a:gdLst/>
              <a:ahLst/>
              <a:cxnLst/>
              <a:rect l="l" t="t" r="r" b="b"/>
              <a:pathLst>
                <a:path w="9326" h="4985" extrusionOk="0">
                  <a:moveTo>
                    <a:pt x="4012" y="1"/>
                  </a:moveTo>
                  <a:cubicBezTo>
                    <a:pt x="3821" y="1"/>
                    <a:pt x="3622" y="16"/>
                    <a:pt x="3423" y="31"/>
                  </a:cubicBezTo>
                  <a:lnTo>
                    <a:pt x="3407" y="39"/>
                  </a:lnTo>
                  <a:cubicBezTo>
                    <a:pt x="3094" y="69"/>
                    <a:pt x="2772" y="131"/>
                    <a:pt x="2489" y="184"/>
                  </a:cubicBezTo>
                  <a:cubicBezTo>
                    <a:pt x="2290" y="223"/>
                    <a:pt x="2106" y="261"/>
                    <a:pt x="1930" y="284"/>
                  </a:cubicBezTo>
                  <a:cubicBezTo>
                    <a:pt x="1754" y="314"/>
                    <a:pt x="1593" y="330"/>
                    <a:pt x="1440" y="337"/>
                  </a:cubicBezTo>
                  <a:cubicBezTo>
                    <a:pt x="1363" y="345"/>
                    <a:pt x="1287" y="345"/>
                    <a:pt x="1210" y="345"/>
                  </a:cubicBezTo>
                  <a:cubicBezTo>
                    <a:pt x="1103" y="345"/>
                    <a:pt x="996" y="345"/>
                    <a:pt x="896" y="337"/>
                  </a:cubicBezTo>
                  <a:cubicBezTo>
                    <a:pt x="873" y="337"/>
                    <a:pt x="850" y="345"/>
                    <a:pt x="835" y="360"/>
                  </a:cubicBezTo>
                  <a:lnTo>
                    <a:pt x="820" y="376"/>
                  </a:lnTo>
                  <a:lnTo>
                    <a:pt x="804" y="383"/>
                  </a:lnTo>
                  <a:cubicBezTo>
                    <a:pt x="667" y="521"/>
                    <a:pt x="544" y="667"/>
                    <a:pt x="437" y="820"/>
                  </a:cubicBezTo>
                  <a:cubicBezTo>
                    <a:pt x="337" y="973"/>
                    <a:pt x="246" y="1134"/>
                    <a:pt x="177" y="1302"/>
                  </a:cubicBezTo>
                  <a:cubicBezTo>
                    <a:pt x="108" y="1455"/>
                    <a:pt x="46" y="1616"/>
                    <a:pt x="1" y="1777"/>
                  </a:cubicBezTo>
                  <a:cubicBezTo>
                    <a:pt x="31" y="1807"/>
                    <a:pt x="62" y="1830"/>
                    <a:pt x="100" y="1853"/>
                  </a:cubicBezTo>
                  <a:cubicBezTo>
                    <a:pt x="223" y="1930"/>
                    <a:pt x="353" y="1999"/>
                    <a:pt x="483" y="2060"/>
                  </a:cubicBezTo>
                  <a:cubicBezTo>
                    <a:pt x="621" y="2121"/>
                    <a:pt x="758" y="2175"/>
                    <a:pt x="896" y="2228"/>
                  </a:cubicBezTo>
                  <a:cubicBezTo>
                    <a:pt x="1057" y="2274"/>
                    <a:pt x="1225" y="2320"/>
                    <a:pt x="1386" y="2351"/>
                  </a:cubicBezTo>
                  <a:cubicBezTo>
                    <a:pt x="1555" y="2382"/>
                    <a:pt x="1723" y="2397"/>
                    <a:pt x="1892" y="2405"/>
                  </a:cubicBezTo>
                  <a:cubicBezTo>
                    <a:pt x="1961" y="2408"/>
                    <a:pt x="2030" y="2410"/>
                    <a:pt x="2098" y="2410"/>
                  </a:cubicBezTo>
                  <a:cubicBezTo>
                    <a:pt x="2195" y="2410"/>
                    <a:pt x="2291" y="2406"/>
                    <a:pt x="2389" y="2397"/>
                  </a:cubicBezTo>
                  <a:cubicBezTo>
                    <a:pt x="2542" y="2382"/>
                    <a:pt x="2695" y="2359"/>
                    <a:pt x="2841" y="2328"/>
                  </a:cubicBezTo>
                  <a:cubicBezTo>
                    <a:pt x="3032" y="2282"/>
                    <a:pt x="3224" y="2221"/>
                    <a:pt x="3400" y="2144"/>
                  </a:cubicBezTo>
                  <a:cubicBezTo>
                    <a:pt x="3406" y="2142"/>
                    <a:pt x="3412" y="2141"/>
                    <a:pt x="3417" y="2141"/>
                  </a:cubicBezTo>
                  <a:cubicBezTo>
                    <a:pt x="3430" y="2141"/>
                    <a:pt x="3440" y="2148"/>
                    <a:pt x="3446" y="2160"/>
                  </a:cubicBezTo>
                  <a:lnTo>
                    <a:pt x="3461" y="2160"/>
                  </a:lnTo>
                  <a:cubicBezTo>
                    <a:pt x="3469" y="2160"/>
                    <a:pt x="3484" y="2167"/>
                    <a:pt x="3492" y="2175"/>
                  </a:cubicBezTo>
                  <a:cubicBezTo>
                    <a:pt x="3576" y="2313"/>
                    <a:pt x="3675" y="2443"/>
                    <a:pt x="3775" y="2565"/>
                  </a:cubicBezTo>
                  <a:cubicBezTo>
                    <a:pt x="3852" y="2650"/>
                    <a:pt x="3928" y="2726"/>
                    <a:pt x="4012" y="2803"/>
                  </a:cubicBezTo>
                  <a:cubicBezTo>
                    <a:pt x="4097" y="2872"/>
                    <a:pt x="4181" y="2933"/>
                    <a:pt x="4273" y="2994"/>
                  </a:cubicBezTo>
                  <a:cubicBezTo>
                    <a:pt x="4349" y="3040"/>
                    <a:pt x="4433" y="3086"/>
                    <a:pt x="4518" y="3132"/>
                  </a:cubicBezTo>
                  <a:cubicBezTo>
                    <a:pt x="4602" y="3170"/>
                    <a:pt x="4686" y="3201"/>
                    <a:pt x="4770" y="3224"/>
                  </a:cubicBezTo>
                  <a:cubicBezTo>
                    <a:pt x="4855" y="3254"/>
                    <a:pt x="4939" y="3277"/>
                    <a:pt x="5023" y="3285"/>
                  </a:cubicBezTo>
                  <a:cubicBezTo>
                    <a:pt x="5107" y="3300"/>
                    <a:pt x="5191" y="3308"/>
                    <a:pt x="5268" y="3316"/>
                  </a:cubicBezTo>
                  <a:lnTo>
                    <a:pt x="5276" y="3316"/>
                  </a:lnTo>
                  <a:cubicBezTo>
                    <a:pt x="5303" y="3318"/>
                    <a:pt x="5329" y="3319"/>
                    <a:pt x="5356" y="3319"/>
                  </a:cubicBezTo>
                  <a:cubicBezTo>
                    <a:pt x="5421" y="3319"/>
                    <a:pt x="5486" y="3313"/>
                    <a:pt x="5551" y="3308"/>
                  </a:cubicBezTo>
                  <a:cubicBezTo>
                    <a:pt x="5643" y="3300"/>
                    <a:pt x="5743" y="3285"/>
                    <a:pt x="5834" y="3262"/>
                  </a:cubicBezTo>
                  <a:lnTo>
                    <a:pt x="5827" y="3262"/>
                  </a:lnTo>
                  <a:cubicBezTo>
                    <a:pt x="5972" y="3231"/>
                    <a:pt x="6110" y="3193"/>
                    <a:pt x="6240" y="3132"/>
                  </a:cubicBezTo>
                  <a:lnTo>
                    <a:pt x="6271" y="3132"/>
                  </a:lnTo>
                  <a:cubicBezTo>
                    <a:pt x="6294" y="3132"/>
                    <a:pt x="6317" y="3140"/>
                    <a:pt x="6324" y="3155"/>
                  </a:cubicBezTo>
                  <a:cubicBezTo>
                    <a:pt x="6355" y="3247"/>
                    <a:pt x="6393" y="3331"/>
                    <a:pt x="6439" y="3415"/>
                  </a:cubicBezTo>
                  <a:cubicBezTo>
                    <a:pt x="6439" y="3415"/>
                    <a:pt x="6439" y="3415"/>
                    <a:pt x="6439" y="3408"/>
                  </a:cubicBezTo>
                  <a:cubicBezTo>
                    <a:pt x="6485" y="3507"/>
                    <a:pt x="6547" y="3599"/>
                    <a:pt x="6608" y="3691"/>
                  </a:cubicBezTo>
                  <a:cubicBezTo>
                    <a:pt x="6669" y="3783"/>
                    <a:pt x="6738" y="3867"/>
                    <a:pt x="6807" y="3943"/>
                  </a:cubicBezTo>
                  <a:cubicBezTo>
                    <a:pt x="6906" y="4051"/>
                    <a:pt x="7006" y="4150"/>
                    <a:pt x="7121" y="4242"/>
                  </a:cubicBezTo>
                  <a:cubicBezTo>
                    <a:pt x="7220" y="4326"/>
                    <a:pt x="7327" y="4403"/>
                    <a:pt x="7442" y="4479"/>
                  </a:cubicBezTo>
                  <a:cubicBezTo>
                    <a:pt x="7572" y="4564"/>
                    <a:pt x="7703" y="4640"/>
                    <a:pt x="7840" y="4701"/>
                  </a:cubicBezTo>
                  <a:cubicBezTo>
                    <a:pt x="7955" y="4755"/>
                    <a:pt x="8070" y="4809"/>
                    <a:pt x="8185" y="4847"/>
                  </a:cubicBezTo>
                  <a:cubicBezTo>
                    <a:pt x="8422" y="4923"/>
                    <a:pt x="8667" y="4969"/>
                    <a:pt x="8912" y="4985"/>
                  </a:cubicBezTo>
                  <a:cubicBezTo>
                    <a:pt x="8996" y="4832"/>
                    <a:pt x="9073" y="4671"/>
                    <a:pt x="9142" y="4502"/>
                  </a:cubicBezTo>
                  <a:cubicBezTo>
                    <a:pt x="9219" y="4296"/>
                    <a:pt x="9280" y="4081"/>
                    <a:pt x="9310" y="3867"/>
                  </a:cubicBezTo>
                  <a:cubicBezTo>
                    <a:pt x="9318" y="3760"/>
                    <a:pt x="9326" y="3660"/>
                    <a:pt x="9326" y="3553"/>
                  </a:cubicBezTo>
                  <a:cubicBezTo>
                    <a:pt x="9326" y="3446"/>
                    <a:pt x="9318" y="3339"/>
                    <a:pt x="9295" y="3231"/>
                  </a:cubicBezTo>
                  <a:cubicBezTo>
                    <a:pt x="9234" y="2895"/>
                    <a:pt x="9096" y="2573"/>
                    <a:pt x="8897" y="2297"/>
                  </a:cubicBezTo>
                  <a:cubicBezTo>
                    <a:pt x="8683" y="2006"/>
                    <a:pt x="8438" y="1746"/>
                    <a:pt x="8154" y="1516"/>
                  </a:cubicBezTo>
                  <a:cubicBezTo>
                    <a:pt x="7871" y="1287"/>
                    <a:pt x="7572" y="1088"/>
                    <a:pt x="7251" y="904"/>
                  </a:cubicBezTo>
                  <a:cubicBezTo>
                    <a:pt x="6937" y="728"/>
                    <a:pt x="6615" y="567"/>
                    <a:pt x="6271" y="429"/>
                  </a:cubicBezTo>
                  <a:cubicBezTo>
                    <a:pt x="5842" y="261"/>
                    <a:pt x="5390" y="138"/>
                    <a:pt x="4931" y="69"/>
                  </a:cubicBezTo>
                  <a:cubicBezTo>
                    <a:pt x="4625" y="24"/>
                    <a:pt x="4319" y="1"/>
                    <a:pt x="4012" y="1"/>
                  </a:cubicBezTo>
                  <a:close/>
                </a:path>
              </a:pathLst>
            </a:custGeom>
            <a:solidFill>
              <a:srgbClr val="F2B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0"/>
            <p:cNvSpPr/>
            <p:nvPr/>
          </p:nvSpPr>
          <p:spPr>
            <a:xfrm>
              <a:off x="3223323" y="2748512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2B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0"/>
            <p:cNvSpPr/>
            <p:nvPr/>
          </p:nvSpPr>
          <p:spPr>
            <a:xfrm>
              <a:off x="3097840" y="2656576"/>
              <a:ext cx="209666" cy="100385"/>
            </a:xfrm>
            <a:custGeom>
              <a:avLst/>
              <a:gdLst/>
              <a:ahLst/>
              <a:cxnLst/>
              <a:rect l="l" t="t" r="r" b="b"/>
              <a:pathLst>
                <a:path w="3300" h="1580" extrusionOk="0">
                  <a:moveTo>
                    <a:pt x="69" y="0"/>
                  </a:moveTo>
                  <a:cubicBezTo>
                    <a:pt x="61" y="0"/>
                    <a:pt x="54" y="0"/>
                    <a:pt x="46" y="8"/>
                  </a:cubicBezTo>
                  <a:cubicBezTo>
                    <a:pt x="15" y="23"/>
                    <a:pt x="0" y="62"/>
                    <a:pt x="15" y="92"/>
                  </a:cubicBezTo>
                  <a:cubicBezTo>
                    <a:pt x="161" y="368"/>
                    <a:pt x="352" y="628"/>
                    <a:pt x="574" y="865"/>
                  </a:cubicBezTo>
                  <a:cubicBezTo>
                    <a:pt x="620" y="919"/>
                    <a:pt x="674" y="965"/>
                    <a:pt x="735" y="1019"/>
                  </a:cubicBezTo>
                  <a:cubicBezTo>
                    <a:pt x="796" y="1072"/>
                    <a:pt x="857" y="1118"/>
                    <a:pt x="926" y="1164"/>
                  </a:cubicBezTo>
                  <a:cubicBezTo>
                    <a:pt x="1049" y="1256"/>
                    <a:pt x="1187" y="1340"/>
                    <a:pt x="1325" y="1401"/>
                  </a:cubicBezTo>
                  <a:cubicBezTo>
                    <a:pt x="1462" y="1463"/>
                    <a:pt x="1615" y="1509"/>
                    <a:pt x="1769" y="1539"/>
                  </a:cubicBezTo>
                  <a:cubicBezTo>
                    <a:pt x="1889" y="1565"/>
                    <a:pt x="2015" y="1579"/>
                    <a:pt x="2142" y="1579"/>
                  </a:cubicBezTo>
                  <a:cubicBezTo>
                    <a:pt x="2168" y="1579"/>
                    <a:pt x="2194" y="1579"/>
                    <a:pt x="2220" y="1577"/>
                  </a:cubicBezTo>
                  <a:cubicBezTo>
                    <a:pt x="2381" y="1577"/>
                    <a:pt x="2542" y="1555"/>
                    <a:pt x="2703" y="1509"/>
                  </a:cubicBezTo>
                  <a:cubicBezTo>
                    <a:pt x="2787" y="1486"/>
                    <a:pt x="2863" y="1463"/>
                    <a:pt x="2940" y="1432"/>
                  </a:cubicBezTo>
                  <a:cubicBezTo>
                    <a:pt x="3032" y="1401"/>
                    <a:pt x="3116" y="1348"/>
                    <a:pt x="3193" y="1294"/>
                  </a:cubicBezTo>
                  <a:cubicBezTo>
                    <a:pt x="3299" y="1209"/>
                    <a:pt x="3234" y="1038"/>
                    <a:pt x="3109" y="1038"/>
                  </a:cubicBezTo>
                  <a:cubicBezTo>
                    <a:pt x="3099" y="1038"/>
                    <a:pt x="3088" y="1039"/>
                    <a:pt x="3078" y="1042"/>
                  </a:cubicBezTo>
                  <a:cubicBezTo>
                    <a:pt x="3009" y="1057"/>
                    <a:pt x="2940" y="1080"/>
                    <a:pt x="2871" y="1103"/>
                  </a:cubicBezTo>
                  <a:cubicBezTo>
                    <a:pt x="2817" y="1126"/>
                    <a:pt x="2764" y="1149"/>
                    <a:pt x="2703" y="1164"/>
                  </a:cubicBezTo>
                  <a:cubicBezTo>
                    <a:pt x="2527" y="1218"/>
                    <a:pt x="2350" y="1248"/>
                    <a:pt x="2174" y="1264"/>
                  </a:cubicBezTo>
                  <a:cubicBezTo>
                    <a:pt x="2006" y="1264"/>
                    <a:pt x="1837" y="1248"/>
                    <a:pt x="1677" y="1218"/>
                  </a:cubicBezTo>
                  <a:cubicBezTo>
                    <a:pt x="1577" y="1195"/>
                    <a:pt x="1478" y="1164"/>
                    <a:pt x="1378" y="1126"/>
                  </a:cubicBezTo>
                  <a:cubicBezTo>
                    <a:pt x="1279" y="1095"/>
                    <a:pt x="1187" y="1049"/>
                    <a:pt x="1095" y="1003"/>
                  </a:cubicBezTo>
                  <a:cubicBezTo>
                    <a:pt x="919" y="911"/>
                    <a:pt x="750" y="789"/>
                    <a:pt x="605" y="659"/>
                  </a:cubicBezTo>
                  <a:cubicBezTo>
                    <a:pt x="528" y="582"/>
                    <a:pt x="459" y="513"/>
                    <a:pt x="390" y="429"/>
                  </a:cubicBezTo>
                  <a:cubicBezTo>
                    <a:pt x="314" y="345"/>
                    <a:pt x="245" y="245"/>
                    <a:pt x="184" y="146"/>
                  </a:cubicBezTo>
                  <a:lnTo>
                    <a:pt x="184" y="146"/>
                  </a:lnTo>
                  <a:lnTo>
                    <a:pt x="199" y="161"/>
                  </a:lnTo>
                  <a:cubicBezTo>
                    <a:pt x="168" y="115"/>
                    <a:pt x="145" y="77"/>
                    <a:pt x="122" y="39"/>
                  </a:cubicBezTo>
                  <a:cubicBezTo>
                    <a:pt x="115" y="16"/>
                    <a:pt x="92" y="0"/>
                    <a:pt x="69" y="0"/>
                  </a:cubicBezTo>
                  <a:close/>
                </a:path>
              </a:pathLst>
            </a:custGeom>
            <a:solidFill>
              <a:srgbClr val="F2B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0"/>
            <p:cNvSpPr/>
            <p:nvPr/>
          </p:nvSpPr>
          <p:spPr>
            <a:xfrm>
              <a:off x="3335209" y="2989757"/>
              <a:ext cx="70587" cy="93142"/>
            </a:xfrm>
            <a:custGeom>
              <a:avLst/>
              <a:gdLst/>
              <a:ahLst/>
              <a:cxnLst/>
              <a:rect l="l" t="t" r="r" b="b"/>
              <a:pathLst>
                <a:path w="1111" h="1466" extrusionOk="0">
                  <a:moveTo>
                    <a:pt x="1026" y="1"/>
                  </a:moveTo>
                  <a:cubicBezTo>
                    <a:pt x="980" y="1"/>
                    <a:pt x="950" y="31"/>
                    <a:pt x="950" y="77"/>
                  </a:cubicBezTo>
                  <a:lnTo>
                    <a:pt x="942" y="77"/>
                  </a:lnTo>
                  <a:cubicBezTo>
                    <a:pt x="934" y="131"/>
                    <a:pt x="934" y="192"/>
                    <a:pt x="927" y="246"/>
                  </a:cubicBezTo>
                  <a:lnTo>
                    <a:pt x="927" y="253"/>
                  </a:lnTo>
                  <a:cubicBezTo>
                    <a:pt x="911" y="376"/>
                    <a:pt x="873" y="491"/>
                    <a:pt x="835" y="606"/>
                  </a:cubicBezTo>
                  <a:cubicBezTo>
                    <a:pt x="781" y="736"/>
                    <a:pt x="712" y="851"/>
                    <a:pt x="628" y="958"/>
                  </a:cubicBezTo>
                  <a:cubicBezTo>
                    <a:pt x="551" y="1050"/>
                    <a:pt x="475" y="1126"/>
                    <a:pt x="383" y="1203"/>
                  </a:cubicBezTo>
                  <a:lnTo>
                    <a:pt x="391" y="1195"/>
                  </a:lnTo>
                  <a:lnTo>
                    <a:pt x="391" y="1195"/>
                  </a:lnTo>
                  <a:cubicBezTo>
                    <a:pt x="306" y="1256"/>
                    <a:pt x="215" y="1318"/>
                    <a:pt x="115" y="1364"/>
                  </a:cubicBezTo>
                  <a:lnTo>
                    <a:pt x="31" y="1394"/>
                  </a:lnTo>
                  <a:cubicBezTo>
                    <a:pt x="16" y="1394"/>
                    <a:pt x="0" y="1417"/>
                    <a:pt x="8" y="1440"/>
                  </a:cubicBezTo>
                  <a:cubicBezTo>
                    <a:pt x="8" y="1457"/>
                    <a:pt x="21" y="1466"/>
                    <a:pt x="37" y="1466"/>
                  </a:cubicBezTo>
                  <a:cubicBezTo>
                    <a:pt x="42" y="1466"/>
                    <a:pt x="48" y="1465"/>
                    <a:pt x="54" y="1463"/>
                  </a:cubicBezTo>
                  <a:cubicBezTo>
                    <a:pt x="199" y="1417"/>
                    <a:pt x="329" y="1348"/>
                    <a:pt x="460" y="1256"/>
                  </a:cubicBezTo>
                  <a:cubicBezTo>
                    <a:pt x="582" y="1172"/>
                    <a:pt x="689" y="1065"/>
                    <a:pt x="789" y="950"/>
                  </a:cubicBezTo>
                  <a:cubicBezTo>
                    <a:pt x="835" y="897"/>
                    <a:pt x="873" y="835"/>
                    <a:pt x="911" y="774"/>
                  </a:cubicBezTo>
                  <a:cubicBezTo>
                    <a:pt x="950" y="705"/>
                    <a:pt x="988" y="636"/>
                    <a:pt x="1018" y="560"/>
                  </a:cubicBezTo>
                  <a:cubicBezTo>
                    <a:pt x="1072" y="407"/>
                    <a:pt x="1110" y="246"/>
                    <a:pt x="1110" y="77"/>
                  </a:cubicBezTo>
                  <a:cubicBezTo>
                    <a:pt x="1110" y="31"/>
                    <a:pt x="1072" y="1"/>
                    <a:pt x="1026" y="1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0"/>
            <p:cNvSpPr/>
            <p:nvPr/>
          </p:nvSpPr>
          <p:spPr>
            <a:xfrm>
              <a:off x="3396013" y="2986389"/>
              <a:ext cx="81071" cy="61756"/>
            </a:xfrm>
            <a:custGeom>
              <a:avLst/>
              <a:gdLst/>
              <a:ahLst/>
              <a:cxnLst/>
              <a:rect l="l" t="t" r="r" b="b"/>
              <a:pathLst>
                <a:path w="1276" h="972" extrusionOk="0">
                  <a:moveTo>
                    <a:pt x="230" y="0"/>
                  </a:moveTo>
                  <a:cubicBezTo>
                    <a:pt x="199" y="0"/>
                    <a:pt x="161" y="8"/>
                    <a:pt x="130" y="15"/>
                  </a:cubicBezTo>
                  <a:lnTo>
                    <a:pt x="138" y="15"/>
                  </a:lnTo>
                  <a:cubicBezTo>
                    <a:pt x="115" y="15"/>
                    <a:pt x="100" y="23"/>
                    <a:pt x="77" y="31"/>
                  </a:cubicBezTo>
                  <a:cubicBezTo>
                    <a:pt x="61" y="38"/>
                    <a:pt x="46" y="46"/>
                    <a:pt x="31" y="61"/>
                  </a:cubicBezTo>
                  <a:cubicBezTo>
                    <a:pt x="8" y="77"/>
                    <a:pt x="0" y="107"/>
                    <a:pt x="0" y="130"/>
                  </a:cubicBezTo>
                  <a:cubicBezTo>
                    <a:pt x="8" y="146"/>
                    <a:pt x="8" y="153"/>
                    <a:pt x="16" y="169"/>
                  </a:cubicBezTo>
                  <a:cubicBezTo>
                    <a:pt x="23" y="176"/>
                    <a:pt x="38" y="184"/>
                    <a:pt x="54" y="192"/>
                  </a:cubicBezTo>
                  <a:cubicBezTo>
                    <a:pt x="100" y="207"/>
                    <a:pt x="153" y="222"/>
                    <a:pt x="215" y="222"/>
                  </a:cubicBezTo>
                  <a:cubicBezTo>
                    <a:pt x="276" y="230"/>
                    <a:pt x="329" y="245"/>
                    <a:pt x="391" y="253"/>
                  </a:cubicBezTo>
                  <a:cubicBezTo>
                    <a:pt x="506" y="276"/>
                    <a:pt x="613" y="322"/>
                    <a:pt x="720" y="368"/>
                  </a:cubicBezTo>
                  <a:cubicBezTo>
                    <a:pt x="796" y="414"/>
                    <a:pt x="873" y="467"/>
                    <a:pt x="942" y="528"/>
                  </a:cubicBezTo>
                  <a:lnTo>
                    <a:pt x="950" y="536"/>
                  </a:lnTo>
                  <a:cubicBezTo>
                    <a:pt x="973" y="551"/>
                    <a:pt x="996" y="574"/>
                    <a:pt x="1018" y="605"/>
                  </a:cubicBezTo>
                  <a:cubicBezTo>
                    <a:pt x="1041" y="628"/>
                    <a:pt x="1064" y="666"/>
                    <a:pt x="1087" y="697"/>
                  </a:cubicBezTo>
                  <a:lnTo>
                    <a:pt x="1087" y="689"/>
                  </a:lnTo>
                  <a:cubicBezTo>
                    <a:pt x="1118" y="743"/>
                    <a:pt x="1149" y="804"/>
                    <a:pt x="1172" y="873"/>
                  </a:cubicBezTo>
                  <a:cubicBezTo>
                    <a:pt x="1179" y="896"/>
                    <a:pt x="1187" y="919"/>
                    <a:pt x="1195" y="950"/>
                  </a:cubicBezTo>
                  <a:cubicBezTo>
                    <a:pt x="1195" y="965"/>
                    <a:pt x="1208" y="972"/>
                    <a:pt x="1224" y="972"/>
                  </a:cubicBezTo>
                  <a:cubicBezTo>
                    <a:pt x="1248" y="972"/>
                    <a:pt x="1276" y="957"/>
                    <a:pt x="1271" y="934"/>
                  </a:cubicBezTo>
                  <a:cubicBezTo>
                    <a:pt x="1256" y="865"/>
                    <a:pt x="1241" y="804"/>
                    <a:pt x="1218" y="743"/>
                  </a:cubicBezTo>
                  <a:cubicBezTo>
                    <a:pt x="1187" y="674"/>
                    <a:pt x="1156" y="613"/>
                    <a:pt x="1118" y="559"/>
                  </a:cubicBezTo>
                  <a:cubicBezTo>
                    <a:pt x="1103" y="528"/>
                    <a:pt x="1080" y="498"/>
                    <a:pt x="1064" y="475"/>
                  </a:cubicBezTo>
                  <a:cubicBezTo>
                    <a:pt x="1041" y="444"/>
                    <a:pt x="1018" y="414"/>
                    <a:pt x="996" y="391"/>
                  </a:cubicBezTo>
                  <a:cubicBezTo>
                    <a:pt x="950" y="337"/>
                    <a:pt x="896" y="283"/>
                    <a:pt x="842" y="245"/>
                  </a:cubicBezTo>
                  <a:cubicBezTo>
                    <a:pt x="728" y="153"/>
                    <a:pt x="597" y="84"/>
                    <a:pt x="460" y="38"/>
                  </a:cubicBezTo>
                  <a:cubicBezTo>
                    <a:pt x="421" y="31"/>
                    <a:pt x="383" y="23"/>
                    <a:pt x="352" y="15"/>
                  </a:cubicBezTo>
                  <a:cubicBezTo>
                    <a:pt x="314" y="8"/>
                    <a:pt x="276" y="0"/>
                    <a:pt x="245" y="0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0"/>
            <p:cNvSpPr/>
            <p:nvPr/>
          </p:nvSpPr>
          <p:spPr>
            <a:xfrm>
              <a:off x="3562858" y="2527663"/>
              <a:ext cx="191685" cy="227074"/>
            </a:xfrm>
            <a:custGeom>
              <a:avLst/>
              <a:gdLst/>
              <a:ahLst/>
              <a:cxnLst/>
              <a:rect l="l" t="t" r="r" b="b"/>
              <a:pathLst>
                <a:path w="3017" h="3574" extrusionOk="0">
                  <a:moveTo>
                    <a:pt x="927" y="0"/>
                  </a:moveTo>
                  <a:cubicBezTo>
                    <a:pt x="896" y="0"/>
                    <a:pt x="873" y="8"/>
                    <a:pt x="850" y="16"/>
                  </a:cubicBezTo>
                  <a:cubicBezTo>
                    <a:pt x="827" y="23"/>
                    <a:pt x="804" y="31"/>
                    <a:pt x="789" y="46"/>
                  </a:cubicBezTo>
                  <a:cubicBezTo>
                    <a:pt x="766" y="54"/>
                    <a:pt x="751" y="69"/>
                    <a:pt x="735" y="85"/>
                  </a:cubicBezTo>
                  <a:cubicBezTo>
                    <a:pt x="697" y="123"/>
                    <a:pt x="674" y="169"/>
                    <a:pt x="659" y="215"/>
                  </a:cubicBezTo>
                  <a:cubicBezTo>
                    <a:pt x="651" y="261"/>
                    <a:pt x="643" y="314"/>
                    <a:pt x="643" y="360"/>
                  </a:cubicBezTo>
                  <a:cubicBezTo>
                    <a:pt x="643" y="422"/>
                    <a:pt x="659" y="483"/>
                    <a:pt x="666" y="544"/>
                  </a:cubicBezTo>
                  <a:cubicBezTo>
                    <a:pt x="697" y="659"/>
                    <a:pt x="735" y="766"/>
                    <a:pt x="781" y="881"/>
                  </a:cubicBezTo>
                  <a:cubicBezTo>
                    <a:pt x="697" y="781"/>
                    <a:pt x="605" y="705"/>
                    <a:pt x="498" y="644"/>
                  </a:cubicBezTo>
                  <a:cubicBezTo>
                    <a:pt x="452" y="621"/>
                    <a:pt x="398" y="598"/>
                    <a:pt x="345" y="598"/>
                  </a:cubicBezTo>
                  <a:lnTo>
                    <a:pt x="314" y="598"/>
                  </a:lnTo>
                  <a:cubicBezTo>
                    <a:pt x="268" y="598"/>
                    <a:pt x="230" y="605"/>
                    <a:pt x="192" y="621"/>
                  </a:cubicBezTo>
                  <a:cubicBezTo>
                    <a:pt x="146" y="644"/>
                    <a:pt x="107" y="674"/>
                    <a:pt x="77" y="705"/>
                  </a:cubicBezTo>
                  <a:cubicBezTo>
                    <a:pt x="46" y="743"/>
                    <a:pt x="23" y="789"/>
                    <a:pt x="16" y="835"/>
                  </a:cubicBezTo>
                  <a:cubicBezTo>
                    <a:pt x="0" y="927"/>
                    <a:pt x="16" y="1026"/>
                    <a:pt x="62" y="1118"/>
                  </a:cubicBezTo>
                  <a:cubicBezTo>
                    <a:pt x="115" y="1233"/>
                    <a:pt x="176" y="1333"/>
                    <a:pt x="253" y="1432"/>
                  </a:cubicBezTo>
                  <a:cubicBezTo>
                    <a:pt x="345" y="1555"/>
                    <a:pt x="437" y="1662"/>
                    <a:pt x="513" y="1746"/>
                  </a:cubicBezTo>
                  <a:lnTo>
                    <a:pt x="574" y="1815"/>
                  </a:lnTo>
                  <a:cubicBezTo>
                    <a:pt x="513" y="1800"/>
                    <a:pt x="452" y="1784"/>
                    <a:pt x="383" y="1784"/>
                  </a:cubicBezTo>
                  <a:cubicBezTo>
                    <a:pt x="268" y="1784"/>
                    <a:pt x="161" y="1830"/>
                    <a:pt x="92" y="1922"/>
                  </a:cubicBezTo>
                  <a:cubicBezTo>
                    <a:pt x="54" y="1968"/>
                    <a:pt x="23" y="2029"/>
                    <a:pt x="16" y="2091"/>
                  </a:cubicBezTo>
                  <a:cubicBezTo>
                    <a:pt x="0" y="2159"/>
                    <a:pt x="0" y="2228"/>
                    <a:pt x="16" y="2290"/>
                  </a:cubicBezTo>
                  <a:cubicBezTo>
                    <a:pt x="62" y="2573"/>
                    <a:pt x="314" y="2757"/>
                    <a:pt x="536" y="2887"/>
                  </a:cubicBezTo>
                  <a:cubicBezTo>
                    <a:pt x="659" y="2963"/>
                    <a:pt x="789" y="3032"/>
                    <a:pt x="927" y="3094"/>
                  </a:cubicBezTo>
                  <a:lnTo>
                    <a:pt x="988" y="3116"/>
                  </a:lnTo>
                  <a:lnTo>
                    <a:pt x="1049" y="3147"/>
                  </a:lnTo>
                  <a:cubicBezTo>
                    <a:pt x="1256" y="3323"/>
                    <a:pt x="1501" y="3446"/>
                    <a:pt x="1761" y="3522"/>
                  </a:cubicBezTo>
                  <a:cubicBezTo>
                    <a:pt x="1868" y="3553"/>
                    <a:pt x="1983" y="3568"/>
                    <a:pt x="2098" y="3568"/>
                  </a:cubicBezTo>
                  <a:lnTo>
                    <a:pt x="2144" y="3568"/>
                  </a:lnTo>
                  <a:cubicBezTo>
                    <a:pt x="2266" y="3561"/>
                    <a:pt x="2381" y="3530"/>
                    <a:pt x="2489" y="3484"/>
                  </a:cubicBezTo>
                  <a:cubicBezTo>
                    <a:pt x="2588" y="3438"/>
                    <a:pt x="2680" y="3361"/>
                    <a:pt x="2749" y="3270"/>
                  </a:cubicBezTo>
                  <a:cubicBezTo>
                    <a:pt x="2756" y="3331"/>
                    <a:pt x="2756" y="3384"/>
                    <a:pt x="2772" y="3438"/>
                  </a:cubicBezTo>
                  <a:cubicBezTo>
                    <a:pt x="2772" y="3461"/>
                    <a:pt x="2779" y="3476"/>
                    <a:pt x="2795" y="3492"/>
                  </a:cubicBezTo>
                  <a:cubicBezTo>
                    <a:pt x="2802" y="3499"/>
                    <a:pt x="2818" y="3507"/>
                    <a:pt x="2833" y="3507"/>
                  </a:cubicBezTo>
                  <a:cubicBezTo>
                    <a:pt x="2841" y="3515"/>
                    <a:pt x="2848" y="3522"/>
                    <a:pt x="2856" y="3530"/>
                  </a:cubicBezTo>
                  <a:cubicBezTo>
                    <a:pt x="2868" y="3560"/>
                    <a:pt x="2895" y="3574"/>
                    <a:pt x="2922" y="3574"/>
                  </a:cubicBezTo>
                  <a:cubicBezTo>
                    <a:pt x="2963" y="3574"/>
                    <a:pt x="3006" y="3542"/>
                    <a:pt x="3001" y="3492"/>
                  </a:cubicBezTo>
                  <a:cubicBezTo>
                    <a:pt x="3001" y="3461"/>
                    <a:pt x="3001" y="3423"/>
                    <a:pt x="2994" y="3384"/>
                  </a:cubicBezTo>
                  <a:cubicBezTo>
                    <a:pt x="3009" y="3369"/>
                    <a:pt x="3017" y="3354"/>
                    <a:pt x="3017" y="3331"/>
                  </a:cubicBezTo>
                  <a:cubicBezTo>
                    <a:pt x="3001" y="3063"/>
                    <a:pt x="2971" y="2787"/>
                    <a:pt x="2910" y="2527"/>
                  </a:cubicBezTo>
                  <a:cubicBezTo>
                    <a:pt x="2894" y="2427"/>
                    <a:pt x="2879" y="2328"/>
                    <a:pt x="2864" y="2228"/>
                  </a:cubicBezTo>
                  <a:lnTo>
                    <a:pt x="2864" y="2213"/>
                  </a:lnTo>
                  <a:cubicBezTo>
                    <a:pt x="2848" y="2129"/>
                    <a:pt x="2833" y="2029"/>
                    <a:pt x="2810" y="1930"/>
                  </a:cubicBezTo>
                  <a:cubicBezTo>
                    <a:pt x="2734" y="1570"/>
                    <a:pt x="2619" y="1218"/>
                    <a:pt x="2466" y="881"/>
                  </a:cubicBezTo>
                  <a:cubicBezTo>
                    <a:pt x="2389" y="735"/>
                    <a:pt x="2297" y="590"/>
                    <a:pt x="2190" y="467"/>
                  </a:cubicBezTo>
                  <a:cubicBezTo>
                    <a:pt x="2144" y="414"/>
                    <a:pt x="2083" y="360"/>
                    <a:pt x="2029" y="314"/>
                  </a:cubicBezTo>
                  <a:cubicBezTo>
                    <a:pt x="1976" y="268"/>
                    <a:pt x="1922" y="238"/>
                    <a:pt x="1868" y="215"/>
                  </a:cubicBezTo>
                  <a:cubicBezTo>
                    <a:pt x="1838" y="200"/>
                    <a:pt x="1799" y="192"/>
                    <a:pt x="1769" y="192"/>
                  </a:cubicBezTo>
                  <a:lnTo>
                    <a:pt x="1738" y="192"/>
                  </a:lnTo>
                  <a:cubicBezTo>
                    <a:pt x="1692" y="200"/>
                    <a:pt x="1646" y="222"/>
                    <a:pt x="1616" y="253"/>
                  </a:cubicBezTo>
                  <a:cubicBezTo>
                    <a:pt x="1554" y="322"/>
                    <a:pt x="1516" y="406"/>
                    <a:pt x="1501" y="498"/>
                  </a:cubicBezTo>
                  <a:cubicBezTo>
                    <a:pt x="1493" y="567"/>
                    <a:pt x="1486" y="636"/>
                    <a:pt x="1486" y="712"/>
                  </a:cubicBezTo>
                  <a:cubicBezTo>
                    <a:pt x="1432" y="582"/>
                    <a:pt x="1378" y="467"/>
                    <a:pt x="1317" y="345"/>
                  </a:cubicBezTo>
                  <a:cubicBezTo>
                    <a:pt x="1264" y="245"/>
                    <a:pt x="1187" y="154"/>
                    <a:pt x="1110" y="77"/>
                  </a:cubicBezTo>
                  <a:cubicBezTo>
                    <a:pt x="1087" y="62"/>
                    <a:pt x="1064" y="54"/>
                    <a:pt x="1049" y="39"/>
                  </a:cubicBezTo>
                  <a:cubicBezTo>
                    <a:pt x="1026" y="31"/>
                    <a:pt x="1011" y="16"/>
                    <a:pt x="988" y="16"/>
                  </a:cubicBezTo>
                  <a:cubicBezTo>
                    <a:pt x="965" y="8"/>
                    <a:pt x="942" y="0"/>
                    <a:pt x="927" y="0"/>
                  </a:cubicBezTo>
                  <a:close/>
                </a:path>
              </a:pathLst>
            </a:custGeom>
            <a:solidFill>
              <a:srgbClr val="FEB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0"/>
            <p:cNvSpPr/>
            <p:nvPr/>
          </p:nvSpPr>
          <p:spPr>
            <a:xfrm>
              <a:off x="2426521" y="2690631"/>
              <a:ext cx="188318" cy="262717"/>
            </a:xfrm>
            <a:custGeom>
              <a:avLst/>
              <a:gdLst/>
              <a:ahLst/>
              <a:cxnLst/>
              <a:rect l="l" t="t" r="r" b="b"/>
              <a:pathLst>
                <a:path w="2964" h="4135" extrusionOk="0">
                  <a:moveTo>
                    <a:pt x="973" y="0"/>
                  </a:moveTo>
                  <a:cubicBezTo>
                    <a:pt x="950" y="0"/>
                    <a:pt x="927" y="0"/>
                    <a:pt x="896" y="8"/>
                  </a:cubicBezTo>
                  <a:cubicBezTo>
                    <a:pt x="873" y="16"/>
                    <a:pt x="850" y="23"/>
                    <a:pt x="835" y="39"/>
                  </a:cubicBezTo>
                  <a:cubicBezTo>
                    <a:pt x="812" y="54"/>
                    <a:pt x="797" y="61"/>
                    <a:pt x="789" y="84"/>
                  </a:cubicBezTo>
                  <a:cubicBezTo>
                    <a:pt x="774" y="100"/>
                    <a:pt x="758" y="115"/>
                    <a:pt x="751" y="138"/>
                  </a:cubicBezTo>
                  <a:cubicBezTo>
                    <a:pt x="736" y="161"/>
                    <a:pt x="728" y="176"/>
                    <a:pt x="720" y="199"/>
                  </a:cubicBezTo>
                  <a:cubicBezTo>
                    <a:pt x="697" y="314"/>
                    <a:pt x="682" y="429"/>
                    <a:pt x="697" y="544"/>
                  </a:cubicBezTo>
                  <a:cubicBezTo>
                    <a:pt x="705" y="674"/>
                    <a:pt x="728" y="804"/>
                    <a:pt x="751" y="934"/>
                  </a:cubicBezTo>
                  <a:cubicBezTo>
                    <a:pt x="713" y="881"/>
                    <a:pt x="667" y="819"/>
                    <a:pt x="621" y="774"/>
                  </a:cubicBezTo>
                  <a:cubicBezTo>
                    <a:pt x="559" y="697"/>
                    <a:pt x="483" y="651"/>
                    <a:pt x="391" y="628"/>
                  </a:cubicBezTo>
                  <a:cubicBezTo>
                    <a:pt x="375" y="623"/>
                    <a:pt x="358" y="620"/>
                    <a:pt x="342" y="620"/>
                  </a:cubicBezTo>
                  <a:cubicBezTo>
                    <a:pt x="313" y="620"/>
                    <a:pt x="283" y="629"/>
                    <a:pt x="253" y="643"/>
                  </a:cubicBezTo>
                  <a:cubicBezTo>
                    <a:pt x="246" y="651"/>
                    <a:pt x="238" y="651"/>
                    <a:pt x="230" y="659"/>
                  </a:cubicBezTo>
                  <a:cubicBezTo>
                    <a:pt x="207" y="674"/>
                    <a:pt x="177" y="705"/>
                    <a:pt x="154" y="728"/>
                  </a:cubicBezTo>
                  <a:cubicBezTo>
                    <a:pt x="123" y="781"/>
                    <a:pt x="92" y="835"/>
                    <a:pt x="77" y="896"/>
                  </a:cubicBezTo>
                  <a:cubicBezTo>
                    <a:pt x="54" y="965"/>
                    <a:pt x="39" y="1041"/>
                    <a:pt x="23" y="1118"/>
                  </a:cubicBezTo>
                  <a:cubicBezTo>
                    <a:pt x="1" y="1279"/>
                    <a:pt x="1" y="1447"/>
                    <a:pt x="23" y="1616"/>
                  </a:cubicBezTo>
                  <a:cubicBezTo>
                    <a:pt x="77" y="1976"/>
                    <a:pt x="169" y="2335"/>
                    <a:pt x="314" y="2680"/>
                  </a:cubicBezTo>
                  <a:cubicBezTo>
                    <a:pt x="345" y="2772"/>
                    <a:pt x="383" y="2864"/>
                    <a:pt x="422" y="2948"/>
                  </a:cubicBezTo>
                  <a:cubicBezTo>
                    <a:pt x="422" y="2948"/>
                    <a:pt x="422" y="2956"/>
                    <a:pt x="429" y="2963"/>
                  </a:cubicBezTo>
                  <a:cubicBezTo>
                    <a:pt x="468" y="3055"/>
                    <a:pt x="506" y="3147"/>
                    <a:pt x="552" y="3239"/>
                  </a:cubicBezTo>
                  <a:cubicBezTo>
                    <a:pt x="644" y="3491"/>
                    <a:pt x="766" y="3729"/>
                    <a:pt x="904" y="3966"/>
                  </a:cubicBezTo>
                  <a:cubicBezTo>
                    <a:pt x="912" y="3981"/>
                    <a:pt x="927" y="3997"/>
                    <a:pt x="950" y="3997"/>
                  </a:cubicBezTo>
                  <a:cubicBezTo>
                    <a:pt x="965" y="4027"/>
                    <a:pt x="988" y="4058"/>
                    <a:pt x="1003" y="4096"/>
                  </a:cubicBezTo>
                  <a:cubicBezTo>
                    <a:pt x="1019" y="4122"/>
                    <a:pt x="1046" y="4134"/>
                    <a:pt x="1073" y="4134"/>
                  </a:cubicBezTo>
                  <a:cubicBezTo>
                    <a:pt x="1086" y="4134"/>
                    <a:pt x="1099" y="4132"/>
                    <a:pt x="1111" y="4127"/>
                  </a:cubicBezTo>
                  <a:cubicBezTo>
                    <a:pt x="1134" y="4089"/>
                    <a:pt x="1149" y="4050"/>
                    <a:pt x="1157" y="4012"/>
                  </a:cubicBezTo>
                  <a:cubicBezTo>
                    <a:pt x="1164" y="4004"/>
                    <a:pt x="1172" y="3989"/>
                    <a:pt x="1180" y="3981"/>
                  </a:cubicBezTo>
                  <a:cubicBezTo>
                    <a:pt x="1180" y="3958"/>
                    <a:pt x="1180" y="3935"/>
                    <a:pt x="1172" y="3920"/>
                  </a:cubicBezTo>
                  <a:cubicBezTo>
                    <a:pt x="1149" y="3867"/>
                    <a:pt x="1118" y="3821"/>
                    <a:pt x="1095" y="3767"/>
                  </a:cubicBezTo>
                  <a:lnTo>
                    <a:pt x="1095" y="3767"/>
                  </a:lnTo>
                  <a:cubicBezTo>
                    <a:pt x="1175" y="3795"/>
                    <a:pt x="1259" y="3811"/>
                    <a:pt x="1343" y="3811"/>
                  </a:cubicBezTo>
                  <a:cubicBezTo>
                    <a:pt x="1373" y="3811"/>
                    <a:pt x="1403" y="3809"/>
                    <a:pt x="1432" y="3805"/>
                  </a:cubicBezTo>
                  <a:cubicBezTo>
                    <a:pt x="1547" y="3790"/>
                    <a:pt x="1662" y="3744"/>
                    <a:pt x="1761" y="3683"/>
                  </a:cubicBezTo>
                  <a:lnTo>
                    <a:pt x="1800" y="3660"/>
                  </a:lnTo>
                  <a:cubicBezTo>
                    <a:pt x="1892" y="3599"/>
                    <a:pt x="1983" y="3522"/>
                    <a:pt x="2060" y="3438"/>
                  </a:cubicBezTo>
                  <a:cubicBezTo>
                    <a:pt x="2236" y="3239"/>
                    <a:pt x="2374" y="2994"/>
                    <a:pt x="2450" y="2733"/>
                  </a:cubicBezTo>
                  <a:lnTo>
                    <a:pt x="2489" y="2680"/>
                  </a:lnTo>
                  <a:lnTo>
                    <a:pt x="2527" y="2619"/>
                  </a:lnTo>
                  <a:cubicBezTo>
                    <a:pt x="2604" y="2496"/>
                    <a:pt x="2673" y="2366"/>
                    <a:pt x="2741" y="2236"/>
                  </a:cubicBezTo>
                  <a:cubicBezTo>
                    <a:pt x="2849" y="2006"/>
                    <a:pt x="2963" y="1715"/>
                    <a:pt x="2849" y="1455"/>
                  </a:cubicBezTo>
                  <a:cubicBezTo>
                    <a:pt x="2818" y="1394"/>
                    <a:pt x="2780" y="1340"/>
                    <a:pt x="2734" y="1286"/>
                  </a:cubicBezTo>
                  <a:cubicBezTo>
                    <a:pt x="2688" y="1241"/>
                    <a:pt x="2634" y="1210"/>
                    <a:pt x="2573" y="1187"/>
                  </a:cubicBezTo>
                  <a:cubicBezTo>
                    <a:pt x="2537" y="1177"/>
                    <a:pt x="2501" y="1172"/>
                    <a:pt x="2464" y="1172"/>
                  </a:cubicBezTo>
                  <a:cubicBezTo>
                    <a:pt x="2392" y="1172"/>
                    <a:pt x="2320" y="1192"/>
                    <a:pt x="2259" y="1233"/>
                  </a:cubicBezTo>
                  <a:cubicBezTo>
                    <a:pt x="2205" y="1271"/>
                    <a:pt x="2160" y="1309"/>
                    <a:pt x="2121" y="1363"/>
                  </a:cubicBezTo>
                  <a:lnTo>
                    <a:pt x="2137" y="1264"/>
                  </a:lnTo>
                  <a:cubicBezTo>
                    <a:pt x="2152" y="1156"/>
                    <a:pt x="2167" y="1011"/>
                    <a:pt x="2183" y="865"/>
                  </a:cubicBezTo>
                  <a:cubicBezTo>
                    <a:pt x="2190" y="743"/>
                    <a:pt x="2183" y="620"/>
                    <a:pt x="2167" y="498"/>
                  </a:cubicBezTo>
                  <a:cubicBezTo>
                    <a:pt x="2152" y="398"/>
                    <a:pt x="2114" y="306"/>
                    <a:pt x="2045" y="238"/>
                  </a:cubicBezTo>
                  <a:cubicBezTo>
                    <a:pt x="2014" y="199"/>
                    <a:pt x="1976" y="176"/>
                    <a:pt x="1930" y="161"/>
                  </a:cubicBezTo>
                  <a:cubicBezTo>
                    <a:pt x="1903" y="152"/>
                    <a:pt x="1876" y="148"/>
                    <a:pt x="1849" y="148"/>
                  </a:cubicBezTo>
                  <a:cubicBezTo>
                    <a:pt x="1830" y="148"/>
                    <a:pt x="1811" y="150"/>
                    <a:pt x="1792" y="153"/>
                  </a:cubicBezTo>
                  <a:cubicBezTo>
                    <a:pt x="1746" y="161"/>
                    <a:pt x="1708" y="176"/>
                    <a:pt x="1670" y="199"/>
                  </a:cubicBezTo>
                  <a:lnTo>
                    <a:pt x="1639" y="222"/>
                  </a:lnTo>
                  <a:cubicBezTo>
                    <a:pt x="1601" y="253"/>
                    <a:pt x="1570" y="291"/>
                    <a:pt x="1547" y="337"/>
                  </a:cubicBezTo>
                  <a:cubicBezTo>
                    <a:pt x="1486" y="452"/>
                    <a:pt x="1455" y="567"/>
                    <a:pt x="1432" y="689"/>
                  </a:cubicBezTo>
                  <a:cubicBezTo>
                    <a:pt x="1417" y="574"/>
                    <a:pt x="1386" y="460"/>
                    <a:pt x="1348" y="352"/>
                  </a:cubicBezTo>
                  <a:cubicBezTo>
                    <a:pt x="1325" y="291"/>
                    <a:pt x="1302" y="238"/>
                    <a:pt x="1264" y="184"/>
                  </a:cubicBezTo>
                  <a:cubicBezTo>
                    <a:pt x="1241" y="146"/>
                    <a:pt x="1210" y="107"/>
                    <a:pt x="1172" y="77"/>
                  </a:cubicBezTo>
                  <a:cubicBezTo>
                    <a:pt x="1134" y="39"/>
                    <a:pt x="1088" y="16"/>
                    <a:pt x="1042" y="8"/>
                  </a:cubicBezTo>
                  <a:cubicBezTo>
                    <a:pt x="1019" y="0"/>
                    <a:pt x="996" y="0"/>
                    <a:pt x="973" y="0"/>
                  </a:cubicBezTo>
                  <a:close/>
                </a:path>
              </a:pathLst>
            </a:custGeom>
            <a:solidFill>
              <a:srgbClr val="FEBE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0"/>
            <p:cNvSpPr/>
            <p:nvPr/>
          </p:nvSpPr>
          <p:spPr>
            <a:xfrm>
              <a:off x="2493170" y="2796672"/>
              <a:ext cx="14168" cy="55530"/>
            </a:xfrm>
            <a:custGeom>
              <a:avLst/>
              <a:gdLst/>
              <a:ahLst/>
              <a:cxnLst/>
              <a:rect l="l" t="t" r="r" b="b"/>
              <a:pathLst>
                <a:path w="223" h="874" extrusionOk="0">
                  <a:moveTo>
                    <a:pt x="138" y="0"/>
                  </a:moveTo>
                  <a:cubicBezTo>
                    <a:pt x="138" y="0"/>
                    <a:pt x="131" y="8"/>
                    <a:pt x="123" y="8"/>
                  </a:cubicBezTo>
                  <a:cubicBezTo>
                    <a:pt x="115" y="8"/>
                    <a:pt x="108" y="16"/>
                    <a:pt x="100" y="31"/>
                  </a:cubicBezTo>
                  <a:cubicBezTo>
                    <a:pt x="77" y="92"/>
                    <a:pt x="54" y="161"/>
                    <a:pt x="31" y="230"/>
                  </a:cubicBezTo>
                  <a:cubicBezTo>
                    <a:pt x="16" y="299"/>
                    <a:pt x="8" y="368"/>
                    <a:pt x="8" y="437"/>
                  </a:cubicBezTo>
                  <a:cubicBezTo>
                    <a:pt x="0" y="498"/>
                    <a:pt x="8" y="567"/>
                    <a:pt x="23" y="636"/>
                  </a:cubicBezTo>
                  <a:cubicBezTo>
                    <a:pt x="39" y="705"/>
                    <a:pt x="69" y="781"/>
                    <a:pt x="108" y="842"/>
                  </a:cubicBezTo>
                  <a:cubicBezTo>
                    <a:pt x="118" y="863"/>
                    <a:pt x="138" y="873"/>
                    <a:pt x="160" y="873"/>
                  </a:cubicBezTo>
                  <a:cubicBezTo>
                    <a:pt x="171" y="873"/>
                    <a:pt x="182" y="871"/>
                    <a:pt x="192" y="865"/>
                  </a:cubicBezTo>
                  <a:cubicBezTo>
                    <a:pt x="207" y="858"/>
                    <a:pt x="215" y="842"/>
                    <a:pt x="222" y="827"/>
                  </a:cubicBezTo>
                  <a:cubicBezTo>
                    <a:pt x="222" y="819"/>
                    <a:pt x="222" y="804"/>
                    <a:pt x="222" y="797"/>
                  </a:cubicBezTo>
                  <a:cubicBezTo>
                    <a:pt x="215" y="789"/>
                    <a:pt x="207" y="774"/>
                    <a:pt x="199" y="774"/>
                  </a:cubicBezTo>
                  <a:lnTo>
                    <a:pt x="199" y="766"/>
                  </a:lnTo>
                  <a:cubicBezTo>
                    <a:pt x="177" y="735"/>
                    <a:pt x="154" y="697"/>
                    <a:pt x="138" y="666"/>
                  </a:cubicBezTo>
                  <a:cubicBezTo>
                    <a:pt x="131" y="651"/>
                    <a:pt x="123" y="628"/>
                    <a:pt x="115" y="605"/>
                  </a:cubicBezTo>
                  <a:cubicBezTo>
                    <a:pt x="108" y="582"/>
                    <a:pt x="108" y="552"/>
                    <a:pt x="100" y="529"/>
                  </a:cubicBezTo>
                  <a:cubicBezTo>
                    <a:pt x="100" y="498"/>
                    <a:pt x="92" y="467"/>
                    <a:pt x="92" y="437"/>
                  </a:cubicBezTo>
                  <a:cubicBezTo>
                    <a:pt x="92" y="398"/>
                    <a:pt x="100" y="352"/>
                    <a:pt x="100" y="314"/>
                  </a:cubicBezTo>
                  <a:cubicBezTo>
                    <a:pt x="100" y="322"/>
                    <a:pt x="100" y="322"/>
                    <a:pt x="100" y="329"/>
                  </a:cubicBezTo>
                  <a:cubicBezTo>
                    <a:pt x="108" y="276"/>
                    <a:pt x="115" y="230"/>
                    <a:pt x="131" y="184"/>
                  </a:cubicBezTo>
                  <a:cubicBezTo>
                    <a:pt x="146" y="138"/>
                    <a:pt x="161" y="92"/>
                    <a:pt x="177" y="54"/>
                  </a:cubicBezTo>
                  <a:cubicBezTo>
                    <a:pt x="184" y="31"/>
                    <a:pt x="169" y="8"/>
                    <a:pt x="154" y="0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0"/>
            <p:cNvSpPr/>
            <p:nvPr/>
          </p:nvSpPr>
          <p:spPr>
            <a:xfrm>
              <a:off x="3657717" y="2633704"/>
              <a:ext cx="26812" cy="55530"/>
            </a:xfrm>
            <a:custGeom>
              <a:avLst/>
              <a:gdLst/>
              <a:ahLst/>
              <a:cxnLst/>
              <a:rect l="l" t="t" r="r" b="b"/>
              <a:pathLst>
                <a:path w="422" h="874" extrusionOk="0">
                  <a:moveTo>
                    <a:pt x="46" y="0"/>
                  </a:moveTo>
                  <a:cubicBezTo>
                    <a:pt x="38" y="0"/>
                    <a:pt x="23" y="8"/>
                    <a:pt x="16" y="16"/>
                  </a:cubicBezTo>
                  <a:cubicBezTo>
                    <a:pt x="0" y="31"/>
                    <a:pt x="0" y="54"/>
                    <a:pt x="16" y="69"/>
                  </a:cubicBezTo>
                  <a:cubicBezTo>
                    <a:pt x="38" y="100"/>
                    <a:pt x="69" y="123"/>
                    <a:pt x="92" y="154"/>
                  </a:cubicBezTo>
                  <a:cubicBezTo>
                    <a:pt x="123" y="200"/>
                    <a:pt x="153" y="245"/>
                    <a:pt x="169" y="291"/>
                  </a:cubicBezTo>
                  <a:cubicBezTo>
                    <a:pt x="207" y="376"/>
                    <a:pt x="230" y="468"/>
                    <a:pt x="245" y="559"/>
                  </a:cubicBezTo>
                  <a:cubicBezTo>
                    <a:pt x="253" y="636"/>
                    <a:pt x="253" y="712"/>
                    <a:pt x="253" y="789"/>
                  </a:cubicBezTo>
                  <a:cubicBezTo>
                    <a:pt x="261" y="835"/>
                    <a:pt x="291" y="873"/>
                    <a:pt x="337" y="873"/>
                  </a:cubicBezTo>
                  <a:cubicBezTo>
                    <a:pt x="360" y="873"/>
                    <a:pt x="383" y="858"/>
                    <a:pt x="398" y="850"/>
                  </a:cubicBezTo>
                  <a:cubicBezTo>
                    <a:pt x="414" y="827"/>
                    <a:pt x="421" y="812"/>
                    <a:pt x="421" y="789"/>
                  </a:cubicBezTo>
                  <a:cubicBezTo>
                    <a:pt x="414" y="644"/>
                    <a:pt x="375" y="498"/>
                    <a:pt x="322" y="368"/>
                  </a:cubicBezTo>
                  <a:cubicBezTo>
                    <a:pt x="268" y="230"/>
                    <a:pt x="184" y="115"/>
                    <a:pt x="77" y="16"/>
                  </a:cubicBezTo>
                  <a:cubicBezTo>
                    <a:pt x="69" y="8"/>
                    <a:pt x="54" y="0"/>
                    <a:pt x="46" y="0"/>
                  </a:cubicBezTo>
                  <a:close/>
                </a:path>
              </a:pathLst>
            </a:custGeom>
            <a:solidFill>
              <a:srgbClr val="D79D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0"/>
            <p:cNvSpPr/>
            <p:nvPr/>
          </p:nvSpPr>
          <p:spPr>
            <a:xfrm>
              <a:off x="2450855" y="2854045"/>
              <a:ext cx="654792" cy="668960"/>
            </a:xfrm>
            <a:custGeom>
              <a:avLst/>
              <a:gdLst/>
              <a:ahLst/>
              <a:cxnLst/>
              <a:rect l="l" t="t" r="r" b="b"/>
              <a:pathLst>
                <a:path w="10306" h="10529" extrusionOk="0">
                  <a:moveTo>
                    <a:pt x="2052" y="1"/>
                  </a:moveTo>
                  <a:lnTo>
                    <a:pt x="2052" y="8"/>
                  </a:lnTo>
                  <a:lnTo>
                    <a:pt x="2067" y="8"/>
                  </a:lnTo>
                  <a:cubicBezTo>
                    <a:pt x="1715" y="39"/>
                    <a:pt x="1363" y="116"/>
                    <a:pt x="1034" y="230"/>
                  </a:cubicBezTo>
                  <a:cubicBezTo>
                    <a:pt x="766" y="322"/>
                    <a:pt x="513" y="452"/>
                    <a:pt x="276" y="606"/>
                  </a:cubicBezTo>
                  <a:lnTo>
                    <a:pt x="284" y="598"/>
                  </a:lnTo>
                  <a:lnTo>
                    <a:pt x="284" y="598"/>
                  </a:lnTo>
                  <a:cubicBezTo>
                    <a:pt x="215" y="644"/>
                    <a:pt x="153" y="690"/>
                    <a:pt x="92" y="743"/>
                  </a:cubicBezTo>
                  <a:cubicBezTo>
                    <a:pt x="23" y="1203"/>
                    <a:pt x="0" y="1670"/>
                    <a:pt x="31" y="2137"/>
                  </a:cubicBezTo>
                  <a:cubicBezTo>
                    <a:pt x="39" y="2351"/>
                    <a:pt x="54" y="2543"/>
                    <a:pt x="77" y="2719"/>
                  </a:cubicBezTo>
                  <a:cubicBezTo>
                    <a:pt x="100" y="2902"/>
                    <a:pt x="123" y="3078"/>
                    <a:pt x="161" y="3262"/>
                  </a:cubicBezTo>
                  <a:cubicBezTo>
                    <a:pt x="299" y="3982"/>
                    <a:pt x="544" y="4679"/>
                    <a:pt x="881" y="5329"/>
                  </a:cubicBezTo>
                  <a:cubicBezTo>
                    <a:pt x="1218" y="5988"/>
                    <a:pt x="1631" y="6608"/>
                    <a:pt x="2121" y="7167"/>
                  </a:cubicBezTo>
                  <a:cubicBezTo>
                    <a:pt x="2603" y="7733"/>
                    <a:pt x="3155" y="8239"/>
                    <a:pt x="3760" y="8683"/>
                  </a:cubicBezTo>
                  <a:cubicBezTo>
                    <a:pt x="4357" y="9127"/>
                    <a:pt x="5000" y="9502"/>
                    <a:pt x="5681" y="9793"/>
                  </a:cubicBezTo>
                  <a:cubicBezTo>
                    <a:pt x="6064" y="9961"/>
                    <a:pt x="6454" y="10099"/>
                    <a:pt x="6853" y="10206"/>
                  </a:cubicBezTo>
                  <a:lnTo>
                    <a:pt x="6868" y="10214"/>
                  </a:lnTo>
                  <a:cubicBezTo>
                    <a:pt x="7312" y="10367"/>
                    <a:pt x="7771" y="10467"/>
                    <a:pt x="8238" y="10520"/>
                  </a:cubicBezTo>
                  <a:cubicBezTo>
                    <a:pt x="8346" y="10528"/>
                    <a:pt x="8445" y="10528"/>
                    <a:pt x="8545" y="10528"/>
                  </a:cubicBezTo>
                  <a:cubicBezTo>
                    <a:pt x="8566" y="10528"/>
                    <a:pt x="8588" y="10529"/>
                    <a:pt x="8610" y="10529"/>
                  </a:cubicBezTo>
                  <a:cubicBezTo>
                    <a:pt x="8848" y="10529"/>
                    <a:pt x="9086" y="10490"/>
                    <a:pt x="9310" y="10413"/>
                  </a:cubicBezTo>
                  <a:cubicBezTo>
                    <a:pt x="9463" y="10367"/>
                    <a:pt x="9609" y="10298"/>
                    <a:pt x="9747" y="10206"/>
                  </a:cubicBezTo>
                  <a:cubicBezTo>
                    <a:pt x="9877" y="10114"/>
                    <a:pt x="9984" y="10007"/>
                    <a:pt x="10076" y="9877"/>
                  </a:cubicBezTo>
                  <a:cubicBezTo>
                    <a:pt x="10168" y="9747"/>
                    <a:pt x="10237" y="9594"/>
                    <a:pt x="10267" y="9433"/>
                  </a:cubicBezTo>
                  <a:cubicBezTo>
                    <a:pt x="10275" y="9356"/>
                    <a:pt x="10283" y="9280"/>
                    <a:pt x="10290" y="9203"/>
                  </a:cubicBezTo>
                  <a:cubicBezTo>
                    <a:pt x="10298" y="9119"/>
                    <a:pt x="10298" y="9043"/>
                    <a:pt x="10298" y="8966"/>
                  </a:cubicBezTo>
                  <a:cubicBezTo>
                    <a:pt x="10305" y="8782"/>
                    <a:pt x="10298" y="8599"/>
                    <a:pt x="10283" y="8415"/>
                  </a:cubicBezTo>
                  <a:cubicBezTo>
                    <a:pt x="10267" y="8216"/>
                    <a:pt x="10237" y="8024"/>
                    <a:pt x="10183" y="7825"/>
                  </a:cubicBezTo>
                  <a:cubicBezTo>
                    <a:pt x="10145" y="7641"/>
                    <a:pt x="10076" y="7465"/>
                    <a:pt x="9992" y="7297"/>
                  </a:cubicBezTo>
                  <a:cubicBezTo>
                    <a:pt x="9923" y="7152"/>
                    <a:pt x="9831" y="7029"/>
                    <a:pt x="9716" y="6914"/>
                  </a:cubicBezTo>
                  <a:cubicBezTo>
                    <a:pt x="9739" y="6914"/>
                    <a:pt x="9754" y="6907"/>
                    <a:pt x="9762" y="6891"/>
                  </a:cubicBezTo>
                  <a:cubicBezTo>
                    <a:pt x="9777" y="6868"/>
                    <a:pt x="9777" y="6845"/>
                    <a:pt x="9777" y="6822"/>
                  </a:cubicBezTo>
                  <a:cubicBezTo>
                    <a:pt x="9770" y="6807"/>
                    <a:pt x="9754" y="6784"/>
                    <a:pt x="9739" y="6776"/>
                  </a:cubicBezTo>
                  <a:cubicBezTo>
                    <a:pt x="9724" y="6769"/>
                    <a:pt x="9716" y="6769"/>
                    <a:pt x="9701" y="6769"/>
                  </a:cubicBezTo>
                  <a:lnTo>
                    <a:pt x="9678" y="6769"/>
                  </a:lnTo>
                  <a:cubicBezTo>
                    <a:pt x="9609" y="6776"/>
                    <a:pt x="9532" y="6792"/>
                    <a:pt x="9463" y="6799"/>
                  </a:cubicBezTo>
                  <a:cubicBezTo>
                    <a:pt x="9264" y="6822"/>
                    <a:pt x="9065" y="6838"/>
                    <a:pt x="8866" y="6838"/>
                  </a:cubicBezTo>
                  <a:cubicBezTo>
                    <a:pt x="8675" y="6838"/>
                    <a:pt x="8483" y="6830"/>
                    <a:pt x="8292" y="6807"/>
                  </a:cubicBezTo>
                  <a:cubicBezTo>
                    <a:pt x="7825" y="6746"/>
                    <a:pt x="7366" y="6623"/>
                    <a:pt x="6929" y="6447"/>
                  </a:cubicBezTo>
                  <a:cubicBezTo>
                    <a:pt x="6378" y="6225"/>
                    <a:pt x="5857" y="5927"/>
                    <a:pt x="5375" y="5574"/>
                  </a:cubicBezTo>
                  <a:cubicBezTo>
                    <a:pt x="4816" y="5153"/>
                    <a:pt x="4311" y="4656"/>
                    <a:pt x="3882" y="4104"/>
                  </a:cubicBezTo>
                  <a:cubicBezTo>
                    <a:pt x="3668" y="3829"/>
                    <a:pt x="3476" y="3545"/>
                    <a:pt x="3308" y="3247"/>
                  </a:cubicBezTo>
                  <a:cubicBezTo>
                    <a:pt x="3116" y="2918"/>
                    <a:pt x="2948" y="2573"/>
                    <a:pt x="2802" y="2221"/>
                  </a:cubicBezTo>
                  <a:cubicBezTo>
                    <a:pt x="2542" y="1608"/>
                    <a:pt x="2358" y="958"/>
                    <a:pt x="2259" y="299"/>
                  </a:cubicBezTo>
                  <a:cubicBezTo>
                    <a:pt x="2244" y="200"/>
                    <a:pt x="2236" y="100"/>
                    <a:pt x="2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0"/>
            <p:cNvSpPr/>
            <p:nvPr/>
          </p:nvSpPr>
          <p:spPr>
            <a:xfrm>
              <a:off x="3052031" y="3286023"/>
              <a:ext cx="21030" cy="11373"/>
            </a:xfrm>
            <a:custGeom>
              <a:avLst/>
              <a:gdLst/>
              <a:ahLst/>
              <a:cxnLst/>
              <a:rect l="l" t="t" r="r" b="b"/>
              <a:pathLst>
                <a:path w="331" h="179" extrusionOk="0">
                  <a:moveTo>
                    <a:pt x="239" y="0"/>
                  </a:moveTo>
                  <a:lnTo>
                    <a:pt x="93" y="23"/>
                  </a:lnTo>
                  <a:cubicBezTo>
                    <a:pt x="1" y="45"/>
                    <a:pt x="14" y="179"/>
                    <a:pt x="103" y="179"/>
                  </a:cubicBezTo>
                  <a:cubicBezTo>
                    <a:pt x="109" y="179"/>
                    <a:pt x="116" y="178"/>
                    <a:pt x="124" y="176"/>
                  </a:cubicBezTo>
                  <a:lnTo>
                    <a:pt x="262" y="153"/>
                  </a:lnTo>
                  <a:cubicBezTo>
                    <a:pt x="300" y="146"/>
                    <a:pt x="331" y="100"/>
                    <a:pt x="323" y="62"/>
                  </a:cubicBezTo>
                  <a:cubicBezTo>
                    <a:pt x="315" y="23"/>
                    <a:pt x="285" y="0"/>
                    <a:pt x="246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0"/>
            <p:cNvSpPr/>
            <p:nvPr/>
          </p:nvSpPr>
          <p:spPr>
            <a:xfrm>
              <a:off x="3052539" y="3283609"/>
              <a:ext cx="21030" cy="12262"/>
            </a:xfrm>
            <a:custGeom>
              <a:avLst/>
              <a:gdLst/>
              <a:ahLst/>
              <a:cxnLst/>
              <a:rect l="l" t="t" r="r" b="b"/>
              <a:pathLst>
                <a:path w="331" h="193" extrusionOk="0">
                  <a:moveTo>
                    <a:pt x="231" y="0"/>
                  </a:moveTo>
                  <a:cubicBezTo>
                    <a:pt x="177" y="15"/>
                    <a:pt x="123" y="31"/>
                    <a:pt x="70" y="38"/>
                  </a:cubicBezTo>
                  <a:cubicBezTo>
                    <a:pt x="24" y="46"/>
                    <a:pt x="1" y="92"/>
                    <a:pt x="1" y="130"/>
                  </a:cubicBezTo>
                  <a:cubicBezTo>
                    <a:pt x="8" y="170"/>
                    <a:pt x="44" y="193"/>
                    <a:pt x="78" y="193"/>
                  </a:cubicBezTo>
                  <a:cubicBezTo>
                    <a:pt x="83" y="193"/>
                    <a:pt x="88" y="192"/>
                    <a:pt x="93" y="191"/>
                  </a:cubicBezTo>
                  <a:cubicBezTo>
                    <a:pt x="154" y="184"/>
                    <a:pt x="208" y="168"/>
                    <a:pt x="261" y="153"/>
                  </a:cubicBezTo>
                  <a:cubicBezTo>
                    <a:pt x="284" y="153"/>
                    <a:pt x="300" y="138"/>
                    <a:pt x="315" y="123"/>
                  </a:cubicBezTo>
                  <a:cubicBezTo>
                    <a:pt x="323" y="107"/>
                    <a:pt x="330" y="84"/>
                    <a:pt x="323" y="61"/>
                  </a:cubicBezTo>
                  <a:cubicBezTo>
                    <a:pt x="323" y="46"/>
                    <a:pt x="307" y="23"/>
                    <a:pt x="292" y="15"/>
                  </a:cubicBezTo>
                  <a:cubicBezTo>
                    <a:pt x="277" y="8"/>
                    <a:pt x="261" y="0"/>
                    <a:pt x="246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0"/>
            <p:cNvSpPr/>
            <p:nvPr/>
          </p:nvSpPr>
          <p:spPr>
            <a:xfrm>
              <a:off x="3053047" y="3285515"/>
              <a:ext cx="20014" cy="11373"/>
            </a:xfrm>
            <a:custGeom>
              <a:avLst/>
              <a:gdLst/>
              <a:ahLst/>
              <a:cxnLst/>
              <a:rect l="l" t="t" r="r" b="b"/>
              <a:pathLst>
                <a:path w="315" h="179" extrusionOk="0">
                  <a:moveTo>
                    <a:pt x="192" y="1"/>
                  </a:moveTo>
                  <a:lnTo>
                    <a:pt x="70" y="24"/>
                  </a:lnTo>
                  <a:cubicBezTo>
                    <a:pt x="31" y="31"/>
                    <a:pt x="1" y="70"/>
                    <a:pt x="8" y="116"/>
                  </a:cubicBezTo>
                  <a:cubicBezTo>
                    <a:pt x="15" y="156"/>
                    <a:pt x="45" y="178"/>
                    <a:pt x="83" y="178"/>
                  </a:cubicBezTo>
                  <a:cubicBezTo>
                    <a:pt x="89" y="178"/>
                    <a:pt x="94" y="178"/>
                    <a:pt x="100" y="177"/>
                  </a:cubicBezTo>
                  <a:lnTo>
                    <a:pt x="223" y="154"/>
                  </a:lnTo>
                  <a:cubicBezTo>
                    <a:pt x="315" y="138"/>
                    <a:pt x="307" y="1"/>
                    <a:pt x="207" y="1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0"/>
            <p:cNvSpPr/>
            <p:nvPr/>
          </p:nvSpPr>
          <p:spPr>
            <a:xfrm>
              <a:off x="3050633" y="3284053"/>
              <a:ext cx="21920" cy="12389"/>
            </a:xfrm>
            <a:custGeom>
              <a:avLst/>
              <a:gdLst/>
              <a:ahLst/>
              <a:cxnLst/>
              <a:rect l="l" t="t" r="r" b="b"/>
              <a:pathLst>
                <a:path w="345" h="195" extrusionOk="0">
                  <a:moveTo>
                    <a:pt x="238" y="1"/>
                  </a:moveTo>
                  <a:lnTo>
                    <a:pt x="108" y="39"/>
                  </a:lnTo>
                  <a:cubicBezTo>
                    <a:pt x="0" y="46"/>
                    <a:pt x="20" y="194"/>
                    <a:pt x="111" y="194"/>
                  </a:cubicBezTo>
                  <a:cubicBezTo>
                    <a:pt x="117" y="194"/>
                    <a:pt x="124" y="194"/>
                    <a:pt x="131" y="192"/>
                  </a:cubicBezTo>
                  <a:lnTo>
                    <a:pt x="261" y="154"/>
                  </a:lnTo>
                  <a:cubicBezTo>
                    <a:pt x="284" y="154"/>
                    <a:pt x="299" y="139"/>
                    <a:pt x="314" y="123"/>
                  </a:cubicBezTo>
                  <a:cubicBezTo>
                    <a:pt x="345" y="70"/>
                    <a:pt x="314" y="1"/>
                    <a:pt x="253" y="1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0"/>
            <p:cNvSpPr/>
            <p:nvPr/>
          </p:nvSpPr>
          <p:spPr>
            <a:xfrm>
              <a:off x="3049680" y="3283609"/>
              <a:ext cx="24334" cy="12262"/>
            </a:xfrm>
            <a:custGeom>
              <a:avLst/>
              <a:gdLst/>
              <a:ahLst/>
              <a:cxnLst/>
              <a:rect l="l" t="t" r="r" b="b"/>
              <a:pathLst>
                <a:path w="383" h="193" extrusionOk="0">
                  <a:moveTo>
                    <a:pt x="260" y="0"/>
                  </a:moveTo>
                  <a:cubicBezTo>
                    <a:pt x="199" y="15"/>
                    <a:pt x="138" y="23"/>
                    <a:pt x="69" y="38"/>
                  </a:cubicBezTo>
                  <a:cubicBezTo>
                    <a:pt x="31" y="46"/>
                    <a:pt x="0" y="92"/>
                    <a:pt x="8" y="130"/>
                  </a:cubicBezTo>
                  <a:cubicBezTo>
                    <a:pt x="14" y="170"/>
                    <a:pt x="44" y="193"/>
                    <a:pt x="82" y="193"/>
                  </a:cubicBezTo>
                  <a:cubicBezTo>
                    <a:pt x="88" y="193"/>
                    <a:pt x="94" y="192"/>
                    <a:pt x="100" y="191"/>
                  </a:cubicBezTo>
                  <a:lnTo>
                    <a:pt x="291" y="153"/>
                  </a:lnTo>
                  <a:cubicBezTo>
                    <a:pt x="383" y="138"/>
                    <a:pt x="368" y="0"/>
                    <a:pt x="276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0"/>
            <p:cNvSpPr/>
            <p:nvPr/>
          </p:nvSpPr>
          <p:spPr>
            <a:xfrm>
              <a:off x="3046566" y="3284053"/>
              <a:ext cx="23571" cy="12771"/>
            </a:xfrm>
            <a:custGeom>
              <a:avLst/>
              <a:gdLst/>
              <a:ahLst/>
              <a:cxnLst/>
              <a:rect l="l" t="t" r="r" b="b"/>
              <a:pathLst>
                <a:path w="371" h="201" extrusionOk="0">
                  <a:moveTo>
                    <a:pt x="279" y="1"/>
                  </a:moveTo>
                  <a:cubicBezTo>
                    <a:pt x="217" y="16"/>
                    <a:pt x="156" y="31"/>
                    <a:pt x="95" y="47"/>
                  </a:cubicBezTo>
                  <a:cubicBezTo>
                    <a:pt x="0" y="61"/>
                    <a:pt x="17" y="201"/>
                    <a:pt x="111" y="201"/>
                  </a:cubicBezTo>
                  <a:cubicBezTo>
                    <a:pt x="116" y="201"/>
                    <a:pt x="121" y="200"/>
                    <a:pt x="126" y="200"/>
                  </a:cubicBezTo>
                  <a:cubicBezTo>
                    <a:pt x="179" y="184"/>
                    <a:pt x="240" y="169"/>
                    <a:pt x="302" y="154"/>
                  </a:cubicBezTo>
                  <a:cubicBezTo>
                    <a:pt x="325" y="146"/>
                    <a:pt x="340" y="139"/>
                    <a:pt x="355" y="123"/>
                  </a:cubicBezTo>
                  <a:cubicBezTo>
                    <a:pt x="363" y="108"/>
                    <a:pt x="371" y="85"/>
                    <a:pt x="371" y="62"/>
                  </a:cubicBezTo>
                  <a:cubicBezTo>
                    <a:pt x="363" y="31"/>
                    <a:pt x="332" y="1"/>
                    <a:pt x="294" y="1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0"/>
            <p:cNvSpPr/>
            <p:nvPr/>
          </p:nvSpPr>
          <p:spPr>
            <a:xfrm>
              <a:off x="3276820" y="2709374"/>
              <a:ext cx="528357" cy="774682"/>
            </a:xfrm>
            <a:custGeom>
              <a:avLst/>
              <a:gdLst/>
              <a:ahLst/>
              <a:cxnLst/>
              <a:rect l="l" t="t" r="r" b="b"/>
              <a:pathLst>
                <a:path w="8316" h="12193" extrusionOk="0">
                  <a:moveTo>
                    <a:pt x="6324" y="0"/>
                  </a:moveTo>
                  <a:cubicBezTo>
                    <a:pt x="6031" y="0"/>
                    <a:pt x="5739" y="32"/>
                    <a:pt x="5452" y="96"/>
                  </a:cubicBezTo>
                  <a:lnTo>
                    <a:pt x="5459" y="96"/>
                  </a:lnTo>
                  <a:lnTo>
                    <a:pt x="5459" y="103"/>
                  </a:lnTo>
                  <a:cubicBezTo>
                    <a:pt x="5398" y="111"/>
                    <a:pt x="5344" y="126"/>
                    <a:pt x="5291" y="142"/>
                  </a:cubicBezTo>
                  <a:cubicBezTo>
                    <a:pt x="5314" y="241"/>
                    <a:pt x="5329" y="341"/>
                    <a:pt x="5344" y="440"/>
                  </a:cubicBezTo>
                  <a:cubicBezTo>
                    <a:pt x="5452" y="1099"/>
                    <a:pt x="5467" y="1772"/>
                    <a:pt x="5398" y="2438"/>
                  </a:cubicBezTo>
                  <a:cubicBezTo>
                    <a:pt x="5367" y="2821"/>
                    <a:pt x="5306" y="3196"/>
                    <a:pt x="5222" y="3572"/>
                  </a:cubicBezTo>
                  <a:cubicBezTo>
                    <a:pt x="5145" y="3908"/>
                    <a:pt x="5054" y="4238"/>
                    <a:pt x="4931" y="4559"/>
                  </a:cubicBezTo>
                  <a:cubicBezTo>
                    <a:pt x="4686" y="5210"/>
                    <a:pt x="4349" y="5838"/>
                    <a:pt x="3943" y="6404"/>
                  </a:cubicBezTo>
                  <a:cubicBezTo>
                    <a:pt x="3591" y="6887"/>
                    <a:pt x="3178" y="7323"/>
                    <a:pt x="2718" y="7698"/>
                  </a:cubicBezTo>
                  <a:cubicBezTo>
                    <a:pt x="2351" y="7997"/>
                    <a:pt x="1953" y="8249"/>
                    <a:pt x="1524" y="8441"/>
                  </a:cubicBezTo>
                  <a:cubicBezTo>
                    <a:pt x="1164" y="8602"/>
                    <a:pt x="789" y="8716"/>
                    <a:pt x="406" y="8785"/>
                  </a:cubicBezTo>
                  <a:cubicBezTo>
                    <a:pt x="330" y="8801"/>
                    <a:pt x="261" y="8808"/>
                    <a:pt x="192" y="8816"/>
                  </a:cubicBezTo>
                  <a:lnTo>
                    <a:pt x="169" y="8816"/>
                  </a:lnTo>
                  <a:cubicBezTo>
                    <a:pt x="154" y="8824"/>
                    <a:pt x="146" y="8831"/>
                    <a:pt x="138" y="8839"/>
                  </a:cubicBezTo>
                  <a:cubicBezTo>
                    <a:pt x="123" y="8854"/>
                    <a:pt x="115" y="8877"/>
                    <a:pt x="115" y="8900"/>
                  </a:cubicBezTo>
                  <a:cubicBezTo>
                    <a:pt x="115" y="8923"/>
                    <a:pt x="123" y="8939"/>
                    <a:pt x="146" y="8954"/>
                  </a:cubicBezTo>
                  <a:cubicBezTo>
                    <a:pt x="152" y="8965"/>
                    <a:pt x="165" y="8972"/>
                    <a:pt x="178" y="8972"/>
                  </a:cubicBezTo>
                  <a:cubicBezTo>
                    <a:pt x="183" y="8972"/>
                    <a:pt x="188" y="8971"/>
                    <a:pt x="192" y="8969"/>
                  </a:cubicBezTo>
                  <a:lnTo>
                    <a:pt x="192" y="8969"/>
                  </a:lnTo>
                  <a:cubicBezTo>
                    <a:pt x="123" y="9107"/>
                    <a:pt x="69" y="9260"/>
                    <a:pt x="46" y="9413"/>
                  </a:cubicBezTo>
                  <a:cubicBezTo>
                    <a:pt x="8" y="9597"/>
                    <a:pt x="0" y="9788"/>
                    <a:pt x="16" y="9980"/>
                  </a:cubicBezTo>
                  <a:cubicBezTo>
                    <a:pt x="23" y="10179"/>
                    <a:pt x="54" y="10378"/>
                    <a:pt x="100" y="10569"/>
                  </a:cubicBezTo>
                  <a:cubicBezTo>
                    <a:pt x="138" y="10745"/>
                    <a:pt x="184" y="10921"/>
                    <a:pt x="245" y="11098"/>
                  </a:cubicBezTo>
                  <a:cubicBezTo>
                    <a:pt x="268" y="11174"/>
                    <a:pt x="299" y="11251"/>
                    <a:pt x="322" y="11320"/>
                  </a:cubicBezTo>
                  <a:cubicBezTo>
                    <a:pt x="353" y="11396"/>
                    <a:pt x="383" y="11465"/>
                    <a:pt x="422" y="11534"/>
                  </a:cubicBezTo>
                  <a:cubicBezTo>
                    <a:pt x="498" y="11679"/>
                    <a:pt x="605" y="11802"/>
                    <a:pt x="735" y="11909"/>
                  </a:cubicBezTo>
                  <a:cubicBezTo>
                    <a:pt x="858" y="12001"/>
                    <a:pt x="996" y="12070"/>
                    <a:pt x="1149" y="12116"/>
                  </a:cubicBezTo>
                  <a:cubicBezTo>
                    <a:pt x="1302" y="12162"/>
                    <a:pt x="1463" y="12192"/>
                    <a:pt x="1624" y="12192"/>
                  </a:cubicBezTo>
                  <a:cubicBezTo>
                    <a:pt x="1884" y="12192"/>
                    <a:pt x="2144" y="12154"/>
                    <a:pt x="2389" y="12070"/>
                  </a:cubicBezTo>
                  <a:cubicBezTo>
                    <a:pt x="2489" y="12047"/>
                    <a:pt x="2581" y="12009"/>
                    <a:pt x="2680" y="11970"/>
                  </a:cubicBezTo>
                  <a:cubicBezTo>
                    <a:pt x="3109" y="11779"/>
                    <a:pt x="3515" y="11542"/>
                    <a:pt x="3897" y="11274"/>
                  </a:cubicBezTo>
                  <a:lnTo>
                    <a:pt x="3913" y="11258"/>
                  </a:lnTo>
                  <a:cubicBezTo>
                    <a:pt x="4257" y="11036"/>
                    <a:pt x="4586" y="10791"/>
                    <a:pt x="4900" y="10516"/>
                  </a:cubicBezTo>
                  <a:cubicBezTo>
                    <a:pt x="5467" y="10033"/>
                    <a:pt x="5972" y="9490"/>
                    <a:pt x="6409" y="8893"/>
                  </a:cubicBezTo>
                  <a:cubicBezTo>
                    <a:pt x="6853" y="8288"/>
                    <a:pt x="7228" y="7637"/>
                    <a:pt x="7526" y="6956"/>
                  </a:cubicBezTo>
                  <a:cubicBezTo>
                    <a:pt x="7825" y="6274"/>
                    <a:pt x="8039" y="5562"/>
                    <a:pt x="8162" y="4827"/>
                  </a:cubicBezTo>
                  <a:cubicBezTo>
                    <a:pt x="8284" y="4108"/>
                    <a:pt x="8315" y="3373"/>
                    <a:pt x="8231" y="2645"/>
                  </a:cubicBezTo>
                  <a:cubicBezTo>
                    <a:pt x="8215" y="2461"/>
                    <a:pt x="8185" y="2285"/>
                    <a:pt x="8154" y="2102"/>
                  </a:cubicBezTo>
                  <a:cubicBezTo>
                    <a:pt x="8124" y="1918"/>
                    <a:pt x="8078" y="1734"/>
                    <a:pt x="8024" y="1527"/>
                  </a:cubicBezTo>
                  <a:cubicBezTo>
                    <a:pt x="7917" y="1076"/>
                    <a:pt x="7756" y="632"/>
                    <a:pt x="7549" y="218"/>
                  </a:cubicBezTo>
                  <a:cubicBezTo>
                    <a:pt x="7473" y="188"/>
                    <a:pt x="7404" y="157"/>
                    <a:pt x="7327" y="134"/>
                  </a:cubicBezTo>
                  <a:lnTo>
                    <a:pt x="7335" y="134"/>
                  </a:lnTo>
                  <a:cubicBezTo>
                    <a:pt x="7059" y="57"/>
                    <a:pt x="6784" y="11"/>
                    <a:pt x="6501" y="4"/>
                  </a:cubicBezTo>
                  <a:cubicBezTo>
                    <a:pt x="6442" y="1"/>
                    <a:pt x="6383" y="0"/>
                    <a:pt x="6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0"/>
            <p:cNvSpPr/>
            <p:nvPr/>
          </p:nvSpPr>
          <p:spPr>
            <a:xfrm>
              <a:off x="3281966" y="3270393"/>
              <a:ext cx="22809" cy="10864"/>
            </a:xfrm>
            <a:custGeom>
              <a:avLst/>
              <a:gdLst/>
              <a:ahLst/>
              <a:cxnLst/>
              <a:rect l="l" t="t" r="r" b="b"/>
              <a:pathLst>
                <a:path w="359" h="171" extrusionOk="0">
                  <a:moveTo>
                    <a:pt x="254" y="0"/>
                  </a:moveTo>
                  <a:cubicBezTo>
                    <a:pt x="250" y="0"/>
                    <a:pt x="246" y="1"/>
                    <a:pt x="241" y="1"/>
                  </a:cubicBezTo>
                  <a:lnTo>
                    <a:pt x="103" y="17"/>
                  </a:lnTo>
                  <a:lnTo>
                    <a:pt x="103" y="24"/>
                  </a:lnTo>
                  <a:lnTo>
                    <a:pt x="88" y="24"/>
                  </a:lnTo>
                  <a:cubicBezTo>
                    <a:pt x="1" y="46"/>
                    <a:pt x="24" y="171"/>
                    <a:pt x="105" y="171"/>
                  </a:cubicBezTo>
                  <a:cubicBezTo>
                    <a:pt x="109" y="171"/>
                    <a:pt x="114" y="171"/>
                    <a:pt x="119" y="170"/>
                  </a:cubicBezTo>
                  <a:lnTo>
                    <a:pt x="264" y="154"/>
                  </a:lnTo>
                  <a:cubicBezTo>
                    <a:pt x="359" y="147"/>
                    <a:pt x="342" y="0"/>
                    <a:pt x="254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0"/>
            <p:cNvSpPr/>
            <p:nvPr/>
          </p:nvSpPr>
          <p:spPr>
            <a:xfrm>
              <a:off x="3282665" y="3268932"/>
              <a:ext cx="21475" cy="10356"/>
            </a:xfrm>
            <a:custGeom>
              <a:avLst/>
              <a:gdLst/>
              <a:ahLst/>
              <a:cxnLst/>
              <a:rect l="l" t="t" r="r" b="b"/>
              <a:pathLst>
                <a:path w="338" h="163" extrusionOk="0">
                  <a:moveTo>
                    <a:pt x="257" y="0"/>
                  </a:moveTo>
                  <a:cubicBezTo>
                    <a:pt x="253" y="0"/>
                    <a:pt x="249" y="1"/>
                    <a:pt x="245" y="1"/>
                  </a:cubicBezTo>
                  <a:cubicBezTo>
                    <a:pt x="184" y="9"/>
                    <a:pt x="130" y="9"/>
                    <a:pt x="69" y="9"/>
                  </a:cubicBezTo>
                  <a:lnTo>
                    <a:pt x="54" y="9"/>
                  </a:lnTo>
                  <a:cubicBezTo>
                    <a:pt x="39" y="17"/>
                    <a:pt x="31" y="24"/>
                    <a:pt x="16" y="40"/>
                  </a:cubicBezTo>
                  <a:cubicBezTo>
                    <a:pt x="8" y="55"/>
                    <a:pt x="0" y="78"/>
                    <a:pt x="0" y="101"/>
                  </a:cubicBezTo>
                  <a:cubicBezTo>
                    <a:pt x="8" y="116"/>
                    <a:pt x="16" y="139"/>
                    <a:pt x="31" y="147"/>
                  </a:cubicBezTo>
                  <a:cubicBezTo>
                    <a:pt x="46" y="162"/>
                    <a:pt x="69" y="162"/>
                    <a:pt x="92" y="162"/>
                  </a:cubicBezTo>
                  <a:cubicBezTo>
                    <a:pt x="146" y="162"/>
                    <a:pt x="207" y="162"/>
                    <a:pt x="261" y="154"/>
                  </a:cubicBezTo>
                  <a:cubicBezTo>
                    <a:pt x="307" y="147"/>
                    <a:pt x="337" y="109"/>
                    <a:pt x="330" y="63"/>
                  </a:cubicBezTo>
                  <a:cubicBezTo>
                    <a:pt x="323" y="28"/>
                    <a:pt x="291" y="0"/>
                    <a:pt x="257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0"/>
            <p:cNvSpPr/>
            <p:nvPr/>
          </p:nvSpPr>
          <p:spPr>
            <a:xfrm>
              <a:off x="3283809" y="3269821"/>
              <a:ext cx="21793" cy="10928"/>
            </a:xfrm>
            <a:custGeom>
              <a:avLst/>
              <a:gdLst/>
              <a:ahLst/>
              <a:cxnLst/>
              <a:rect l="l" t="t" r="r" b="b"/>
              <a:pathLst>
                <a:path w="343" h="172" extrusionOk="0">
                  <a:moveTo>
                    <a:pt x="240" y="1"/>
                  </a:moveTo>
                  <a:cubicBezTo>
                    <a:pt x="234" y="1"/>
                    <a:pt x="227" y="1"/>
                    <a:pt x="220" y="3"/>
                  </a:cubicBezTo>
                  <a:lnTo>
                    <a:pt x="97" y="18"/>
                  </a:lnTo>
                  <a:lnTo>
                    <a:pt x="82" y="18"/>
                  </a:lnTo>
                  <a:cubicBezTo>
                    <a:pt x="0" y="48"/>
                    <a:pt x="19" y="171"/>
                    <a:pt x="105" y="171"/>
                  </a:cubicBezTo>
                  <a:cubicBezTo>
                    <a:pt x="107" y="171"/>
                    <a:pt x="110" y="171"/>
                    <a:pt x="112" y="171"/>
                  </a:cubicBezTo>
                  <a:lnTo>
                    <a:pt x="243" y="156"/>
                  </a:lnTo>
                  <a:cubicBezTo>
                    <a:pt x="343" y="149"/>
                    <a:pt x="336" y="1"/>
                    <a:pt x="240" y="1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3284571" y="3268932"/>
              <a:ext cx="20712" cy="10356"/>
            </a:xfrm>
            <a:custGeom>
              <a:avLst/>
              <a:gdLst/>
              <a:ahLst/>
              <a:cxnLst/>
              <a:rect l="l" t="t" r="r" b="b"/>
              <a:pathLst>
                <a:path w="326" h="163" extrusionOk="0">
                  <a:moveTo>
                    <a:pt x="221" y="0"/>
                  </a:moveTo>
                  <a:cubicBezTo>
                    <a:pt x="217" y="0"/>
                    <a:pt x="212" y="1"/>
                    <a:pt x="208" y="1"/>
                  </a:cubicBezTo>
                  <a:cubicBezTo>
                    <a:pt x="162" y="9"/>
                    <a:pt x="116" y="9"/>
                    <a:pt x="70" y="9"/>
                  </a:cubicBezTo>
                  <a:lnTo>
                    <a:pt x="55" y="9"/>
                  </a:lnTo>
                  <a:cubicBezTo>
                    <a:pt x="16" y="24"/>
                    <a:pt x="1" y="63"/>
                    <a:pt x="1" y="93"/>
                  </a:cubicBezTo>
                  <a:cubicBezTo>
                    <a:pt x="1" y="116"/>
                    <a:pt x="16" y="132"/>
                    <a:pt x="32" y="147"/>
                  </a:cubicBezTo>
                  <a:cubicBezTo>
                    <a:pt x="47" y="162"/>
                    <a:pt x="70" y="162"/>
                    <a:pt x="85" y="162"/>
                  </a:cubicBezTo>
                  <a:lnTo>
                    <a:pt x="223" y="154"/>
                  </a:lnTo>
                  <a:cubicBezTo>
                    <a:pt x="325" y="147"/>
                    <a:pt x="309" y="0"/>
                    <a:pt x="221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3281839" y="3267915"/>
              <a:ext cx="25859" cy="10864"/>
            </a:xfrm>
            <a:custGeom>
              <a:avLst/>
              <a:gdLst/>
              <a:ahLst/>
              <a:cxnLst/>
              <a:rect l="l" t="t" r="r" b="b"/>
              <a:pathLst>
                <a:path w="407" h="171" extrusionOk="0">
                  <a:moveTo>
                    <a:pt x="304" y="1"/>
                  </a:moveTo>
                  <a:cubicBezTo>
                    <a:pt x="299" y="1"/>
                    <a:pt x="294" y="1"/>
                    <a:pt x="289" y="2"/>
                  </a:cubicBezTo>
                  <a:cubicBezTo>
                    <a:pt x="228" y="10"/>
                    <a:pt x="166" y="10"/>
                    <a:pt x="98" y="17"/>
                  </a:cubicBezTo>
                  <a:lnTo>
                    <a:pt x="90" y="17"/>
                  </a:lnTo>
                  <a:cubicBezTo>
                    <a:pt x="1" y="47"/>
                    <a:pt x="27" y="171"/>
                    <a:pt x="113" y="171"/>
                  </a:cubicBezTo>
                  <a:cubicBezTo>
                    <a:pt x="115" y="171"/>
                    <a:pt x="118" y="171"/>
                    <a:pt x="121" y="170"/>
                  </a:cubicBezTo>
                  <a:lnTo>
                    <a:pt x="312" y="155"/>
                  </a:lnTo>
                  <a:cubicBezTo>
                    <a:pt x="407" y="141"/>
                    <a:pt x="397" y="1"/>
                    <a:pt x="304" y="1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3285588" y="3268042"/>
              <a:ext cx="22428" cy="10737"/>
            </a:xfrm>
            <a:custGeom>
              <a:avLst/>
              <a:gdLst/>
              <a:ahLst/>
              <a:cxnLst/>
              <a:rect l="l" t="t" r="r" b="b"/>
              <a:pathLst>
                <a:path w="353" h="169" extrusionOk="0">
                  <a:moveTo>
                    <a:pt x="261" y="0"/>
                  </a:moveTo>
                  <a:cubicBezTo>
                    <a:pt x="199" y="8"/>
                    <a:pt x="138" y="15"/>
                    <a:pt x="77" y="15"/>
                  </a:cubicBezTo>
                  <a:lnTo>
                    <a:pt x="54" y="15"/>
                  </a:lnTo>
                  <a:cubicBezTo>
                    <a:pt x="23" y="31"/>
                    <a:pt x="0" y="61"/>
                    <a:pt x="0" y="100"/>
                  </a:cubicBezTo>
                  <a:cubicBezTo>
                    <a:pt x="8" y="123"/>
                    <a:pt x="16" y="138"/>
                    <a:pt x="31" y="153"/>
                  </a:cubicBezTo>
                  <a:cubicBezTo>
                    <a:pt x="46" y="161"/>
                    <a:pt x="69" y="168"/>
                    <a:pt x="92" y="168"/>
                  </a:cubicBezTo>
                  <a:cubicBezTo>
                    <a:pt x="153" y="168"/>
                    <a:pt x="222" y="161"/>
                    <a:pt x="284" y="153"/>
                  </a:cubicBezTo>
                  <a:cubicBezTo>
                    <a:pt x="322" y="146"/>
                    <a:pt x="352" y="107"/>
                    <a:pt x="345" y="69"/>
                  </a:cubicBezTo>
                  <a:cubicBezTo>
                    <a:pt x="345" y="23"/>
                    <a:pt x="307" y="0"/>
                    <a:pt x="261" y="0"/>
                  </a:cubicBezTo>
                  <a:close/>
                </a:path>
              </a:pathLst>
            </a:custGeom>
            <a:solidFill>
              <a:srgbClr val="AB49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2843887" y="3268995"/>
              <a:ext cx="688846" cy="769599"/>
            </a:xfrm>
            <a:custGeom>
              <a:avLst/>
              <a:gdLst/>
              <a:ahLst/>
              <a:cxnLst/>
              <a:rect l="l" t="t" r="r" b="b"/>
              <a:pathLst>
                <a:path w="10842" h="12113" extrusionOk="0">
                  <a:moveTo>
                    <a:pt x="6945" y="0"/>
                  </a:moveTo>
                  <a:lnTo>
                    <a:pt x="6952" y="16"/>
                  </a:lnTo>
                  <a:cubicBezTo>
                    <a:pt x="6937" y="16"/>
                    <a:pt x="6929" y="23"/>
                    <a:pt x="6922" y="31"/>
                  </a:cubicBezTo>
                  <a:cubicBezTo>
                    <a:pt x="6906" y="31"/>
                    <a:pt x="6899" y="39"/>
                    <a:pt x="6891" y="54"/>
                  </a:cubicBezTo>
                  <a:cubicBezTo>
                    <a:pt x="6807" y="207"/>
                    <a:pt x="6707" y="345"/>
                    <a:pt x="6592" y="475"/>
                  </a:cubicBezTo>
                  <a:cubicBezTo>
                    <a:pt x="6485" y="582"/>
                    <a:pt x="6363" y="674"/>
                    <a:pt x="6240" y="758"/>
                  </a:cubicBezTo>
                  <a:cubicBezTo>
                    <a:pt x="6072" y="858"/>
                    <a:pt x="5896" y="942"/>
                    <a:pt x="5712" y="1003"/>
                  </a:cubicBezTo>
                  <a:cubicBezTo>
                    <a:pt x="5513" y="1057"/>
                    <a:pt x="5314" y="1088"/>
                    <a:pt x="5115" y="1095"/>
                  </a:cubicBezTo>
                  <a:lnTo>
                    <a:pt x="5061" y="1095"/>
                  </a:lnTo>
                  <a:cubicBezTo>
                    <a:pt x="4908" y="1095"/>
                    <a:pt x="4755" y="1080"/>
                    <a:pt x="4609" y="1049"/>
                  </a:cubicBezTo>
                  <a:cubicBezTo>
                    <a:pt x="4464" y="1011"/>
                    <a:pt x="4326" y="957"/>
                    <a:pt x="4196" y="888"/>
                  </a:cubicBezTo>
                  <a:cubicBezTo>
                    <a:pt x="4089" y="827"/>
                    <a:pt x="3989" y="758"/>
                    <a:pt x="3897" y="674"/>
                  </a:cubicBezTo>
                  <a:cubicBezTo>
                    <a:pt x="3813" y="590"/>
                    <a:pt x="3737" y="498"/>
                    <a:pt x="3675" y="398"/>
                  </a:cubicBezTo>
                  <a:cubicBezTo>
                    <a:pt x="3645" y="360"/>
                    <a:pt x="3622" y="314"/>
                    <a:pt x="3599" y="268"/>
                  </a:cubicBezTo>
                  <a:cubicBezTo>
                    <a:pt x="3584" y="238"/>
                    <a:pt x="3561" y="215"/>
                    <a:pt x="3530" y="215"/>
                  </a:cubicBezTo>
                  <a:lnTo>
                    <a:pt x="3499" y="215"/>
                  </a:lnTo>
                  <a:lnTo>
                    <a:pt x="3484" y="230"/>
                  </a:lnTo>
                  <a:cubicBezTo>
                    <a:pt x="2833" y="582"/>
                    <a:pt x="2259" y="1042"/>
                    <a:pt x="1769" y="1600"/>
                  </a:cubicBezTo>
                  <a:cubicBezTo>
                    <a:pt x="1294" y="2144"/>
                    <a:pt x="904" y="2764"/>
                    <a:pt x="621" y="3438"/>
                  </a:cubicBezTo>
                  <a:cubicBezTo>
                    <a:pt x="483" y="3767"/>
                    <a:pt x="360" y="4112"/>
                    <a:pt x="268" y="4464"/>
                  </a:cubicBezTo>
                  <a:cubicBezTo>
                    <a:pt x="177" y="4816"/>
                    <a:pt x="108" y="5176"/>
                    <a:pt x="62" y="5536"/>
                  </a:cubicBezTo>
                  <a:cubicBezTo>
                    <a:pt x="16" y="5896"/>
                    <a:pt x="0" y="6263"/>
                    <a:pt x="8" y="6623"/>
                  </a:cubicBezTo>
                  <a:cubicBezTo>
                    <a:pt x="16" y="6990"/>
                    <a:pt x="54" y="7358"/>
                    <a:pt x="115" y="7725"/>
                  </a:cubicBezTo>
                  <a:cubicBezTo>
                    <a:pt x="322" y="9035"/>
                    <a:pt x="781" y="10298"/>
                    <a:pt x="1478" y="11439"/>
                  </a:cubicBezTo>
                  <a:cubicBezTo>
                    <a:pt x="1463" y="11462"/>
                    <a:pt x="1470" y="11500"/>
                    <a:pt x="1493" y="11515"/>
                  </a:cubicBezTo>
                  <a:cubicBezTo>
                    <a:pt x="1838" y="11898"/>
                    <a:pt x="2405" y="12105"/>
                    <a:pt x="3170" y="12112"/>
                  </a:cubicBezTo>
                  <a:lnTo>
                    <a:pt x="3216" y="12112"/>
                  </a:lnTo>
                  <a:cubicBezTo>
                    <a:pt x="3538" y="12112"/>
                    <a:pt x="3859" y="12082"/>
                    <a:pt x="4173" y="12020"/>
                  </a:cubicBezTo>
                  <a:cubicBezTo>
                    <a:pt x="4487" y="11975"/>
                    <a:pt x="4793" y="11898"/>
                    <a:pt x="5099" y="11814"/>
                  </a:cubicBezTo>
                  <a:cubicBezTo>
                    <a:pt x="5398" y="11722"/>
                    <a:pt x="5697" y="11615"/>
                    <a:pt x="5949" y="11515"/>
                  </a:cubicBezTo>
                  <a:cubicBezTo>
                    <a:pt x="6309" y="11377"/>
                    <a:pt x="6654" y="11240"/>
                    <a:pt x="6975" y="11086"/>
                  </a:cubicBezTo>
                  <a:cubicBezTo>
                    <a:pt x="7680" y="10773"/>
                    <a:pt x="8346" y="10382"/>
                    <a:pt x="8958" y="9923"/>
                  </a:cubicBezTo>
                  <a:cubicBezTo>
                    <a:pt x="9555" y="9479"/>
                    <a:pt x="10061" y="8920"/>
                    <a:pt x="10436" y="8284"/>
                  </a:cubicBezTo>
                  <a:cubicBezTo>
                    <a:pt x="10650" y="7909"/>
                    <a:pt x="10780" y="7488"/>
                    <a:pt x="10811" y="7052"/>
                  </a:cubicBezTo>
                  <a:cubicBezTo>
                    <a:pt x="10842" y="6608"/>
                    <a:pt x="10811" y="6164"/>
                    <a:pt x="10719" y="5727"/>
                  </a:cubicBezTo>
                  <a:cubicBezTo>
                    <a:pt x="10681" y="5536"/>
                    <a:pt x="10635" y="5329"/>
                    <a:pt x="10566" y="5069"/>
                  </a:cubicBezTo>
                  <a:cubicBezTo>
                    <a:pt x="10528" y="4908"/>
                    <a:pt x="10474" y="4739"/>
                    <a:pt x="10420" y="4563"/>
                  </a:cubicBezTo>
                  <a:cubicBezTo>
                    <a:pt x="10313" y="4219"/>
                    <a:pt x="10183" y="3874"/>
                    <a:pt x="10038" y="3545"/>
                  </a:cubicBezTo>
                  <a:cubicBezTo>
                    <a:pt x="9739" y="2841"/>
                    <a:pt x="9356" y="2182"/>
                    <a:pt x="8897" y="1578"/>
                  </a:cubicBezTo>
                  <a:cubicBezTo>
                    <a:pt x="8330" y="850"/>
                    <a:pt x="7695" y="322"/>
                    <a:pt x="7006" y="8"/>
                  </a:cubicBezTo>
                  <a:cubicBezTo>
                    <a:pt x="6991" y="0"/>
                    <a:pt x="6975" y="0"/>
                    <a:pt x="6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3373648" y="2714966"/>
              <a:ext cx="431530" cy="1198588"/>
            </a:xfrm>
            <a:custGeom>
              <a:avLst/>
              <a:gdLst/>
              <a:ahLst/>
              <a:cxnLst/>
              <a:rect l="l" t="t" r="r" b="b"/>
              <a:pathLst>
                <a:path w="6792" h="18865" extrusionOk="0">
                  <a:moveTo>
                    <a:pt x="5658" y="0"/>
                  </a:moveTo>
                  <a:lnTo>
                    <a:pt x="5658" y="0"/>
                  </a:lnTo>
                  <a:cubicBezTo>
                    <a:pt x="5681" y="46"/>
                    <a:pt x="5704" y="92"/>
                    <a:pt x="5727" y="130"/>
                  </a:cubicBezTo>
                  <a:cubicBezTo>
                    <a:pt x="5880" y="444"/>
                    <a:pt x="5995" y="781"/>
                    <a:pt x="6071" y="1125"/>
                  </a:cubicBezTo>
                  <a:cubicBezTo>
                    <a:pt x="6148" y="1478"/>
                    <a:pt x="6186" y="1845"/>
                    <a:pt x="6194" y="2213"/>
                  </a:cubicBezTo>
                  <a:cubicBezTo>
                    <a:pt x="6209" y="2588"/>
                    <a:pt x="6186" y="2963"/>
                    <a:pt x="6140" y="3346"/>
                  </a:cubicBezTo>
                  <a:cubicBezTo>
                    <a:pt x="6102" y="3721"/>
                    <a:pt x="6025" y="4096"/>
                    <a:pt x="5934" y="4471"/>
                  </a:cubicBezTo>
                  <a:cubicBezTo>
                    <a:pt x="5842" y="4831"/>
                    <a:pt x="5734" y="5191"/>
                    <a:pt x="5604" y="5535"/>
                  </a:cubicBezTo>
                  <a:cubicBezTo>
                    <a:pt x="5482" y="5857"/>
                    <a:pt x="5344" y="6163"/>
                    <a:pt x="5183" y="6469"/>
                  </a:cubicBezTo>
                  <a:cubicBezTo>
                    <a:pt x="5107" y="6607"/>
                    <a:pt x="5022" y="6760"/>
                    <a:pt x="4900" y="6959"/>
                  </a:cubicBezTo>
                  <a:cubicBezTo>
                    <a:pt x="4785" y="7159"/>
                    <a:pt x="4678" y="7319"/>
                    <a:pt x="4571" y="7480"/>
                  </a:cubicBezTo>
                  <a:cubicBezTo>
                    <a:pt x="4341" y="7825"/>
                    <a:pt x="4096" y="8146"/>
                    <a:pt x="3851" y="8445"/>
                  </a:cubicBezTo>
                  <a:cubicBezTo>
                    <a:pt x="3338" y="9065"/>
                    <a:pt x="2756" y="9624"/>
                    <a:pt x="2113" y="10114"/>
                  </a:cubicBezTo>
                  <a:cubicBezTo>
                    <a:pt x="1792" y="10359"/>
                    <a:pt x="1455" y="10588"/>
                    <a:pt x="1110" y="10795"/>
                  </a:cubicBezTo>
                  <a:cubicBezTo>
                    <a:pt x="926" y="10895"/>
                    <a:pt x="743" y="10994"/>
                    <a:pt x="567" y="11078"/>
                  </a:cubicBezTo>
                  <a:cubicBezTo>
                    <a:pt x="421" y="11147"/>
                    <a:pt x="276" y="11216"/>
                    <a:pt x="138" y="11278"/>
                  </a:cubicBezTo>
                  <a:lnTo>
                    <a:pt x="84" y="11308"/>
                  </a:lnTo>
                  <a:lnTo>
                    <a:pt x="0" y="11346"/>
                  </a:lnTo>
                  <a:cubicBezTo>
                    <a:pt x="390" y="12051"/>
                    <a:pt x="643" y="12816"/>
                    <a:pt x="758" y="13613"/>
                  </a:cubicBezTo>
                  <a:cubicBezTo>
                    <a:pt x="819" y="14018"/>
                    <a:pt x="858" y="14424"/>
                    <a:pt x="873" y="14830"/>
                  </a:cubicBezTo>
                  <a:cubicBezTo>
                    <a:pt x="896" y="15251"/>
                    <a:pt x="888" y="15664"/>
                    <a:pt x="858" y="16086"/>
                  </a:cubicBezTo>
                  <a:cubicBezTo>
                    <a:pt x="827" y="16553"/>
                    <a:pt x="758" y="17020"/>
                    <a:pt x="666" y="17487"/>
                  </a:cubicBezTo>
                  <a:cubicBezTo>
                    <a:pt x="582" y="17946"/>
                    <a:pt x="467" y="18413"/>
                    <a:pt x="329" y="18865"/>
                  </a:cubicBezTo>
                  <a:cubicBezTo>
                    <a:pt x="421" y="18803"/>
                    <a:pt x="521" y="18735"/>
                    <a:pt x="635" y="18650"/>
                  </a:cubicBezTo>
                  <a:cubicBezTo>
                    <a:pt x="1233" y="18206"/>
                    <a:pt x="1738" y="17647"/>
                    <a:pt x="2113" y="17012"/>
                  </a:cubicBezTo>
                  <a:cubicBezTo>
                    <a:pt x="2220" y="16828"/>
                    <a:pt x="2305" y="16629"/>
                    <a:pt x="2366" y="16430"/>
                  </a:cubicBezTo>
                  <a:cubicBezTo>
                    <a:pt x="2435" y="16216"/>
                    <a:pt x="2473" y="15994"/>
                    <a:pt x="2488" y="15779"/>
                  </a:cubicBezTo>
                  <a:cubicBezTo>
                    <a:pt x="2519" y="15335"/>
                    <a:pt x="2488" y="14884"/>
                    <a:pt x="2396" y="14447"/>
                  </a:cubicBezTo>
                  <a:cubicBezTo>
                    <a:pt x="2358" y="14240"/>
                    <a:pt x="2305" y="14041"/>
                    <a:pt x="2243" y="13789"/>
                  </a:cubicBezTo>
                  <a:cubicBezTo>
                    <a:pt x="2197" y="13613"/>
                    <a:pt x="2144" y="13452"/>
                    <a:pt x="2098" y="13291"/>
                  </a:cubicBezTo>
                  <a:cubicBezTo>
                    <a:pt x="1991" y="12939"/>
                    <a:pt x="1860" y="12594"/>
                    <a:pt x="1715" y="12265"/>
                  </a:cubicBezTo>
                  <a:cubicBezTo>
                    <a:pt x="1638" y="12089"/>
                    <a:pt x="1554" y="11913"/>
                    <a:pt x="1470" y="11729"/>
                  </a:cubicBezTo>
                  <a:cubicBezTo>
                    <a:pt x="1784" y="11576"/>
                    <a:pt x="2090" y="11392"/>
                    <a:pt x="2381" y="11186"/>
                  </a:cubicBezTo>
                  <a:cubicBezTo>
                    <a:pt x="2381" y="11178"/>
                    <a:pt x="2389" y="11178"/>
                    <a:pt x="2396" y="11170"/>
                  </a:cubicBezTo>
                  <a:cubicBezTo>
                    <a:pt x="2741" y="10948"/>
                    <a:pt x="3070" y="10703"/>
                    <a:pt x="3384" y="10435"/>
                  </a:cubicBezTo>
                  <a:cubicBezTo>
                    <a:pt x="3943" y="9945"/>
                    <a:pt x="4448" y="9402"/>
                    <a:pt x="4892" y="8805"/>
                  </a:cubicBezTo>
                  <a:cubicBezTo>
                    <a:pt x="5329" y="8200"/>
                    <a:pt x="5704" y="7549"/>
                    <a:pt x="6002" y="6868"/>
                  </a:cubicBezTo>
                  <a:cubicBezTo>
                    <a:pt x="6301" y="6186"/>
                    <a:pt x="6515" y="5474"/>
                    <a:pt x="6638" y="4739"/>
                  </a:cubicBezTo>
                  <a:cubicBezTo>
                    <a:pt x="6768" y="4020"/>
                    <a:pt x="6791" y="3277"/>
                    <a:pt x="6714" y="2550"/>
                  </a:cubicBezTo>
                  <a:cubicBezTo>
                    <a:pt x="6691" y="2358"/>
                    <a:pt x="6661" y="2174"/>
                    <a:pt x="6630" y="2006"/>
                  </a:cubicBezTo>
                  <a:cubicBezTo>
                    <a:pt x="6600" y="1815"/>
                    <a:pt x="6554" y="1631"/>
                    <a:pt x="6500" y="1432"/>
                  </a:cubicBezTo>
                  <a:cubicBezTo>
                    <a:pt x="6393" y="980"/>
                    <a:pt x="6232" y="544"/>
                    <a:pt x="6025" y="123"/>
                  </a:cubicBezTo>
                  <a:cubicBezTo>
                    <a:pt x="5949" y="92"/>
                    <a:pt x="5872" y="61"/>
                    <a:pt x="5803" y="38"/>
                  </a:cubicBezTo>
                  <a:cubicBezTo>
                    <a:pt x="5750" y="23"/>
                    <a:pt x="5704" y="8"/>
                    <a:pt x="5658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3061688" y="3263659"/>
              <a:ext cx="227328" cy="78847"/>
            </a:xfrm>
            <a:custGeom>
              <a:avLst/>
              <a:gdLst/>
              <a:ahLst/>
              <a:cxnLst/>
              <a:rect l="l" t="t" r="r" b="b"/>
              <a:pathLst>
                <a:path w="3578" h="1241" extrusionOk="0">
                  <a:moveTo>
                    <a:pt x="3486" y="0"/>
                  </a:moveTo>
                  <a:cubicBezTo>
                    <a:pt x="3463" y="0"/>
                    <a:pt x="3432" y="15"/>
                    <a:pt x="3417" y="46"/>
                  </a:cubicBezTo>
                  <a:lnTo>
                    <a:pt x="3425" y="38"/>
                  </a:lnTo>
                  <a:lnTo>
                    <a:pt x="3425" y="38"/>
                  </a:lnTo>
                  <a:cubicBezTo>
                    <a:pt x="3379" y="115"/>
                    <a:pt x="3325" y="192"/>
                    <a:pt x="3279" y="268"/>
                  </a:cubicBezTo>
                  <a:cubicBezTo>
                    <a:pt x="3126" y="475"/>
                    <a:pt x="2935" y="651"/>
                    <a:pt x="2713" y="789"/>
                  </a:cubicBezTo>
                  <a:cubicBezTo>
                    <a:pt x="2644" y="835"/>
                    <a:pt x="2567" y="873"/>
                    <a:pt x="2498" y="911"/>
                  </a:cubicBezTo>
                  <a:cubicBezTo>
                    <a:pt x="2338" y="980"/>
                    <a:pt x="2169" y="1034"/>
                    <a:pt x="2001" y="1064"/>
                  </a:cubicBezTo>
                  <a:lnTo>
                    <a:pt x="2016" y="1064"/>
                  </a:lnTo>
                  <a:cubicBezTo>
                    <a:pt x="1902" y="1079"/>
                    <a:pt x="1789" y="1088"/>
                    <a:pt x="1673" y="1088"/>
                  </a:cubicBezTo>
                  <a:cubicBezTo>
                    <a:pt x="1609" y="1088"/>
                    <a:pt x="1545" y="1085"/>
                    <a:pt x="1480" y="1080"/>
                  </a:cubicBezTo>
                  <a:cubicBezTo>
                    <a:pt x="1319" y="1057"/>
                    <a:pt x="1166" y="1018"/>
                    <a:pt x="1013" y="965"/>
                  </a:cubicBezTo>
                  <a:cubicBezTo>
                    <a:pt x="883" y="911"/>
                    <a:pt x="753" y="842"/>
                    <a:pt x="630" y="758"/>
                  </a:cubicBezTo>
                  <a:cubicBezTo>
                    <a:pt x="508" y="666"/>
                    <a:pt x="401" y="567"/>
                    <a:pt x="301" y="444"/>
                  </a:cubicBezTo>
                  <a:cubicBezTo>
                    <a:pt x="255" y="391"/>
                    <a:pt x="217" y="329"/>
                    <a:pt x="179" y="268"/>
                  </a:cubicBezTo>
                  <a:cubicBezTo>
                    <a:pt x="162" y="240"/>
                    <a:pt x="137" y="228"/>
                    <a:pt x="112" y="228"/>
                  </a:cubicBezTo>
                  <a:cubicBezTo>
                    <a:pt x="56" y="228"/>
                    <a:pt x="1" y="289"/>
                    <a:pt x="48" y="352"/>
                  </a:cubicBezTo>
                  <a:cubicBezTo>
                    <a:pt x="133" y="498"/>
                    <a:pt x="247" y="636"/>
                    <a:pt x="378" y="750"/>
                  </a:cubicBezTo>
                  <a:cubicBezTo>
                    <a:pt x="500" y="858"/>
                    <a:pt x="638" y="957"/>
                    <a:pt x="783" y="1034"/>
                  </a:cubicBezTo>
                  <a:cubicBezTo>
                    <a:pt x="1067" y="1172"/>
                    <a:pt x="1378" y="1241"/>
                    <a:pt x="1691" y="1241"/>
                  </a:cubicBezTo>
                  <a:cubicBezTo>
                    <a:pt x="1707" y="1241"/>
                    <a:pt x="1724" y="1241"/>
                    <a:pt x="1740" y="1240"/>
                  </a:cubicBezTo>
                  <a:cubicBezTo>
                    <a:pt x="2077" y="1233"/>
                    <a:pt x="2406" y="1141"/>
                    <a:pt x="2705" y="980"/>
                  </a:cubicBezTo>
                  <a:cubicBezTo>
                    <a:pt x="2873" y="881"/>
                    <a:pt x="3027" y="766"/>
                    <a:pt x="3164" y="636"/>
                  </a:cubicBezTo>
                  <a:cubicBezTo>
                    <a:pt x="3310" y="490"/>
                    <a:pt x="3440" y="322"/>
                    <a:pt x="3547" y="138"/>
                  </a:cubicBezTo>
                  <a:lnTo>
                    <a:pt x="3555" y="115"/>
                  </a:lnTo>
                  <a:cubicBezTo>
                    <a:pt x="3578" y="77"/>
                    <a:pt x="3563" y="31"/>
                    <a:pt x="3524" y="8"/>
                  </a:cubicBezTo>
                  <a:cubicBezTo>
                    <a:pt x="3517" y="8"/>
                    <a:pt x="3501" y="0"/>
                    <a:pt x="34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2608424" y="3683946"/>
              <a:ext cx="557075" cy="455355"/>
            </a:xfrm>
            <a:custGeom>
              <a:avLst/>
              <a:gdLst/>
              <a:ahLst/>
              <a:cxnLst/>
              <a:rect l="l" t="t" r="r" b="b"/>
              <a:pathLst>
                <a:path w="8768" h="7167" extrusionOk="0">
                  <a:moveTo>
                    <a:pt x="1808" y="0"/>
                  </a:moveTo>
                  <a:cubicBezTo>
                    <a:pt x="1708" y="0"/>
                    <a:pt x="1609" y="8"/>
                    <a:pt x="1517" y="31"/>
                  </a:cubicBezTo>
                  <a:cubicBezTo>
                    <a:pt x="1456" y="38"/>
                    <a:pt x="1394" y="61"/>
                    <a:pt x="1333" y="77"/>
                  </a:cubicBezTo>
                  <a:cubicBezTo>
                    <a:pt x="1272" y="100"/>
                    <a:pt x="1203" y="130"/>
                    <a:pt x="1142" y="161"/>
                  </a:cubicBezTo>
                  <a:cubicBezTo>
                    <a:pt x="1012" y="230"/>
                    <a:pt x="889" y="322"/>
                    <a:pt x="782" y="421"/>
                  </a:cubicBezTo>
                  <a:cubicBezTo>
                    <a:pt x="659" y="536"/>
                    <a:pt x="560" y="658"/>
                    <a:pt x="468" y="789"/>
                  </a:cubicBezTo>
                  <a:cubicBezTo>
                    <a:pt x="292" y="1034"/>
                    <a:pt x="169" y="1302"/>
                    <a:pt x="93" y="1592"/>
                  </a:cubicBezTo>
                  <a:cubicBezTo>
                    <a:pt x="24" y="1860"/>
                    <a:pt x="1" y="2144"/>
                    <a:pt x="32" y="2427"/>
                  </a:cubicBezTo>
                  <a:cubicBezTo>
                    <a:pt x="62" y="2718"/>
                    <a:pt x="123" y="3001"/>
                    <a:pt x="231" y="3277"/>
                  </a:cubicBezTo>
                  <a:cubicBezTo>
                    <a:pt x="338" y="3560"/>
                    <a:pt x="476" y="3843"/>
                    <a:pt x="636" y="4104"/>
                  </a:cubicBezTo>
                  <a:cubicBezTo>
                    <a:pt x="812" y="4379"/>
                    <a:pt x="1004" y="4647"/>
                    <a:pt x="1211" y="4892"/>
                  </a:cubicBezTo>
                  <a:cubicBezTo>
                    <a:pt x="1425" y="5145"/>
                    <a:pt x="1655" y="5382"/>
                    <a:pt x="1892" y="5604"/>
                  </a:cubicBezTo>
                  <a:cubicBezTo>
                    <a:pt x="2076" y="5780"/>
                    <a:pt x="2267" y="5941"/>
                    <a:pt x="2459" y="6094"/>
                  </a:cubicBezTo>
                  <a:cubicBezTo>
                    <a:pt x="2428" y="6117"/>
                    <a:pt x="2420" y="6163"/>
                    <a:pt x="2443" y="6194"/>
                  </a:cubicBezTo>
                  <a:cubicBezTo>
                    <a:pt x="2489" y="6247"/>
                    <a:pt x="2535" y="6301"/>
                    <a:pt x="2589" y="6347"/>
                  </a:cubicBezTo>
                  <a:cubicBezTo>
                    <a:pt x="2650" y="6393"/>
                    <a:pt x="2711" y="6446"/>
                    <a:pt x="2780" y="6485"/>
                  </a:cubicBezTo>
                  <a:cubicBezTo>
                    <a:pt x="2918" y="6569"/>
                    <a:pt x="3063" y="6646"/>
                    <a:pt x="3209" y="6707"/>
                  </a:cubicBezTo>
                  <a:cubicBezTo>
                    <a:pt x="3347" y="6768"/>
                    <a:pt x="3492" y="6814"/>
                    <a:pt x="3638" y="6860"/>
                  </a:cubicBezTo>
                  <a:cubicBezTo>
                    <a:pt x="3752" y="6913"/>
                    <a:pt x="3867" y="6967"/>
                    <a:pt x="3982" y="7013"/>
                  </a:cubicBezTo>
                  <a:cubicBezTo>
                    <a:pt x="3990" y="7021"/>
                    <a:pt x="4005" y="7021"/>
                    <a:pt x="4013" y="7021"/>
                  </a:cubicBezTo>
                  <a:cubicBezTo>
                    <a:pt x="4043" y="7021"/>
                    <a:pt x="4074" y="7005"/>
                    <a:pt x="4082" y="6975"/>
                  </a:cubicBezTo>
                  <a:cubicBezTo>
                    <a:pt x="4128" y="6975"/>
                    <a:pt x="4174" y="6982"/>
                    <a:pt x="4212" y="6998"/>
                  </a:cubicBezTo>
                  <a:cubicBezTo>
                    <a:pt x="4503" y="7051"/>
                    <a:pt x="4801" y="7090"/>
                    <a:pt x="5161" y="7128"/>
                  </a:cubicBezTo>
                  <a:cubicBezTo>
                    <a:pt x="5414" y="7151"/>
                    <a:pt x="5659" y="7166"/>
                    <a:pt x="5896" y="7166"/>
                  </a:cubicBezTo>
                  <a:cubicBezTo>
                    <a:pt x="6164" y="7166"/>
                    <a:pt x="6432" y="7151"/>
                    <a:pt x="6692" y="7120"/>
                  </a:cubicBezTo>
                  <a:cubicBezTo>
                    <a:pt x="6960" y="7097"/>
                    <a:pt x="7221" y="7051"/>
                    <a:pt x="7481" y="6982"/>
                  </a:cubicBezTo>
                  <a:cubicBezTo>
                    <a:pt x="7711" y="6929"/>
                    <a:pt x="7940" y="6845"/>
                    <a:pt x="8147" y="6730"/>
                  </a:cubicBezTo>
                  <a:cubicBezTo>
                    <a:pt x="8331" y="6638"/>
                    <a:pt x="8492" y="6508"/>
                    <a:pt x="8606" y="6347"/>
                  </a:cubicBezTo>
                  <a:cubicBezTo>
                    <a:pt x="8668" y="6270"/>
                    <a:pt x="8706" y="6179"/>
                    <a:pt x="8737" y="6094"/>
                  </a:cubicBezTo>
                  <a:cubicBezTo>
                    <a:pt x="8760" y="5995"/>
                    <a:pt x="8767" y="5903"/>
                    <a:pt x="8760" y="5803"/>
                  </a:cubicBezTo>
                  <a:cubicBezTo>
                    <a:pt x="8752" y="5696"/>
                    <a:pt x="8729" y="5581"/>
                    <a:pt x="8691" y="5482"/>
                  </a:cubicBezTo>
                  <a:cubicBezTo>
                    <a:pt x="8637" y="5352"/>
                    <a:pt x="8576" y="5237"/>
                    <a:pt x="8499" y="5122"/>
                  </a:cubicBezTo>
                  <a:cubicBezTo>
                    <a:pt x="8407" y="4984"/>
                    <a:pt x="8300" y="4846"/>
                    <a:pt x="8185" y="4724"/>
                  </a:cubicBezTo>
                  <a:cubicBezTo>
                    <a:pt x="8025" y="4548"/>
                    <a:pt x="7856" y="4379"/>
                    <a:pt x="7718" y="4257"/>
                  </a:cubicBezTo>
                  <a:cubicBezTo>
                    <a:pt x="7374" y="3935"/>
                    <a:pt x="7006" y="3637"/>
                    <a:pt x="6669" y="3369"/>
                  </a:cubicBezTo>
                  <a:lnTo>
                    <a:pt x="6340" y="3108"/>
                  </a:lnTo>
                  <a:cubicBezTo>
                    <a:pt x="6095" y="2917"/>
                    <a:pt x="5835" y="2718"/>
                    <a:pt x="5590" y="2511"/>
                  </a:cubicBezTo>
                  <a:cubicBezTo>
                    <a:pt x="5467" y="2412"/>
                    <a:pt x="5345" y="2305"/>
                    <a:pt x="5222" y="2197"/>
                  </a:cubicBezTo>
                  <a:cubicBezTo>
                    <a:pt x="5131" y="2113"/>
                    <a:pt x="5031" y="2021"/>
                    <a:pt x="4939" y="1929"/>
                  </a:cubicBezTo>
                  <a:lnTo>
                    <a:pt x="4886" y="1883"/>
                  </a:lnTo>
                  <a:cubicBezTo>
                    <a:pt x="4457" y="1462"/>
                    <a:pt x="3997" y="1072"/>
                    <a:pt x="3515" y="704"/>
                  </a:cubicBezTo>
                  <a:cubicBezTo>
                    <a:pt x="3270" y="521"/>
                    <a:pt x="3002" y="360"/>
                    <a:pt x="2719" y="230"/>
                  </a:cubicBezTo>
                  <a:cubicBezTo>
                    <a:pt x="2466" y="107"/>
                    <a:pt x="2191" y="31"/>
                    <a:pt x="1915" y="8"/>
                  </a:cubicBezTo>
                  <a:lnTo>
                    <a:pt x="1808" y="8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2731493" y="4041905"/>
              <a:ext cx="359545" cy="163094"/>
            </a:xfrm>
            <a:custGeom>
              <a:avLst/>
              <a:gdLst/>
              <a:ahLst/>
              <a:cxnLst/>
              <a:rect l="l" t="t" r="r" b="b"/>
              <a:pathLst>
                <a:path w="5659" h="2567" extrusionOk="0">
                  <a:moveTo>
                    <a:pt x="4174" y="1"/>
                  </a:moveTo>
                  <a:cubicBezTo>
                    <a:pt x="4105" y="1"/>
                    <a:pt x="4028" y="9"/>
                    <a:pt x="3951" y="16"/>
                  </a:cubicBezTo>
                  <a:lnTo>
                    <a:pt x="3867" y="16"/>
                  </a:lnTo>
                  <a:cubicBezTo>
                    <a:pt x="3737" y="32"/>
                    <a:pt x="3607" y="32"/>
                    <a:pt x="3477" y="47"/>
                  </a:cubicBezTo>
                  <a:lnTo>
                    <a:pt x="3446" y="47"/>
                  </a:lnTo>
                  <a:cubicBezTo>
                    <a:pt x="2926" y="70"/>
                    <a:pt x="2504" y="85"/>
                    <a:pt x="2114" y="85"/>
                  </a:cubicBezTo>
                  <a:lnTo>
                    <a:pt x="1961" y="85"/>
                  </a:lnTo>
                  <a:cubicBezTo>
                    <a:pt x="1869" y="85"/>
                    <a:pt x="1769" y="85"/>
                    <a:pt x="1678" y="77"/>
                  </a:cubicBezTo>
                  <a:lnTo>
                    <a:pt x="1532" y="70"/>
                  </a:lnTo>
                  <a:lnTo>
                    <a:pt x="1348" y="70"/>
                  </a:lnTo>
                  <a:cubicBezTo>
                    <a:pt x="1264" y="70"/>
                    <a:pt x="1172" y="70"/>
                    <a:pt x="1080" y="77"/>
                  </a:cubicBezTo>
                  <a:cubicBezTo>
                    <a:pt x="728" y="100"/>
                    <a:pt x="476" y="192"/>
                    <a:pt x="292" y="353"/>
                  </a:cubicBezTo>
                  <a:cubicBezTo>
                    <a:pt x="85" y="552"/>
                    <a:pt x="1" y="843"/>
                    <a:pt x="70" y="1126"/>
                  </a:cubicBezTo>
                  <a:cubicBezTo>
                    <a:pt x="123" y="1356"/>
                    <a:pt x="284" y="1578"/>
                    <a:pt x="552" y="1785"/>
                  </a:cubicBezTo>
                  <a:cubicBezTo>
                    <a:pt x="667" y="1884"/>
                    <a:pt x="797" y="1969"/>
                    <a:pt x="935" y="2037"/>
                  </a:cubicBezTo>
                  <a:cubicBezTo>
                    <a:pt x="1065" y="2106"/>
                    <a:pt x="1203" y="2175"/>
                    <a:pt x="1341" y="2229"/>
                  </a:cubicBezTo>
                  <a:cubicBezTo>
                    <a:pt x="1632" y="2344"/>
                    <a:pt x="1938" y="2436"/>
                    <a:pt x="2244" y="2489"/>
                  </a:cubicBezTo>
                  <a:cubicBezTo>
                    <a:pt x="2512" y="2537"/>
                    <a:pt x="2787" y="2567"/>
                    <a:pt x="3056" y="2567"/>
                  </a:cubicBezTo>
                  <a:cubicBezTo>
                    <a:pt x="3087" y="2567"/>
                    <a:pt x="3117" y="2566"/>
                    <a:pt x="3148" y="2566"/>
                  </a:cubicBezTo>
                  <a:cubicBezTo>
                    <a:pt x="3293" y="2566"/>
                    <a:pt x="3439" y="2566"/>
                    <a:pt x="3584" y="2550"/>
                  </a:cubicBezTo>
                  <a:cubicBezTo>
                    <a:pt x="4074" y="2520"/>
                    <a:pt x="4556" y="2428"/>
                    <a:pt x="5031" y="2290"/>
                  </a:cubicBezTo>
                  <a:lnTo>
                    <a:pt x="5031" y="2290"/>
                  </a:lnTo>
                  <a:cubicBezTo>
                    <a:pt x="5023" y="2313"/>
                    <a:pt x="5031" y="2336"/>
                    <a:pt x="5046" y="2351"/>
                  </a:cubicBezTo>
                  <a:cubicBezTo>
                    <a:pt x="5054" y="2367"/>
                    <a:pt x="5077" y="2374"/>
                    <a:pt x="5100" y="2382"/>
                  </a:cubicBezTo>
                  <a:cubicBezTo>
                    <a:pt x="5115" y="2382"/>
                    <a:pt x="5138" y="2374"/>
                    <a:pt x="5154" y="2359"/>
                  </a:cubicBezTo>
                  <a:cubicBezTo>
                    <a:pt x="5215" y="2321"/>
                    <a:pt x="5268" y="2259"/>
                    <a:pt x="5307" y="2198"/>
                  </a:cubicBezTo>
                  <a:cubicBezTo>
                    <a:pt x="5406" y="2168"/>
                    <a:pt x="5513" y="2129"/>
                    <a:pt x="5613" y="2091"/>
                  </a:cubicBezTo>
                  <a:cubicBezTo>
                    <a:pt x="5628" y="2083"/>
                    <a:pt x="5644" y="2068"/>
                    <a:pt x="5651" y="2053"/>
                  </a:cubicBezTo>
                  <a:cubicBezTo>
                    <a:pt x="5659" y="2030"/>
                    <a:pt x="5659" y="2007"/>
                    <a:pt x="5651" y="1984"/>
                  </a:cubicBezTo>
                  <a:cubicBezTo>
                    <a:pt x="5644" y="1969"/>
                    <a:pt x="5628" y="1953"/>
                    <a:pt x="5605" y="1946"/>
                  </a:cubicBezTo>
                  <a:lnTo>
                    <a:pt x="5582" y="1946"/>
                  </a:lnTo>
                  <a:cubicBezTo>
                    <a:pt x="5567" y="1946"/>
                    <a:pt x="5552" y="1946"/>
                    <a:pt x="5544" y="1953"/>
                  </a:cubicBezTo>
                  <a:cubicBezTo>
                    <a:pt x="5498" y="1969"/>
                    <a:pt x="5452" y="1984"/>
                    <a:pt x="5406" y="1999"/>
                  </a:cubicBezTo>
                  <a:cubicBezTo>
                    <a:pt x="5429" y="1946"/>
                    <a:pt x="5452" y="1892"/>
                    <a:pt x="5460" y="1831"/>
                  </a:cubicBezTo>
                  <a:cubicBezTo>
                    <a:pt x="5483" y="1747"/>
                    <a:pt x="5490" y="1662"/>
                    <a:pt x="5498" y="1578"/>
                  </a:cubicBezTo>
                  <a:cubicBezTo>
                    <a:pt x="5513" y="1425"/>
                    <a:pt x="5513" y="1264"/>
                    <a:pt x="5490" y="1103"/>
                  </a:cubicBezTo>
                  <a:cubicBezTo>
                    <a:pt x="5475" y="958"/>
                    <a:pt x="5437" y="820"/>
                    <a:pt x="5383" y="690"/>
                  </a:cubicBezTo>
                  <a:cubicBezTo>
                    <a:pt x="5353" y="613"/>
                    <a:pt x="5307" y="537"/>
                    <a:pt x="5261" y="468"/>
                  </a:cubicBezTo>
                  <a:cubicBezTo>
                    <a:pt x="5115" y="269"/>
                    <a:pt x="4916" y="123"/>
                    <a:pt x="4679" y="62"/>
                  </a:cubicBezTo>
                  <a:cubicBezTo>
                    <a:pt x="4552" y="29"/>
                    <a:pt x="4420" y="7"/>
                    <a:pt x="4291" y="7"/>
                  </a:cubicBezTo>
                  <a:cubicBezTo>
                    <a:pt x="4272" y="7"/>
                    <a:pt x="4254" y="8"/>
                    <a:pt x="4235" y="9"/>
                  </a:cubicBezTo>
                  <a:lnTo>
                    <a:pt x="42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2731048" y="4050229"/>
              <a:ext cx="77894" cy="127006"/>
            </a:xfrm>
            <a:custGeom>
              <a:avLst/>
              <a:gdLst/>
              <a:ahLst/>
              <a:cxnLst/>
              <a:rect l="l" t="t" r="r" b="b"/>
              <a:pathLst>
                <a:path w="1226" h="1999" extrusionOk="0">
                  <a:moveTo>
                    <a:pt x="804" y="0"/>
                  </a:moveTo>
                  <a:cubicBezTo>
                    <a:pt x="620" y="31"/>
                    <a:pt x="444" y="107"/>
                    <a:pt x="299" y="230"/>
                  </a:cubicBezTo>
                  <a:lnTo>
                    <a:pt x="291" y="222"/>
                  </a:lnTo>
                  <a:cubicBezTo>
                    <a:pt x="84" y="421"/>
                    <a:pt x="0" y="720"/>
                    <a:pt x="69" y="995"/>
                  </a:cubicBezTo>
                  <a:cubicBezTo>
                    <a:pt x="123" y="1233"/>
                    <a:pt x="284" y="1447"/>
                    <a:pt x="552" y="1669"/>
                  </a:cubicBezTo>
                  <a:cubicBezTo>
                    <a:pt x="674" y="1761"/>
                    <a:pt x="797" y="1845"/>
                    <a:pt x="934" y="1914"/>
                  </a:cubicBezTo>
                  <a:cubicBezTo>
                    <a:pt x="988" y="1945"/>
                    <a:pt x="1042" y="1975"/>
                    <a:pt x="1095" y="1998"/>
                  </a:cubicBezTo>
                  <a:cubicBezTo>
                    <a:pt x="1141" y="1853"/>
                    <a:pt x="1172" y="1707"/>
                    <a:pt x="1195" y="1554"/>
                  </a:cubicBezTo>
                  <a:cubicBezTo>
                    <a:pt x="1225" y="1325"/>
                    <a:pt x="1225" y="1095"/>
                    <a:pt x="1202" y="873"/>
                  </a:cubicBezTo>
                  <a:lnTo>
                    <a:pt x="1202" y="873"/>
                  </a:lnTo>
                  <a:cubicBezTo>
                    <a:pt x="1202" y="873"/>
                    <a:pt x="1202" y="873"/>
                    <a:pt x="1202" y="881"/>
                  </a:cubicBezTo>
                  <a:cubicBezTo>
                    <a:pt x="1187" y="796"/>
                    <a:pt x="1172" y="712"/>
                    <a:pt x="1149" y="636"/>
                  </a:cubicBezTo>
                  <a:cubicBezTo>
                    <a:pt x="1133" y="559"/>
                    <a:pt x="1103" y="482"/>
                    <a:pt x="1072" y="406"/>
                  </a:cubicBezTo>
                  <a:cubicBezTo>
                    <a:pt x="1026" y="291"/>
                    <a:pt x="965" y="191"/>
                    <a:pt x="896" y="92"/>
                  </a:cubicBezTo>
                  <a:cubicBezTo>
                    <a:pt x="865" y="61"/>
                    <a:pt x="835" y="23"/>
                    <a:pt x="8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2787468" y="4055565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843379" y="4071894"/>
              <a:ext cx="20014" cy="59596"/>
            </a:xfrm>
            <a:custGeom>
              <a:avLst/>
              <a:gdLst/>
              <a:ahLst/>
              <a:cxnLst/>
              <a:rect l="l" t="t" r="r" b="b"/>
              <a:pathLst>
                <a:path w="315" h="938" extrusionOk="0">
                  <a:moveTo>
                    <a:pt x="89" y="0"/>
                  </a:moveTo>
                  <a:cubicBezTo>
                    <a:pt x="76" y="0"/>
                    <a:pt x="64" y="4"/>
                    <a:pt x="54" y="11"/>
                  </a:cubicBezTo>
                  <a:lnTo>
                    <a:pt x="47" y="11"/>
                  </a:lnTo>
                  <a:cubicBezTo>
                    <a:pt x="8" y="34"/>
                    <a:pt x="1" y="80"/>
                    <a:pt x="24" y="118"/>
                  </a:cubicBezTo>
                  <a:cubicBezTo>
                    <a:pt x="85" y="233"/>
                    <a:pt x="131" y="356"/>
                    <a:pt x="139" y="478"/>
                  </a:cubicBezTo>
                  <a:lnTo>
                    <a:pt x="139" y="455"/>
                  </a:lnTo>
                  <a:cubicBezTo>
                    <a:pt x="154" y="593"/>
                    <a:pt x="162" y="723"/>
                    <a:pt x="162" y="861"/>
                  </a:cubicBezTo>
                  <a:cubicBezTo>
                    <a:pt x="162" y="907"/>
                    <a:pt x="192" y="938"/>
                    <a:pt x="238" y="938"/>
                  </a:cubicBezTo>
                  <a:cubicBezTo>
                    <a:pt x="276" y="938"/>
                    <a:pt x="315" y="907"/>
                    <a:pt x="315" y="861"/>
                  </a:cubicBezTo>
                  <a:cubicBezTo>
                    <a:pt x="315" y="723"/>
                    <a:pt x="315" y="578"/>
                    <a:pt x="292" y="440"/>
                  </a:cubicBezTo>
                  <a:cubicBezTo>
                    <a:pt x="284" y="371"/>
                    <a:pt x="269" y="302"/>
                    <a:pt x="246" y="233"/>
                  </a:cubicBezTo>
                  <a:cubicBezTo>
                    <a:pt x="223" y="164"/>
                    <a:pt x="192" y="103"/>
                    <a:pt x="154" y="42"/>
                  </a:cubicBezTo>
                  <a:cubicBezTo>
                    <a:pt x="144" y="16"/>
                    <a:pt x="115" y="0"/>
                    <a:pt x="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2889125" y="4071576"/>
              <a:ext cx="20014" cy="60295"/>
            </a:xfrm>
            <a:custGeom>
              <a:avLst/>
              <a:gdLst/>
              <a:ahLst/>
              <a:cxnLst/>
              <a:rect l="l" t="t" r="r" b="b"/>
              <a:pathLst>
                <a:path w="315" h="949" extrusionOk="0">
                  <a:moveTo>
                    <a:pt x="92" y="1"/>
                  </a:moveTo>
                  <a:cubicBezTo>
                    <a:pt x="77" y="1"/>
                    <a:pt x="62" y="1"/>
                    <a:pt x="54" y="9"/>
                  </a:cubicBezTo>
                  <a:cubicBezTo>
                    <a:pt x="16" y="32"/>
                    <a:pt x="1" y="78"/>
                    <a:pt x="23" y="116"/>
                  </a:cubicBezTo>
                  <a:cubicBezTo>
                    <a:pt x="39" y="146"/>
                    <a:pt x="54" y="169"/>
                    <a:pt x="69" y="200"/>
                  </a:cubicBezTo>
                  <a:cubicBezTo>
                    <a:pt x="100" y="284"/>
                    <a:pt x="123" y="376"/>
                    <a:pt x="138" y="468"/>
                  </a:cubicBezTo>
                  <a:cubicBezTo>
                    <a:pt x="154" y="606"/>
                    <a:pt x="161" y="736"/>
                    <a:pt x="161" y="874"/>
                  </a:cubicBezTo>
                  <a:cubicBezTo>
                    <a:pt x="161" y="924"/>
                    <a:pt x="200" y="948"/>
                    <a:pt x="238" y="948"/>
                  </a:cubicBezTo>
                  <a:cubicBezTo>
                    <a:pt x="276" y="948"/>
                    <a:pt x="314" y="924"/>
                    <a:pt x="314" y="874"/>
                  </a:cubicBezTo>
                  <a:cubicBezTo>
                    <a:pt x="314" y="728"/>
                    <a:pt x="307" y="583"/>
                    <a:pt x="291" y="445"/>
                  </a:cubicBezTo>
                  <a:cubicBezTo>
                    <a:pt x="284" y="376"/>
                    <a:pt x="268" y="307"/>
                    <a:pt x="246" y="246"/>
                  </a:cubicBezTo>
                  <a:cubicBezTo>
                    <a:pt x="223" y="169"/>
                    <a:pt x="200" y="100"/>
                    <a:pt x="161" y="39"/>
                  </a:cubicBezTo>
                  <a:cubicBezTo>
                    <a:pt x="146" y="16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2931440" y="4065286"/>
              <a:ext cx="20522" cy="56864"/>
            </a:xfrm>
            <a:custGeom>
              <a:avLst/>
              <a:gdLst/>
              <a:ahLst/>
              <a:cxnLst/>
              <a:rect l="l" t="t" r="r" b="b"/>
              <a:pathLst>
                <a:path w="323" h="895" extrusionOk="0">
                  <a:moveTo>
                    <a:pt x="92" y="0"/>
                  </a:moveTo>
                  <a:cubicBezTo>
                    <a:pt x="77" y="0"/>
                    <a:pt x="62" y="8"/>
                    <a:pt x="54" y="8"/>
                  </a:cubicBezTo>
                  <a:lnTo>
                    <a:pt x="54" y="16"/>
                  </a:lnTo>
                  <a:cubicBezTo>
                    <a:pt x="16" y="39"/>
                    <a:pt x="1" y="85"/>
                    <a:pt x="24" y="123"/>
                  </a:cubicBezTo>
                  <a:cubicBezTo>
                    <a:pt x="39" y="154"/>
                    <a:pt x="54" y="184"/>
                    <a:pt x="77" y="222"/>
                  </a:cubicBezTo>
                  <a:cubicBezTo>
                    <a:pt x="108" y="314"/>
                    <a:pt x="131" y="414"/>
                    <a:pt x="146" y="506"/>
                  </a:cubicBezTo>
                  <a:cubicBezTo>
                    <a:pt x="146" y="498"/>
                    <a:pt x="146" y="498"/>
                    <a:pt x="146" y="490"/>
                  </a:cubicBezTo>
                  <a:cubicBezTo>
                    <a:pt x="161" y="598"/>
                    <a:pt x="161" y="705"/>
                    <a:pt x="161" y="820"/>
                  </a:cubicBezTo>
                  <a:cubicBezTo>
                    <a:pt x="161" y="869"/>
                    <a:pt x="202" y="894"/>
                    <a:pt x="242" y="894"/>
                  </a:cubicBezTo>
                  <a:cubicBezTo>
                    <a:pt x="282" y="894"/>
                    <a:pt x="322" y="869"/>
                    <a:pt x="322" y="820"/>
                  </a:cubicBezTo>
                  <a:cubicBezTo>
                    <a:pt x="322" y="682"/>
                    <a:pt x="315" y="552"/>
                    <a:pt x="292" y="414"/>
                  </a:cubicBezTo>
                  <a:cubicBezTo>
                    <a:pt x="269" y="284"/>
                    <a:pt x="223" y="154"/>
                    <a:pt x="161" y="39"/>
                  </a:cubicBezTo>
                  <a:cubicBezTo>
                    <a:pt x="146" y="16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2979600" y="3732043"/>
              <a:ext cx="696661" cy="469015"/>
            </a:xfrm>
            <a:custGeom>
              <a:avLst/>
              <a:gdLst/>
              <a:ahLst/>
              <a:cxnLst/>
              <a:rect l="l" t="t" r="r" b="b"/>
              <a:pathLst>
                <a:path w="10965" h="7382" extrusionOk="0">
                  <a:moveTo>
                    <a:pt x="8851" y="1"/>
                  </a:moveTo>
                  <a:lnTo>
                    <a:pt x="8851" y="9"/>
                  </a:lnTo>
                  <a:cubicBezTo>
                    <a:pt x="8491" y="24"/>
                    <a:pt x="8131" y="78"/>
                    <a:pt x="7779" y="169"/>
                  </a:cubicBezTo>
                  <a:cubicBezTo>
                    <a:pt x="7634" y="208"/>
                    <a:pt x="7473" y="254"/>
                    <a:pt x="7282" y="315"/>
                  </a:cubicBezTo>
                  <a:cubicBezTo>
                    <a:pt x="7090" y="376"/>
                    <a:pt x="6891" y="445"/>
                    <a:pt x="6715" y="506"/>
                  </a:cubicBezTo>
                  <a:cubicBezTo>
                    <a:pt x="6302" y="667"/>
                    <a:pt x="5896" y="851"/>
                    <a:pt x="5505" y="1065"/>
                  </a:cubicBezTo>
                  <a:cubicBezTo>
                    <a:pt x="4732" y="1494"/>
                    <a:pt x="3989" y="1976"/>
                    <a:pt x="3285" y="2512"/>
                  </a:cubicBezTo>
                  <a:cubicBezTo>
                    <a:pt x="2986" y="2734"/>
                    <a:pt x="2688" y="2956"/>
                    <a:pt x="2397" y="3186"/>
                  </a:cubicBezTo>
                  <a:lnTo>
                    <a:pt x="2114" y="3408"/>
                  </a:lnTo>
                  <a:cubicBezTo>
                    <a:pt x="1899" y="3569"/>
                    <a:pt x="1693" y="3722"/>
                    <a:pt x="1478" y="3875"/>
                  </a:cubicBezTo>
                  <a:cubicBezTo>
                    <a:pt x="1264" y="4036"/>
                    <a:pt x="1026" y="4197"/>
                    <a:pt x="804" y="4342"/>
                  </a:cubicBezTo>
                  <a:cubicBezTo>
                    <a:pt x="544" y="4518"/>
                    <a:pt x="276" y="4694"/>
                    <a:pt x="1" y="4855"/>
                  </a:cubicBezTo>
                  <a:cubicBezTo>
                    <a:pt x="422" y="5697"/>
                    <a:pt x="835" y="6547"/>
                    <a:pt x="1287" y="7374"/>
                  </a:cubicBezTo>
                  <a:lnTo>
                    <a:pt x="1302" y="7374"/>
                  </a:lnTo>
                  <a:cubicBezTo>
                    <a:pt x="1317" y="7381"/>
                    <a:pt x="1325" y="7381"/>
                    <a:pt x="1340" y="7381"/>
                  </a:cubicBezTo>
                  <a:cubicBezTo>
                    <a:pt x="2650" y="7366"/>
                    <a:pt x="3951" y="7198"/>
                    <a:pt x="5222" y="6884"/>
                  </a:cubicBezTo>
                  <a:cubicBezTo>
                    <a:pt x="5903" y="6715"/>
                    <a:pt x="6570" y="6493"/>
                    <a:pt x="7213" y="6225"/>
                  </a:cubicBezTo>
                  <a:cubicBezTo>
                    <a:pt x="7833" y="5965"/>
                    <a:pt x="8430" y="5628"/>
                    <a:pt x="8974" y="5238"/>
                  </a:cubicBezTo>
                  <a:cubicBezTo>
                    <a:pt x="9494" y="4863"/>
                    <a:pt x="9954" y="4411"/>
                    <a:pt x="10329" y="3883"/>
                  </a:cubicBezTo>
                  <a:cubicBezTo>
                    <a:pt x="10421" y="3752"/>
                    <a:pt x="10505" y="3615"/>
                    <a:pt x="10581" y="3477"/>
                  </a:cubicBezTo>
                  <a:cubicBezTo>
                    <a:pt x="10666" y="3316"/>
                    <a:pt x="10734" y="3155"/>
                    <a:pt x="10796" y="2987"/>
                  </a:cubicBezTo>
                  <a:cubicBezTo>
                    <a:pt x="10849" y="2811"/>
                    <a:pt x="10895" y="2627"/>
                    <a:pt x="10926" y="2443"/>
                  </a:cubicBezTo>
                  <a:cubicBezTo>
                    <a:pt x="10949" y="2260"/>
                    <a:pt x="10964" y="2076"/>
                    <a:pt x="10956" y="1892"/>
                  </a:cubicBezTo>
                  <a:cubicBezTo>
                    <a:pt x="10941" y="1532"/>
                    <a:pt x="10842" y="1172"/>
                    <a:pt x="10650" y="858"/>
                  </a:cubicBezTo>
                  <a:cubicBezTo>
                    <a:pt x="10604" y="790"/>
                    <a:pt x="10558" y="713"/>
                    <a:pt x="10497" y="652"/>
                  </a:cubicBezTo>
                  <a:cubicBezTo>
                    <a:pt x="10436" y="575"/>
                    <a:pt x="10375" y="514"/>
                    <a:pt x="10298" y="453"/>
                  </a:cubicBezTo>
                  <a:cubicBezTo>
                    <a:pt x="10168" y="338"/>
                    <a:pt x="10022" y="246"/>
                    <a:pt x="9862" y="177"/>
                  </a:cubicBezTo>
                  <a:cubicBezTo>
                    <a:pt x="9701" y="108"/>
                    <a:pt x="9540" y="62"/>
                    <a:pt x="9372" y="39"/>
                  </a:cubicBezTo>
                  <a:cubicBezTo>
                    <a:pt x="9234" y="16"/>
                    <a:pt x="9088" y="1"/>
                    <a:pt x="89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0"/>
            <p:cNvSpPr/>
            <p:nvPr/>
          </p:nvSpPr>
          <p:spPr>
            <a:xfrm>
              <a:off x="3051586" y="3775882"/>
              <a:ext cx="625121" cy="426129"/>
            </a:xfrm>
            <a:custGeom>
              <a:avLst/>
              <a:gdLst/>
              <a:ahLst/>
              <a:cxnLst/>
              <a:rect l="l" t="t" r="r" b="b"/>
              <a:pathLst>
                <a:path w="9839" h="6707" extrusionOk="0">
                  <a:moveTo>
                    <a:pt x="9402" y="0"/>
                  </a:moveTo>
                  <a:lnTo>
                    <a:pt x="9402" y="306"/>
                  </a:lnTo>
                  <a:cubicBezTo>
                    <a:pt x="9387" y="666"/>
                    <a:pt x="9311" y="1018"/>
                    <a:pt x="9180" y="1363"/>
                  </a:cubicBezTo>
                  <a:cubicBezTo>
                    <a:pt x="9050" y="1707"/>
                    <a:pt x="8874" y="2044"/>
                    <a:pt x="8660" y="2350"/>
                  </a:cubicBezTo>
                  <a:cubicBezTo>
                    <a:pt x="8438" y="2664"/>
                    <a:pt x="8200" y="2955"/>
                    <a:pt x="7932" y="3223"/>
                  </a:cubicBezTo>
                  <a:cubicBezTo>
                    <a:pt x="7657" y="3499"/>
                    <a:pt x="7366" y="3752"/>
                    <a:pt x="7052" y="3981"/>
                  </a:cubicBezTo>
                  <a:cubicBezTo>
                    <a:pt x="6891" y="4104"/>
                    <a:pt x="6738" y="4211"/>
                    <a:pt x="6585" y="4310"/>
                  </a:cubicBezTo>
                  <a:cubicBezTo>
                    <a:pt x="6432" y="4402"/>
                    <a:pt x="6271" y="4502"/>
                    <a:pt x="6072" y="4617"/>
                  </a:cubicBezTo>
                  <a:cubicBezTo>
                    <a:pt x="5299" y="5061"/>
                    <a:pt x="4480" y="5436"/>
                    <a:pt x="3637" y="5727"/>
                  </a:cubicBezTo>
                  <a:cubicBezTo>
                    <a:pt x="2795" y="6018"/>
                    <a:pt x="1930" y="6224"/>
                    <a:pt x="1042" y="6332"/>
                  </a:cubicBezTo>
                  <a:cubicBezTo>
                    <a:pt x="697" y="6370"/>
                    <a:pt x="353" y="6393"/>
                    <a:pt x="1" y="6401"/>
                  </a:cubicBezTo>
                  <a:cubicBezTo>
                    <a:pt x="47" y="6492"/>
                    <a:pt x="100" y="6592"/>
                    <a:pt x="154" y="6684"/>
                  </a:cubicBezTo>
                  <a:cubicBezTo>
                    <a:pt x="169" y="6699"/>
                    <a:pt x="184" y="6699"/>
                    <a:pt x="200" y="6707"/>
                  </a:cubicBezTo>
                  <a:cubicBezTo>
                    <a:pt x="828" y="6699"/>
                    <a:pt x="1448" y="6653"/>
                    <a:pt x="2068" y="6577"/>
                  </a:cubicBezTo>
                  <a:cubicBezTo>
                    <a:pt x="2749" y="6492"/>
                    <a:pt x="3423" y="6370"/>
                    <a:pt x="4089" y="6201"/>
                  </a:cubicBezTo>
                  <a:cubicBezTo>
                    <a:pt x="4770" y="6033"/>
                    <a:pt x="5437" y="5819"/>
                    <a:pt x="6080" y="5543"/>
                  </a:cubicBezTo>
                  <a:cubicBezTo>
                    <a:pt x="6707" y="5283"/>
                    <a:pt x="7297" y="4946"/>
                    <a:pt x="7848" y="4555"/>
                  </a:cubicBezTo>
                  <a:cubicBezTo>
                    <a:pt x="8369" y="4180"/>
                    <a:pt x="8828" y="3721"/>
                    <a:pt x="9203" y="3200"/>
                  </a:cubicBezTo>
                  <a:cubicBezTo>
                    <a:pt x="9295" y="3070"/>
                    <a:pt x="9379" y="2932"/>
                    <a:pt x="9456" y="2795"/>
                  </a:cubicBezTo>
                  <a:cubicBezTo>
                    <a:pt x="9540" y="2634"/>
                    <a:pt x="9609" y="2465"/>
                    <a:pt x="9670" y="2297"/>
                  </a:cubicBezTo>
                  <a:cubicBezTo>
                    <a:pt x="9724" y="2121"/>
                    <a:pt x="9770" y="1945"/>
                    <a:pt x="9801" y="1761"/>
                  </a:cubicBezTo>
                  <a:cubicBezTo>
                    <a:pt x="9823" y="1577"/>
                    <a:pt x="9839" y="1386"/>
                    <a:pt x="9831" y="1202"/>
                  </a:cubicBezTo>
                  <a:cubicBezTo>
                    <a:pt x="9816" y="842"/>
                    <a:pt x="9716" y="482"/>
                    <a:pt x="9525" y="168"/>
                  </a:cubicBezTo>
                  <a:cubicBezTo>
                    <a:pt x="9494" y="115"/>
                    <a:pt x="9456" y="61"/>
                    <a:pt x="9410" y="8"/>
                  </a:cubicBezTo>
                  <a:lnTo>
                    <a:pt x="9402" y="0"/>
                  </a:ln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2850241" y="2488716"/>
              <a:ext cx="662098" cy="484073"/>
            </a:xfrm>
            <a:custGeom>
              <a:avLst/>
              <a:gdLst/>
              <a:ahLst/>
              <a:cxnLst/>
              <a:rect l="l" t="t" r="r" b="b"/>
              <a:pathLst>
                <a:path w="10421" h="7619" extrusionOk="0">
                  <a:moveTo>
                    <a:pt x="2197" y="1"/>
                  </a:moveTo>
                  <a:cubicBezTo>
                    <a:pt x="1485" y="1"/>
                    <a:pt x="789" y="85"/>
                    <a:pt x="100" y="231"/>
                  </a:cubicBezTo>
                  <a:cubicBezTo>
                    <a:pt x="77" y="238"/>
                    <a:pt x="54" y="254"/>
                    <a:pt x="46" y="269"/>
                  </a:cubicBezTo>
                  <a:lnTo>
                    <a:pt x="38" y="292"/>
                  </a:lnTo>
                  <a:cubicBezTo>
                    <a:pt x="15" y="307"/>
                    <a:pt x="0" y="338"/>
                    <a:pt x="8" y="368"/>
                  </a:cubicBezTo>
                  <a:cubicBezTo>
                    <a:pt x="46" y="652"/>
                    <a:pt x="130" y="920"/>
                    <a:pt x="268" y="1165"/>
                  </a:cubicBezTo>
                  <a:cubicBezTo>
                    <a:pt x="390" y="1402"/>
                    <a:pt x="559" y="1616"/>
                    <a:pt x="758" y="1800"/>
                  </a:cubicBezTo>
                  <a:cubicBezTo>
                    <a:pt x="1171" y="2160"/>
                    <a:pt x="1669" y="2413"/>
                    <a:pt x="2205" y="2527"/>
                  </a:cubicBezTo>
                  <a:cubicBezTo>
                    <a:pt x="2450" y="2573"/>
                    <a:pt x="2710" y="2604"/>
                    <a:pt x="2963" y="2604"/>
                  </a:cubicBezTo>
                  <a:cubicBezTo>
                    <a:pt x="2977" y="2604"/>
                    <a:pt x="2990" y="2604"/>
                    <a:pt x="3004" y="2604"/>
                  </a:cubicBezTo>
                  <a:cubicBezTo>
                    <a:pt x="3564" y="2604"/>
                    <a:pt x="4108" y="2452"/>
                    <a:pt x="4586" y="2168"/>
                  </a:cubicBezTo>
                  <a:cubicBezTo>
                    <a:pt x="4586" y="2290"/>
                    <a:pt x="4594" y="2405"/>
                    <a:pt x="4624" y="2512"/>
                  </a:cubicBezTo>
                  <a:cubicBezTo>
                    <a:pt x="4678" y="2750"/>
                    <a:pt x="4800" y="2964"/>
                    <a:pt x="4969" y="3132"/>
                  </a:cubicBezTo>
                  <a:cubicBezTo>
                    <a:pt x="5299" y="3433"/>
                    <a:pt x="5727" y="3600"/>
                    <a:pt x="6167" y="3600"/>
                  </a:cubicBezTo>
                  <a:cubicBezTo>
                    <a:pt x="6186" y="3600"/>
                    <a:pt x="6205" y="3600"/>
                    <a:pt x="6224" y="3599"/>
                  </a:cubicBezTo>
                  <a:lnTo>
                    <a:pt x="6324" y="3599"/>
                  </a:lnTo>
                  <a:cubicBezTo>
                    <a:pt x="6722" y="3584"/>
                    <a:pt x="7105" y="3454"/>
                    <a:pt x="7434" y="3232"/>
                  </a:cubicBezTo>
                  <a:lnTo>
                    <a:pt x="7434" y="3232"/>
                  </a:lnTo>
                  <a:cubicBezTo>
                    <a:pt x="7404" y="3308"/>
                    <a:pt x="7388" y="3393"/>
                    <a:pt x="7388" y="3484"/>
                  </a:cubicBezTo>
                  <a:cubicBezTo>
                    <a:pt x="7381" y="3745"/>
                    <a:pt x="7472" y="4005"/>
                    <a:pt x="7649" y="4204"/>
                  </a:cubicBezTo>
                  <a:cubicBezTo>
                    <a:pt x="7817" y="4411"/>
                    <a:pt x="8054" y="4556"/>
                    <a:pt x="8315" y="4618"/>
                  </a:cubicBezTo>
                  <a:cubicBezTo>
                    <a:pt x="8399" y="4641"/>
                    <a:pt x="8483" y="4648"/>
                    <a:pt x="8567" y="4648"/>
                  </a:cubicBezTo>
                  <a:lnTo>
                    <a:pt x="8583" y="4648"/>
                  </a:lnTo>
                  <a:lnTo>
                    <a:pt x="8552" y="4664"/>
                  </a:lnTo>
                  <a:cubicBezTo>
                    <a:pt x="8138" y="5123"/>
                    <a:pt x="7848" y="5682"/>
                    <a:pt x="7717" y="6294"/>
                  </a:cubicBezTo>
                  <a:cubicBezTo>
                    <a:pt x="7679" y="6478"/>
                    <a:pt x="7664" y="6669"/>
                    <a:pt x="7664" y="6868"/>
                  </a:cubicBezTo>
                  <a:cubicBezTo>
                    <a:pt x="7664" y="6945"/>
                    <a:pt x="7679" y="7022"/>
                    <a:pt x="7694" y="7098"/>
                  </a:cubicBezTo>
                  <a:cubicBezTo>
                    <a:pt x="7702" y="7167"/>
                    <a:pt x="7725" y="7236"/>
                    <a:pt x="7756" y="7305"/>
                  </a:cubicBezTo>
                  <a:cubicBezTo>
                    <a:pt x="7779" y="7351"/>
                    <a:pt x="7809" y="7404"/>
                    <a:pt x="7848" y="7450"/>
                  </a:cubicBezTo>
                  <a:cubicBezTo>
                    <a:pt x="7886" y="7496"/>
                    <a:pt x="7932" y="7527"/>
                    <a:pt x="7978" y="7558"/>
                  </a:cubicBezTo>
                  <a:cubicBezTo>
                    <a:pt x="8047" y="7596"/>
                    <a:pt x="8123" y="7619"/>
                    <a:pt x="8200" y="7619"/>
                  </a:cubicBezTo>
                  <a:cubicBezTo>
                    <a:pt x="8238" y="7619"/>
                    <a:pt x="8269" y="7611"/>
                    <a:pt x="8299" y="7603"/>
                  </a:cubicBezTo>
                  <a:cubicBezTo>
                    <a:pt x="8445" y="7573"/>
                    <a:pt x="8575" y="7512"/>
                    <a:pt x="8697" y="7427"/>
                  </a:cubicBezTo>
                  <a:cubicBezTo>
                    <a:pt x="8766" y="7374"/>
                    <a:pt x="8835" y="7320"/>
                    <a:pt x="8904" y="7259"/>
                  </a:cubicBezTo>
                  <a:cubicBezTo>
                    <a:pt x="8981" y="7190"/>
                    <a:pt x="9050" y="7113"/>
                    <a:pt x="9118" y="7045"/>
                  </a:cubicBezTo>
                  <a:cubicBezTo>
                    <a:pt x="9402" y="6738"/>
                    <a:pt x="9639" y="6401"/>
                    <a:pt x="9846" y="6034"/>
                  </a:cubicBezTo>
                  <a:cubicBezTo>
                    <a:pt x="10045" y="5682"/>
                    <a:pt x="10190" y="5299"/>
                    <a:pt x="10290" y="4901"/>
                  </a:cubicBezTo>
                  <a:cubicBezTo>
                    <a:pt x="10382" y="4510"/>
                    <a:pt x="10420" y="4105"/>
                    <a:pt x="10382" y="3699"/>
                  </a:cubicBezTo>
                  <a:cubicBezTo>
                    <a:pt x="10366" y="3492"/>
                    <a:pt x="10328" y="3293"/>
                    <a:pt x="10275" y="3094"/>
                  </a:cubicBezTo>
                  <a:cubicBezTo>
                    <a:pt x="10236" y="2941"/>
                    <a:pt x="10183" y="2795"/>
                    <a:pt x="10114" y="2658"/>
                  </a:cubicBezTo>
                  <a:cubicBezTo>
                    <a:pt x="10053" y="2527"/>
                    <a:pt x="9984" y="2397"/>
                    <a:pt x="9899" y="2282"/>
                  </a:cubicBezTo>
                  <a:cubicBezTo>
                    <a:pt x="9808" y="2160"/>
                    <a:pt x="9716" y="2053"/>
                    <a:pt x="9616" y="1946"/>
                  </a:cubicBezTo>
                  <a:cubicBezTo>
                    <a:pt x="9409" y="1731"/>
                    <a:pt x="9172" y="1540"/>
                    <a:pt x="8912" y="1387"/>
                  </a:cubicBezTo>
                  <a:cubicBezTo>
                    <a:pt x="8644" y="1218"/>
                    <a:pt x="8368" y="1080"/>
                    <a:pt x="8077" y="966"/>
                  </a:cubicBezTo>
                  <a:cubicBezTo>
                    <a:pt x="7472" y="721"/>
                    <a:pt x="6852" y="537"/>
                    <a:pt x="6217" y="414"/>
                  </a:cubicBezTo>
                  <a:cubicBezTo>
                    <a:pt x="5926" y="361"/>
                    <a:pt x="5635" y="307"/>
                    <a:pt x="5321" y="261"/>
                  </a:cubicBezTo>
                  <a:cubicBezTo>
                    <a:pt x="4946" y="200"/>
                    <a:pt x="4609" y="154"/>
                    <a:pt x="4295" y="116"/>
                  </a:cubicBezTo>
                  <a:cubicBezTo>
                    <a:pt x="3667" y="47"/>
                    <a:pt x="3032" y="9"/>
                    <a:pt x="2396" y="1"/>
                  </a:cubicBezTo>
                  <a:close/>
                </a:path>
              </a:pathLst>
            </a:custGeom>
            <a:solidFill>
              <a:srgbClr val="7C2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2847318" y="2534461"/>
              <a:ext cx="302617" cy="125227"/>
            </a:xfrm>
            <a:custGeom>
              <a:avLst/>
              <a:gdLst/>
              <a:ahLst/>
              <a:cxnLst/>
              <a:rect l="l" t="t" r="r" b="b"/>
              <a:pathLst>
                <a:path w="4763" h="1971" extrusionOk="0">
                  <a:moveTo>
                    <a:pt x="31" y="1"/>
                  </a:moveTo>
                  <a:lnTo>
                    <a:pt x="31" y="8"/>
                  </a:lnTo>
                  <a:cubicBezTo>
                    <a:pt x="15" y="16"/>
                    <a:pt x="0" y="39"/>
                    <a:pt x="8" y="62"/>
                  </a:cubicBezTo>
                  <a:cubicBezTo>
                    <a:pt x="92" y="223"/>
                    <a:pt x="184" y="376"/>
                    <a:pt x="291" y="529"/>
                  </a:cubicBezTo>
                  <a:cubicBezTo>
                    <a:pt x="391" y="667"/>
                    <a:pt x="505" y="805"/>
                    <a:pt x="628" y="935"/>
                  </a:cubicBezTo>
                  <a:cubicBezTo>
                    <a:pt x="873" y="1187"/>
                    <a:pt x="1156" y="1402"/>
                    <a:pt x="1470" y="1570"/>
                  </a:cubicBezTo>
                  <a:cubicBezTo>
                    <a:pt x="1776" y="1739"/>
                    <a:pt x="2106" y="1853"/>
                    <a:pt x="2450" y="1915"/>
                  </a:cubicBezTo>
                  <a:cubicBezTo>
                    <a:pt x="2626" y="1945"/>
                    <a:pt x="2795" y="1968"/>
                    <a:pt x="2978" y="1968"/>
                  </a:cubicBezTo>
                  <a:cubicBezTo>
                    <a:pt x="3020" y="1970"/>
                    <a:pt x="3061" y="1971"/>
                    <a:pt x="3103" y="1971"/>
                  </a:cubicBezTo>
                  <a:cubicBezTo>
                    <a:pt x="3430" y="1971"/>
                    <a:pt x="3761" y="1918"/>
                    <a:pt x="4073" y="1823"/>
                  </a:cubicBezTo>
                  <a:cubicBezTo>
                    <a:pt x="4173" y="1792"/>
                    <a:pt x="4265" y="1754"/>
                    <a:pt x="4364" y="1716"/>
                  </a:cubicBezTo>
                  <a:cubicBezTo>
                    <a:pt x="4479" y="1670"/>
                    <a:pt x="4594" y="1616"/>
                    <a:pt x="4701" y="1555"/>
                  </a:cubicBezTo>
                  <a:cubicBezTo>
                    <a:pt x="4747" y="1524"/>
                    <a:pt x="4762" y="1471"/>
                    <a:pt x="4747" y="1417"/>
                  </a:cubicBezTo>
                  <a:cubicBezTo>
                    <a:pt x="4732" y="1386"/>
                    <a:pt x="4716" y="1363"/>
                    <a:pt x="4686" y="1356"/>
                  </a:cubicBezTo>
                  <a:cubicBezTo>
                    <a:pt x="4670" y="1348"/>
                    <a:pt x="4655" y="1344"/>
                    <a:pt x="4640" y="1344"/>
                  </a:cubicBezTo>
                  <a:cubicBezTo>
                    <a:pt x="4624" y="1344"/>
                    <a:pt x="4609" y="1348"/>
                    <a:pt x="4594" y="1356"/>
                  </a:cubicBezTo>
                  <a:cubicBezTo>
                    <a:pt x="4510" y="1394"/>
                    <a:pt x="4425" y="1440"/>
                    <a:pt x="4333" y="1478"/>
                  </a:cubicBezTo>
                  <a:cubicBezTo>
                    <a:pt x="4249" y="1524"/>
                    <a:pt x="4180" y="1547"/>
                    <a:pt x="4104" y="1578"/>
                  </a:cubicBezTo>
                  <a:cubicBezTo>
                    <a:pt x="3958" y="1631"/>
                    <a:pt x="3821" y="1677"/>
                    <a:pt x="3675" y="1708"/>
                  </a:cubicBezTo>
                  <a:lnTo>
                    <a:pt x="3706" y="1700"/>
                  </a:lnTo>
                  <a:lnTo>
                    <a:pt x="3706" y="1700"/>
                  </a:lnTo>
                  <a:cubicBezTo>
                    <a:pt x="3560" y="1731"/>
                    <a:pt x="3422" y="1762"/>
                    <a:pt x="3277" y="1777"/>
                  </a:cubicBezTo>
                  <a:cubicBezTo>
                    <a:pt x="3170" y="1788"/>
                    <a:pt x="3068" y="1795"/>
                    <a:pt x="2964" y="1795"/>
                  </a:cubicBezTo>
                  <a:cubicBezTo>
                    <a:pt x="2926" y="1795"/>
                    <a:pt x="2887" y="1794"/>
                    <a:pt x="2848" y="1792"/>
                  </a:cubicBezTo>
                  <a:lnTo>
                    <a:pt x="2841" y="1792"/>
                  </a:lnTo>
                  <a:cubicBezTo>
                    <a:pt x="2695" y="1792"/>
                    <a:pt x="2557" y="1777"/>
                    <a:pt x="2412" y="1754"/>
                  </a:cubicBezTo>
                  <a:cubicBezTo>
                    <a:pt x="2267" y="1723"/>
                    <a:pt x="2129" y="1693"/>
                    <a:pt x="1984" y="1647"/>
                  </a:cubicBezTo>
                  <a:lnTo>
                    <a:pt x="1984" y="1647"/>
                  </a:lnTo>
                  <a:cubicBezTo>
                    <a:pt x="1855" y="1604"/>
                    <a:pt x="1732" y="1559"/>
                    <a:pt x="1616" y="1501"/>
                  </a:cubicBezTo>
                  <a:cubicBezTo>
                    <a:pt x="1478" y="1440"/>
                    <a:pt x="1355" y="1371"/>
                    <a:pt x="1233" y="1295"/>
                  </a:cubicBezTo>
                  <a:cubicBezTo>
                    <a:pt x="758" y="996"/>
                    <a:pt x="375" y="575"/>
                    <a:pt x="115" y="85"/>
                  </a:cubicBezTo>
                  <a:lnTo>
                    <a:pt x="84" y="24"/>
                  </a:lnTo>
                  <a:cubicBezTo>
                    <a:pt x="77" y="8"/>
                    <a:pt x="61" y="1"/>
                    <a:pt x="46" y="1"/>
                  </a:cubicBezTo>
                  <a:close/>
                </a:path>
              </a:pathLst>
            </a:custGeom>
            <a:solidFill>
              <a:srgbClr val="6D1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2945036" y="2553903"/>
              <a:ext cx="188953" cy="47588"/>
            </a:xfrm>
            <a:custGeom>
              <a:avLst/>
              <a:gdLst/>
              <a:ahLst/>
              <a:cxnLst/>
              <a:rect l="l" t="t" r="r" b="b"/>
              <a:pathLst>
                <a:path w="2974" h="749" extrusionOk="0">
                  <a:moveTo>
                    <a:pt x="32" y="1"/>
                  </a:moveTo>
                  <a:cubicBezTo>
                    <a:pt x="24" y="1"/>
                    <a:pt x="16" y="1"/>
                    <a:pt x="9" y="9"/>
                  </a:cubicBezTo>
                  <a:lnTo>
                    <a:pt x="16" y="9"/>
                  </a:lnTo>
                  <a:cubicBezTo>
                    <a:pt x="1" y="24"/>
                    <a:pt x="1" y="47"/>
                    <a:pt x="16" y="62"/>
                  </a:cubicBezTo>
                  <a:cubicBezTo>
                    <a:pt x="93" y="162"/>
                    <a:pt x="185" y="246"/>
                    <a:pt x="284" y="330"/>
                  </a:cubicBezTo>
                  <a:cubicBezTo>
                    <a:pt x="391" y="407"/>
                    <a:pt x="499" y="476"/>
                    <a:pt x="613" y="529"/>
                  </a:cubicBezTo>
                  <a:cubicBezTo>
                    <a:pt x="728" y="583"/>
                    <a:pt x="843" y="629"/>
                    <a:pt x="966" y="659"/>
                  </a:cubicBezTo>
                  <a:cubicBezTo>
                    <a:pt x="1103" y="698"/>
                    <a:pt x="1234" y="721"/>
                    <a:pt x="1371" y="736"/>
                  </a:cubicBezTo>
                  <a:cubicBezTo>
                    <a:pt x="1448" y="745"/>
                    <a:pt x="1524" y="749"/>
                    <a:pt x="1600" y="749"/>
                  </a:cubicBezTo>
                  <a:cubicBezTo>
                    <a:pt x="1654" y="749"/>
                    <a:pt x="1708" y="747"/>
                    <a:pt x="1762" y="744"/>
                  </a:cubicBezTo>
                  <a:cubicBezTo>
                    <a:pt x="1900" y="736"/>
                    <a:pt x="2038" y="721"/>
                    <a:pt x="2168" y="690"/>
                  </a:cubicBezTo>
                  <a:cubicBezTo>
                    <a:pt x="2298" y="652"/>
                    <a:pt x="2428" y="606"/>
                    <a:pt x="2550" y="552"/>
                  </a:cubicBezTo>
                  <a:cubicBezTo>
                    <a:pt x="2612" y="529"/>
                    <a:pt x="2665" y="499"/>
                    <a:pt x="2727" y="468"/>
                  </a:cubicBezTo>
                  <a:cubicBezTo>
                    <a:pt x="2788" y="430"/>
                    <a:pt x="2849" y="391"/>
                    <a:pt x="2910" y="345"/>
                  </a:cubicBezTo>
                  <a:cubicBezTo>
                    <a:pt x="2926" y="330"/>
                    <a:pt x="2941" y="307"/>
                    <a:pt x="2949" y="284"/>
                  </a:cubicBezTo>
                  <a:cubicBezTo>
                    <a:pt x="2973" y="191"/>
                    <a:pt x="2903" y="108"/>
                    <a:pt x="2819" y="108"/>
                  </a:cubicBezTo>
                  <a:cubicBezTo>
                    <a:pt x="2799" y="108"/>
                    <a:pt x="2778" y="113"/>
                    <a:pt x="2757" y="123"/>
                  </a:cubicBezTo>
                  <a:cubicBezTo>
                    <a:pt x="2359" y="361"/>
                    <a:pt x="1915" y="499"/>
                    <a:pt x="1448" y="537"/>
                  </a:cubicBezTo>
                  <a:cubicBezTo>
                    <a:pt x="1406" y="541"/>
                    <a:pt x="1364" y="543"/>
                    <a:pt x="1323" y="543"/>
                  </a:cubicBezTo>
                  <a:cubicBezTo>
                    <a:pt x="1281" y="543"/>
                    <a:pt x="1241" y="541"/>
                    <a:pt x="1203" y="537"/>
                  </a:cubicBezTo>
                  <a:cubicBezTo>
                    <a:pt x="1119" y="529"/>
                    <a:pt x="1035" y="521"/>
                    <a:pt x="950" y="506"/>
                  </a:cubicBezTo>
                  <a:cubicBezTo>
                    <a:pt x="813" y="476"/>
                    <a:pt x="675" y="430"/>
                    <a:pt x="545" y="368"/>
                  </a:cubicBezTo>
                  <a:lnTo>
                    <a:pt x="529" y="368"/>
                  </a:lnTo>
                  <a:cubicBezTo>
                    <a:pt x="414" y="315"/>
                    <a:pt x="307" y="238"/>
                    <a:pt x="208" y="154"/>
                  </a:cubicBezTo>
                  <a:cubicBezTo>
                    <a:pt x="154" y="108"/>
                    <a:pt x="108" y="62"/>
                    <a:pt x="62" y="9"/>
                  </a:cubicBezTo>
                  <a:cubicBezTo>
                    <a:pt x="55" y="1"/>
                    <a:pt x="47" y="1"/>
                    <a:pt x="32" y="1"/>
                  </a:cubicBezTo>
                  <a:close/>
                </a:path>
              </a:pathLst>
            </a:custGeom>
            <a:solidFill>
              <a:srgbClr val="6D1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3363864" y="2657529"/>
              <a:ext cx="65250" cy="87805"/>
            </a:xfrm>
            <a:custGeom>
              <a:avLst/>
              <a:gdLst/>
              <a:ahLst/>
              <a:cxnLst/>
              <a:rect l="l" t="t" r="r" b="b"/>
              <a:pathLst>
                <a:path w="1027" h="1382" extrusionOk="0">
                  <a:moveTo>
                    <a:pt x="62" y="1"/>
                  </a:moveTo>
                  <a:cubicBezTo>
                    <a:pt x="39" y="1"/>
                    <a:pt x="24" y="16"/>
                    <a:pt x="24" y="39"/>
                  </a:cubicBezTo>
                  <a:cubicBezTo>
                    <a:pt x="1" y="184"/>
                    <a:pt x="9" y="330"/>
                    <a:pt x="39" y="468"/>
                  </a:cubicBezTo>
                  <a:cubicBezTo>
                    <a:pt x="70" y="590"/>
                    <a:pt x="123" y="713"/>
                    <a:pt x="200" y="820"/>
                  </a:cubicBezTo>
                  <a:cubicBezTo>
                    <a:pt x="284" y="927"/>
                    <a:pt x="376" y="1027"/>
                    <a:pt x="483" y="1111"/>
                  </a:cubicBezTo>
                  <a:cubicBezTo>
                    <a:pt x="598" y="1210"/>
                    <a:pt x="721" y="1295"/>
                    <a:pt x="851" y="1371"/>
                  </a:cubicBezTo>
                  <a:cubicBezTo>
                    <a:pt x="867" y="1378"/>
                    <a:pt x="885" y="1382"/>
                    <a:pt x="902" y="1382"/>
                  </a:cubicBezTo>
                  <a:cubicBezTo>
                    <a:pt x="939" y="1382"/>
                    <a:pt x="975" y="1365"/>
                    <a:pt x="996" y="1333"/>
                  </a:cubicBezTo>
                  <a:cubicBezTo>
                    <a:pt x="1027" y="1279"/>
                    <a:pt x="1012" y="1210"/>
                    <a:pt x="958" y="1180"/>
                  </a:cubicBezTo>
                  <a:cubicBezTo>
                    <a:pt x="866" y="1134"/>
                    <a:pt x="767" y="1088"/>
                    <a:pt x="682" y="1027"/>
                  </a:cubicBezTo>
                  <a:cubicBezTo>
                    <a:pt x="598" y="981"/>
                    <a:pt x="522" y="927"/>
                    <a:pt x="437" y="866"/>
                  </a:cubicBezTo>
                  <a:cubicBezTo>
                    <a:pt x="376" y="812"/>
                    <a:pt x="315" y="751"/>
                    <a:pt x="269" y="690"/>
                  </a:cubicBezTo>
                  <a:cubicBezTo>
                    <a:pt x="215" y="621"/>
                    <a:pt x="177" y="552"/>
                    <a:pt x="146" y="483"/>
                  </a:cubicBezTo>
                  <a:cubicBezTo>
                    <a:pt x="123" y="414"/>
                    <a:pt x="108" y="345"/>
                    <a:pt x="100" y="276"/>
                  </a:cubicBezTo>
                  <a:lnTo>
                    <a:pt x="100" y="292"/>
                  </a:lnTo>
                  <a:cubicBezTo>
                    <a:pt x="93" y="207"/>
                    <a:pt x="93" y="123"/>
                    <a:pt x="100" y="39"/>
                  </a:cubicBezTo>
                  <a:cubicBezTo>
                    <a:pt x="100" y="16"/>
                    <a:pt x="85" y="1"/>
                    <a:pt x="62" y="1"/>
                  </a:cubicBezTo>
                  <a:close/>
                </a:path>
              </a:pathLst>
            </a:custGeom>
            <a:solidFill>
              <a:srgbClr val="6D1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3481341" y="2772846"/>
              <a:ext cx="119001" cy="178470"/>
            </a:xfrm>
            <a:custGeom>
              <a:avLst/>
              <a:gdLst/>
              <a:ahLst/>
              <a:cxnLst/>
              <a:rect l="l" t="t" r="r" b="b"/>
              <a:pathLst>
                <a:path w="1873" h="2809" extrusionOk="0">
                  <a:moveTo>
                    <a:pt x="1835" y="0"/>
                  </a:moveTo>
                  <a:cubicBezTo>
                    <a:pt x="1812" y="0"/>
                    <a:pt x="1796" y="8"/>
                    <a:pt x="1796" y="31"/>
                  </a:cubicBezTo>
                  <a:lnTo>
                    <a:pt x="1789" y="23"/>
                  </a:lnTo>
                  <a:cubicBezTo>
                    <a:pt x="1766" y="161"/>
                    <a:pt x="1735" y="306"/>
                    <a:pt x="1697" y="444"/>
                  </a:cubicBezTo>
                  <a:cubicBezTo>
                    <a:pt x="1651" y="574"/>
                    <a:pt x="1605" y="712"/>
                    <a:pt x="1551" y="842"/>
                  </a:cubicBezTo>
                  <a:cubicBezTo>
                    <a:pt x="1521" y="919"/>
                    <a:pt x="1482" y="995"/>
                    <a:pt x="1444" y="1072"/>
                  </a:cubicBezTo>
                  <a:cubicBezTo>
                    <a:pt x="1406" y="1149"/>
                    <a:pt x="1360" y="1240"/>
                    <a:pt x="1306" y="1317"/>
                  </a:cubicBezTo>
                  <a:cubicBezTo>
                    <a:pt x="1222" y="1462"/>
                    <a:pt x="1130" y="1608"/>
                    <a:pt x="1023" y="1746"/>
                  </a:cubicBezTo>
                  <a:lnTo>
                    <a:pt x="1031" y="1738"/>
                  </a:lnTo>
                  <a:lnTo>
                    <a:pt x="1023" y="1753"/>
                  </a:lnTo>
                  <a:lnTo>
                    <a:pt x="1010" y="1760"/>
                  </a:lnTo>
                  <a:lnTo>
                    <a:pt x="1010" y="1760"/>
                  </a:lnTo>
                  <a:cubicBezTo>
                    <a:pt x="1012" y="1758"/>
                    <a:pt x="1014" y="1756"/>
                    <a:pt x="1015" y="1753"/>
                  </a:cubicBezTo>
                  <a:lnTo>
                    <a:pt x="1015" y="1753"/>
                  </a:lnTo>
                  <a:lnTo>
                    <a:pt x="1008" y="1761"/>
                  </a:lnTo>
                  <a:lnTo>
                    <a:pt x="1010" y="1760"/>
                  </a:lnTo>
                  <a:lnTo>
                    <a:pt x="1010" y="1760"/>
                  </a:lnTo>
                  <a:cubicBezTo>
                    <a:pt x="920" y="1872"/>
                    <a:pt x="830" y="1985"/>
                    <a:pt x="724" y="2090"/>
                  </a:cubicBezTo>
                  <a:cubicBezTo>
                    <a:pt x="625" y="2190"/>
                    <a:pt x="518" y="2282"/>
                    <a:pt x="403" y="2366"/>
                  </a:cubicBezTo>
                  <a:cubicBezTo>
                    <a:pt x="311" y="2435"/>
                    <a:pt x="219" y="2496"/>
                    <a:pt x="120" y="2557"/>
                  </a:cubicBezTo>
                  <a:cubicBezTo>
                    <a:pt x="0" y="2637"/>
                    <a:pt x="70" y="2808"/>
                    <a:pt x="190" y="2808"/>
                  </a:cubicBezTo>
                  <a:cubicBezTo>
                    <a:pt x="209" y="2808"/>
                    <a:pt x="229" y="2804"/>
                    <a:pt x="250" y="2795"/>
                  </a:cubicBezTo>
                  <a:cubicBezTo>
                    <a:pt x="487" y="2657"/>
                    <a:pt x="701" y="2488"/>
                    <a:pt x="885" y="2289"/>
                  </a:cubicBezTo>
                  <a:cubicBezTo>
                    <a:pt x="977" y="2182"/>
                    <a:pt x="1069" y="2075"/>
                    <a:pt x="1153" y="1960"/>
                  </a:cubicBezTo>
                  <a:cubicBezTo>
                    <a:pt x="1230" y="1845"/>
                    <a:pt x="1306" y="1723"/>
                    <a:pt x="1367" y="1600"/>
                  </a:cubicBezTo>
                  <a:cubicBezTo>
                    <a:pt x="1436" y="1485"/>
                    <a:pt x="1490" y="1363"/>
                    <a:pt x="1544" y="1240"/>
                  </a:cubicBezTo>
                  <a:cubicBezTo>
                    <a:pt x="1597" y="1118"/>
                    <a:pt x="1635" y="980"/>
                    <a:pt x="1681" y="850"/>
                  </a:cubicBezTo>
                  <a:cubicBezTo>
                    <a:pt x="1727" y="720"/>
                    <a:pt x="1758" y="582"/>
                    <a:pt x="1789" y="452"/>
                  </a:cubicBezTo>
                  <a:cubicBezTo>
                    <a:pt x="1827" y="314"/>
                    <a:pt x="1850" y="184"/>
                    <a:pt x="1873" y="46"/>
                  </a:cubicBezTo>
                  <a:cubicBezTo>
                    <a:pt x="1873" y="31"/>
                    <a:pt x="1865" y="8"/>
                    <a:pt x="1842" y="0"/>
                  </a:cubicBezTo>
                  <a:close/>
                </a:path>
              </a:pathLst>
            </a:custGeom>
            <a:solidFill>
              <a:srgbClr val="6D1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3520988" y="2748957"/>
              <a:ext cx="41933" cy="79355"/>
            </a:xfrm>
            <a:custGeom>
              <a:avLst/>
              <a:gdLst/>
              <a:ahLst/>
              <a:cxnLst/>
              <a:rect l="l" t="t" r="r" b="b"/>
              <a:pathLst>
                <a:path w="660" h="1249" extrusionOk="0">
                  <a:moveTo>
                    <a:pt x="606" y="1"/>
                  </a:moveTo>
                  <a:cubicBezTo>
                    <a:pt x="583" y="1"/>
                    <a:pt x="560" y="24"/>
                    <a:pt x="560" y="55"/>
                  </a:cubicBezTo>
                  <a:lnTo>
                    <a:pt x="552" y="62"/>
                  </a:lnTo>
                  <a:cubicBezTo>
                    <a:pt x="552" y="93"/>
                    <a:pt x="552" y="123"/>
                    <a:pt x="544" y="154"/>
                  </a:cubicBezTo>
                  <a:cubicBezTo>
                    <a:pt x="537" y="200"/>
                    <a:pt x="529" y="254"/>
                    <a:pt x="521" y="300"/>
                  </a:cubicBezTo>
                  <a:cubicBezTo>
                    <a:pt x="498" y="353"/>
                    <a:pt x="483" y="407"/>
                    <a:pt x="460" y="460"/>
                  </a:cubicBezTo>
                  <a:lnTo>
                    <a:pt x="468" y="445"/>
                  </a:lnTo>
                  <a:lnTo>
                    <a:pt x="468" y="445"/>
                  </a:lnTo>
                  <a:cubicBezTo>
                    <a:pt x="384" y="621"/>
                    <a:pt x="284" y="782"/>
                    <a:pt x="169" y="927"/>
                  </a:cubicBezTo>
                  <a:lnTo>
                    <a:pt x="169" y="920"/>
                  </a:lnTo>
                  <a:lnTo>
                    <a:pt x="162" y="935"/>
                  </a:lnTo>
                  <a:cubicBezTo>
                    <a:pt x="116" y="989"/>
                    <a:pt x="70" y="1042"/>
                    <a:pt x="24" y="1096"/>
                  </a:cubicBezTo>
                  <a:cubicBezTo>
                    <a:pt x="8" y="1111"/>
                    <a:pt x="1" y="1134"/>
                    <a:pt x="1" y="1157"/>
                  </a:cubicBezTo>
                  <a:cubicBezTo>
                    <a:pt x="1" y="1180"/>
                    <a:pt x="8" y="1203"/>
                    <a:pt x="24" y="1218"/>
                  </a:cubicBezTo>
                  <a:cubicBezTo>
                    <a:pt x="39" y="1241"/>
                    <a:pt x="62" y="1249"/>
                    <a:pt x="85" y="1249"/>
                  </a:cubicBezTo>
                  <a:cubicBezTo>
                    <a:pt x="116" y="1249"/>
                    <a:pt x="146" y="1234"/>
                    <a:pt x="169" y="1203"/>
                  </a:cubicBezTo>
                  <a:cubicBezTo>
                    <a:pt x="223" y="1119"/>
                    <a:pt x="284" y="1035"/>
                    <a:pt x="338" y="950"/>
                  </a:cubicBezTo>
                  <a:cubicBezTo>
                    <a:pt x="399" y="858"/>
                    <a:pt x="453" y="767"/>
                    <a:pt x="498" y="667"/>
                  </a:cubicBezTo>
                  <a:cubicBezTo>
                    <a:pt x="598" y="476"/>
                    <a:pt x="652" y="269"/>
                    <a:pt x="659" y="55"/>
                  </a:cubicBezTo>
                  <a:cubicBezTo>
                    <a:pt x="659" y="24"/>
                    <a:pt x="636" y="1"/>
                    <a:pt x="606" y="1"/>
                  </a:cubicBezTo>
                  <a:close/>
                </a:path>
              </a:pathLst>
            </a:custGeom>
            <a:solidFill>
              <a:srgbClr val="6D1D1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2938746" y="2968854"/>
              <a:ext cx="160553" cy="108708"/>
            </a:xfrm>
            <a:custGeom>
              <a:avLst/>
              <a:gdLst/>
              <a:ahLst/>
              <a:cxnLst/>
              <a:rect l="l" t="t" r="r" b="b"/>
              <a:pathLst>
                <a:path w="2527" h="1711" extrusionOk="0">
                  <a:moveTo>
                    <a:pt x="54" y="1"/>
                  </a:moveTo>
                  <a:cubicBezTo>
                    <a:pt x="0" y="552"/>
                    <a:pt x="146" y="1065"/>
                    <a:pt x="444" y="1386"/>
                  </a:cubicBezTo>
                  <a:cubicBezTo>
                    <a:pt x="605" y="1555"/>
                    <a:pt x="820" y="1670"/>
                    <a:pt x="1057" y="1700"/>
                  </a:cubicBezTo>
                  <a:cubicBezTo>
                    <a:pt x="1108" y="1707"/>
                    <a:pt x="1159" y="1710"/>
                    <a:pt x="1210" y="1710"/>
                  </a:cubicBezTo>
                  <a:cubicBezTo>
                    <a:pt x="1388" y="1710"/>
                    <a:pt x="1562" y="1669"/>
                    <a:pt x="1723" y="1585"/>
                  </a:cubicBezTo>
                  <a:cubicBezTo>
                    <a:pt x="1945" y="1471"/>
                    <a:pt x="2137" y="1294"/>
                    <a:pt x="2274" y="1080"/>
                  </a:cubicBezTo>
                  <a:cubicBezTo>
                    <a:pt x="2343" y="958"/>
                    <a:pt x="2404" y="835"/>
                    <a:pt x="2443" y="697"/>
                  </a:cubicBezTo>
                  <a:cubicBezTo>
                    <a:pt x="2489" y="552"/>
                    <a:pt x="2512" y="391"/>
                    <a:pt x="2519" y="238"/>
                  </a:cubicBezTo>
                  <a:lnTo>
                    <a:pt x="2527" y="238"/>
                  </a:lnTo>
                  <a:lnTo>
                    <a:pt x="2527" y="230"/>
                  </a:lnTo>
                  <a:cubicBezTo>
                    <a:pt x="2273" y="263"/>
                    <a:pt x="2019" y="279"/>
                    <a:pt x="1766" y="279"/>
                  </a:cubicBezTo>
                  <a:cubicBezTo>
                    <a:pt x="1608" y="279"/>
                    <a:pt x="1451" y="273"/>
                    <a:pt x="1294" y="261"/>
                  </a:cubicBezTo>
                  <a:cubicBezTo>
                    <a:pt x="1049" y="238"/>
                    <a:pt x="804" y="200"/>
                    <a:pt x="567" y="146"/>
                  </a:cubicBezTo>
                  <a:cubicBezTo>
                    <a:pt x="391" y="108"/>
                    <a:pt x="222" y="62"/>
                    <a:pt x="54" y="1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2985445" y="3043762"/>
              <a:ext cx="64" cy="64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0"/>
            <p:cNvSpPr/>
            <p:nvPr/>
          </p:nvSpPr>
          <p:spPr>
            <a:xfrm>
              <a:off x="2946053" y="2970315"/>
              <a:ext cx="136727" cy="27320"/>
            </a:xfrm>
            <a:custGeom>
              <a:avLst/>
              <a:gdLst/>
              <a:ahLst/>
              <a:cxnLst/>
              <a:rect l="l" t="t" r="r" b="b"/>
              <a:pathLst>
                <a:path w="2152" h="430" extrusionOk="0">
                  <a:moveTo>
                    <a:pt x="0" y="1"/>
                  </a:moveTo>
                  <a:lnTo>
                    <a:pt x="77" y="54"/>
                  </a:lnTo>
                  <a:cubicBezTo>
                    <a:pt x="130" y="92"/>
                    <a:pt x="184" y="131"/>
                    <a:pt x="245" y="161"/>
                  </a:cubicBezTo>
                  <a:cubicBezTo>
                    <a:pt x="460" y="268"/>
                    <a:pt x="689" y="345"/>
                    <a:pt x="927" y="391"/>
                  </a:cubicBezTo>
                  <a:cubicBezTo>
                    <a:pt x="1026" y="406"/>
                    <a:pt x="1126" y="422"/>
                    <a:pt x="1225" y="429"/>
                  </a:cubicBezTo>
                  <a:cubicBezTo>
                    <a:pt x="1340" y="429"/>
                    <a:pt x="1447" y="429"/>
                    <a:pt x="1554" y="414"/>
                  </a:cubicBezTo>
                  <a:cubicBezTo>
                    <a:pt x="1631" y="406"/>
                    <a:pt x="1700" y="399"/>
                    <a:pt x="1769" y="383"/>
                  </a:cubicBezTo>
                  <a:cubicBezTo>
                    <a:pt x="1845" y="360"/>
                    <a:pt x="1922" y="337"/>
                    <a:pt x="1999" y="307"/>
                  </a:cubicBezTo>
                  <a:lnTo>
                    <a:pt x="1991" y="307"/>
                  </a:lnTo>
                  <a:cubicBezTo>
                    <a:pt x="2052" y="284"/>
                    <a:pt x="2106" y="261"/>
                    <a:pt x="2152" y="230"/>
                  </a:cubicBezTo>
                  <a:lnTo>
                    <a:pt x="2152" y="230"/>
                  </a:lnTo>
                  <a:cubicBezTo>
                    <a:pt x="1991" y="242"/>
                    <a:pt x="1828" y="247"/>
                    <a:pt x="1665" y="247"/>
                  </a:cubicBezTo>
                  <a:cubicBezTo>
                    <a:pt x="1501" y="247"/>
                    <a:pt x="1336" y="242"/>
                    <a:pt x="1172" y="230"/>
                  </a:cubicBezTo>
                  <a:cubicBezTo>
                    <a:pt x="1080" y="223"/>
                    <a:pt x="996" y="215"/>
                    <a:pt x="904" y="200"/>
                  </a:cubicBezTo>
                  <a:cubicBezTo>
                    <a:pt x="743" y="177"/>
                    <a:pt x="597" y="146"/>
                    <a:pt x="452" y="123"/>
                  </a:cubicBezTo>
                  <a:cubicBezTo>
                    <a:pt x="307" y="92"/>
                    <a:pt x="153" y="46"/>
                    <a:pt x="0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0"/>
            <p:cNvSpPr/>
            <p:nvPr/>
          </p:nvSpPr>
          <p:spPr>
            <a:xfrm>
              <a:off x="2965495" y="3032961"/>
              <a:ext cx="116777" cy="45110"/>
            </a:xfrm>
            <a:custGeom>
              <a:avLst/>
              <a:gdLst/>
              <a:ahLst/>
              <a:cxnLst/>
              <a:rect l="l" t="t" r="r" b="b"/>
              <a:pathLst>
                <a:path w="1838" h="710" extrusionOk="0">
                  <a:moveTo>
                    <a:pt x="1226" y="0"/>
                  </a:moveTo>
                  <a:cubicBezTo>
                    <a:pt x="1128" y="0"/>
                    <a:pt x="1030" y="6"/>
                    <a:pt x="935" y="17"/>
                  </a:cubicBezTo>
                  <a:cubicBezTo>
                    <a:pt x="720" y="40"/>
                    <a:pt x="513" y="94"/>
                    <a:pt x="322" y="171"/>
                  </a:cubicBezTo>
                  <a:cubicBezTo>
                    <a:pt x="207" y="217"/>
                    <a:pt x="92" y="278"/>
                    <a:pt x="1" y="354"/>
                  </a:cubicBezTo>
                  <a:lnTo>
                    <a:pt x="16" y="377"/>
                  </a:lnTo>
                  <a:cubicBezTo>
                    <a:pt x="184" y="553"/>
                    <a:pt x="399" y="668"/>
                    <a:pt x="636" y="699"/>
                  </a:cubicBezTo>
                  <a:cubicBezTo>
                    <a:pt x="687" y="706"/>
                    <a:pt x="738" y="709"/>
                    <a:pt x="789" y="709"/>
                  </a:cubicBezTo>
                  <a:cubicBezTo>
                    <a:pt x="967" y="709"/>
                    <a:pt x="1141" y="667"/>
                    <a:pt x="1302" y="584"/>
                  </a:cubicBezTo>
                  <a:cubicBezTo>
                    <a:pt x="1524" y="469"/>
                    <a:pt x="1708" y="301"/>
                    <a:pt x="1838" y="94"/>
                  </a:cubicBezTo>
                  <a:cubicBezTo>
                    <a:pt x="1754" y="71"/>
                    <a:pt x="1677" y="48"/>
                    <a:pt x="1593" y="33"/>
                  </a:cubicBezTo>
                  <a:cubicBezTo>
                    <a:pt x="1570" y="25"/>
                    <a:pt x="1539" y="17"/>
                    <a:pt x="1516" y="17"/>
                  </a:cubicBezTo>
                  <a:cubicBezTo>
                    <a:pt x="1421" y="6"/>
                    <a:pt x="1323" y="0"/>
                    <a:pt x="1226" y="0"/>
                  </a:cubicBezTo>
                  <a:close/>
                </a:path>
              </a:pathLst>
            </a:custGeom>
            <a:solidFill>
              <a:srgbClr val="F586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0"/>
            <p:cNvSpPr/>
            <p:nvPr/>
          </p:nvSpPr>
          <p:spPr>
            <a:xfrm>
              <a:off x="3140599" y="2887528"/>
              <a:ext cx="36088" cy="67474"/>
            </a:xfrm>
            <a:custGeom>
              <a:avLst/>
              <a:gdLst/>
              <a:ahLst/>
              <a:cxnLst/>
              <a:rect l="l" t="t" r="r" b="b"/>
              <a:pathLst>
                <a:path w="568" h="1062" extrusionOk="0">
                  <a:moveTo>
                    <a:pt x="374" y="0"/>
                  </a:moveTo>
                  <a:cubicBezTo>
                    <a:pt x="255" y="0"/>
                    <a:pt x="120" y="215"/>
                    <a:pt x="62" y="484"/>
                  </a:cubicBezTo>
                  <a:cubicBezTo>
                    <a:pt x="1" y="775"/>
                    <a:pt x="54" y="1036"/>
                    <a:pt x="177" y="1059"/>
                  </a:cubicBezTo>
                  <a:cubicBezTo>
                    <a:pt x="184" y="1060"/>
                    <a:pt x="192" y="1061"/>
                    <a:pt x="199" y="1061"/>
                  </a:cubicBezTo>
                  <a:cubicBezTo>
                    <a:pt x="317" y="1061"/>
                    <a:pt x="456" y="842"/>
                    <a:pt x="506" y="576"/>
                  </a:cubicBezTo>
                  <a:cubicBezTo>
                    <a:pt x="567" y="285"/>
                    <a:pt x="514" y="25"/>
                    <a:pt x="391" y="2"/>
                  </a:cubicBezTo>
                  <a:cubicBezTo>
                    <a:pt x="385" y="1"/>
                    <a:pt x="379" y="0"/>
                    <a:pt x="374" y="0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0"/>
            <p:cNvSpPr/>
            <p:nvPr/>
          </p:nvSpPr>
          <p:spPr>
            <a:xfrm>
              <a:off x="2903230" y="2834984"/>
              <a:ext cx="33610" cy="63090"/>
            </a:xfrm>
            <a:custGeom>
              <a:avLst/>
              <a:gdLst/>
              <a:ahLst/>
              <a:cxnLst/>
              <a:rect l="l" t="t" r="r" b="b"/>
              <a:pathLst>
                <a:path w="529" h="993" extrusionOk="0">
                  <a:moveTo>
                    <a:pt x="342" y="0"/>
                  </a:moveTo>
                  <a:cubicBezTo>
                    <a:pt x="231" y="0"/>
                    <a:pt x="105" y="193"/>
                    <a:pt x="54" y="454"/>
                  </a:cubicBezTo>
                  <a:cubicBezTo>
                    <a:pt x="1" y="729"/>
                    <a:pt x="46" y="967"/>
                    <a:pt x="161" y="990"/>
                  </a:cubicBezTo>
                  <a:cubicBezTo>
                    <a:pt x="169" y="992"/>
                    <a:pt x="177" y="993"/>
                    <a:pt x="184" y="993"/>
                  </a:cubicBezTo>
                  <a:cubicBezTo>
                    <a:pt x="294" y="993"/>
                    <a:pt x="418" y="795"/>
                    <a:pt x="468" y="538"/>
                  </a:cubicBezTo>
                  <a:cubicBezTo>
                    <a:pt x="529" y="270"/>
                    <a:pt x="483" y="33"/>
                    <a:pt x="360" y="2"/>
                  </a:cubicBezTo>
                  <a:cubicBezTo>
                    <a:pt x="354" y="1"/>
                    <a:pt x="348" y="0"/>
                    <a:pt x="342" y="0"/>
                  </a:cubicBezTo>
                  <a:close/>
                </a:path>
              </a:pathLst>
            </a:custGeom>
            <a:solidFill>
              <a:srgbClr val="2126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0"/>
            <p:cNvSpPr/>
            <p:nvPr/>
          </p:nvSpPr>
          <p:spPr>
            <a:xfrm>
              <a:off x="2902722" y="2699844"/>
              <a:ext cx="82278" cy="29734"/>
            </a:xfrm>
            <a:custGeom>
              <a:avLst/>
              <a:gdLst/>
              <a:ahLst/>
              <a:cxnLst/>
              <a:rect l="l" t="t" r="r" b="b"/>
              <a:pathLst>
                <a:path w="1295" h="468" extrusionOk="0">
                  <a:moveTo>
                    <a:pt x="981" y="1"/>
                  </a:moveTo>
                  <a:cubicBezTo>
                    <a:pt x="851" y="1"/>
                    <a:pt x="728" y="16"/>
                    <a:pt x="598" y="47"/>
                  </a:cubicBezTo>
                  <a:cubicBezTo>
                    <a:pt x="453" y="77"/>
                    <a:pt x="307" y="123"/>
                    <a:pt x="169" y="200"/>
                  </a:cubicBezTo>
                  <a:cubicBezTo>
                    <a:pt x="54" y="261"/>
                    <a:pt x="1" y="322"/>
                    <a:pt x="9" y="368"/>
                  </a:cubicBezTo>
                  <a:cubicBezTo>
                    <a:pt x="24" y="422"/>
                    <a:pt x="131" y="468"/>
                    <a:pt x="299" y="468"/>
                  </a:cubicBezTo>
                  <a:cubicBezTo>
                    <a:pt x="430" y="460"/>
                    <a:pt x="560" y="452"/>
                    <a:pt x="682" y="422"/>
                  </a:cubicBezTo>
                  <a:cubicBezTo>
                    <a:pt x="1027" y="345"/>
                    <a:pt x="1295" y="200"/>
                    <a:pt x="1272" y="100"/>
                  </a:cubicBezTo>
                  <a:cubicBezTo>
                    <a:pt x="1256" y="39"/>
                    <a:pt x="1149" y="1"/>
                    <a:pt x="981" y="1"/>
                  </a:cubicBezTo>
                  <a:close/>
                </a:path>
              </a:pathLst>
            </a:custGeom>
            <a:solidFill>
              <a:srgbClr val="7C2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0"/>
            <p:cNvSpPr/>
            <p:nvPr/>
          </p:nvSpPr>
          <p:spPr>
            <a:xfrm>
              <a:off x="3162964" y="2733899"/>
              <a:ext cx="80372" cy="47715"/>
            </a:xfrm>
            <a:custGeom>
              <a:avLst/>
              <a:gdLst/>
              <a:ahLst/>
              <a:cxnLst/>
              <a:rect l="l" t="t" r="r" b="b"/>
              <a:pathLst>
                <a:path w="1265" h="751" extrusionOk="0">
                  <a:moveTo>
                    <a:pt x="146" y="1"/>
                  </a:moveTo>
                  <a:cubicBezTo>
                    <a:pt x="85" y="1"/>
                    <a:pt x="47" y="24"/>
                    <a:pt x="32" y="47"/>
                  </a:cubicBezTo>
                  <a:cubicBezTo>
                    <a:pt x="1" y="100"/>
                    <a:pt x="39" y="177"/>
                    <a:pt x="139" y="276"/>
                  </a:cubicBezTo>
                  <a:cubicBezTo>
                    <a:pt x="254" y="383"/>
                    <a:pt x="391" y="483"/>
                    <a:pt x="537" y="560"/>
                  </a:cubicBezTo>
                  <a:cubicBezTo>
                    <a:pt x="713" y="667"/>
                    <a:pt x="912" y="728"/>
                    <a:pt x="1119" y="751"/>
                  </a:cubicBezTo>
                  <a:cubicBezTo>
                    <a:pt x="1180" y="751"/>
                    <a:pt x="1218" y="736"/>
                    <a:pt x="1241" y="705"/>
                  </a:cubicBezTo>
                  <a:cubicBezTo>
                    <a:pt x="1264" y="659"/>
                    <a:pt x="1226" y="575"/>
                    <a:pt x="1126" y="483"/>
                  </a:cubicBezTo>
                  <a:cubicBezTo>
                    <a:pt x="1012" y="368"/>
                    <a:pt x="874" y="269"/>
                    <a:pt x="728" y="192"/>
                  </a:cubicBezTo>
                  <a:cubicBezTo>
                    <a:pt x="552" y="93"/>
                    <a:pt x="353" y="24"/>
                    <a:pt x="146" y="1"/>
                  </a:cubicBezTo>
                  <a:close/>
                </a:path>
              </a:pathLst>
            </a:custGeom>
            <a:solidFill>
              <a:srgbClr val="7C22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0"/>
            <p:cNvSpPr/>
            <p:nvPr/>
          </p:nvSpPr>
          <p:spPr>
            <a:xfrm>
              <a:off x="2969879" y="2895915"/>
              <a:ext cx="71096" cy="27765"/>
            </a:xfrm>
            <a:custGeom>
              <a:avLst/>
              <a:gdLst/>
              <a:ahLst/>
              <a:cxnLst/>
              <a:rect l="l" t="t" r="r" b="b"/>
              <a:pathLst>
                <a:path w="1119" h="437" extrusionOk="0">
                  <a:moveTo>
                    <a:pt x="498" y="0"/>
                  </a:moveTo>
                  <a:lnTo>
                    <a:pt x="498" y="8"/>
                  </a:lnTo>
                  <a:lnTo>
                    <a:pt x="422" y="8"/>
                  </a:lnTo>
                  <a:cubicBezTo>
                    <a:pt x="368" y="15"/>
                    <a:pt x="314" y="31"/>
                    <a:pt x="268" y="54"/>
                  </a:cubicBezTo>
                  <a:cubicBezTo>
                    <a:pt x="215" y="69"/>
                    <a:pt x="169" y="100"/>
                    <a:pt x="123" y="138"/>
                  </a:cubicBezTo>
                  <a:cubicBezTo>
                    <a:pt x="77" y="184"/>
                    <a:pt x="39" y="237"/>
                    <a:pt x="8" y="299"/>
                  </a:cubicBezTo>
                  <a:cubicBezTo>
                    <a:pt x="0" y="306"/>
                    <a:pt x="0" y="329"/>
                    <a:pt x="8" y="345"/>
                  </a:cubicBezTo>
                  <a:cubicBezTo>
                    <a:pt x="16" y="360"/>
                    <a:pt x="31" y="375"/>
                    <a:pt x="46" y="383"/>
                  </a:cubicBezTo>
                  <a:cubicBezTo>
                    <a:pt x="54" y="383"/>
                    <a:pt x="62" y="391"/>
                    <a:pt x="77" y="391"/>
                  </a:cubicBezTo>
                  <a:cubicBezTo>
                    <a:pt x="85" y="391"/>
                    <a:pt x="92" y="391"/>
                    <a:pt x="100" y="383"/>
                  </a:cubicBezTo>
                  <a:cubicBezTo>
                    <a:pt x="115" y="375"/>
                    <a:pt x="131" y="368"/>
                    <a:pt x="138" y="352"/>
                  </a:cubicBezTo>
                  <a:lnTo>
                    <a:pt x="146" y="329"/>
                  </a:lnTo>
                  <a:cubicBezTo>
                    <a:pt x="169" y="299"/>
                    <a:pt x="192" y="260"/>
                    <a:pt x="215" y="237"/>
                  </a:cubicBezTo>
                  <a:cubicBezTo>
                    <a:pt x="245" y="207"/>
                    <a:pt x="276" y="184"/>
                    <a:pt x="307" y="169"/>
                  </a:cubicBezTo>
                  <a:cubicBezTo>
                    <a:pt x="337" y="153"/>
                    <a:pt x="360" y="138"/>
                    <a:pt x="391" y="130"/>
                  </a:cubicBezTo>
                  <a:cubicBezTo>
                    <a:pt x="444" y="123"/>
                    <a:pt x="490" y="115"/>
                    <a:pt x="536" y="115"/>
                  </a:cubicBezTo>
                  <a:cubicBezTo>
                    <a:pt x="590" y="115"/>
                    <a:pt x="644" y="123"/>
                    <a:pt x="689" y="138"/>
                  </a:cubicBezTo>
                  <a:cubicBezTo>
                    <a:pt x="743" y="153"/>
                    <a:pt x="789" y="169"/>
                    <a:pt x="835" y="199"/>
                  </a:cubicBezTo>
                  <a:cubicBezTo>
                    <a:pt x="881" y="222"/>
                    <a:pt x="919" y="253"/>
                    <a:pt x="950" y="283"/>
                  </a:cubicBezTo>
                  <a:cubicBezTo>
                    <a:pt x="980" y="314"/>
                    <a:pt x="1003" y="345"/>
                    <a:pt x="1026" y="383"/>
                  </a:cubicBezTo>
                  <a:lnTo>
                    <a:pt x="1034" y="391"/>
                  </a:lnTo>
                  <a:cubicBezTo>
                    <a:pt x="1049" y="421"/>
                    <a:pt x="1057" y="437"/>
                    <a:pt x="1080" y="437"/>
                  </a:cubicBezTo>
                  <a:cubicBezTo>
                    <a:pt x="1095" y="437"/>
                    <a:pt x="1111" y="414"/>
                    <a:pt x="1118" y="406"/>
                  </a:cubicBezTo>
                  <a:cubicBezTo>
                    <a:pt x="1118" y="398"/>
                    <a:pt x="1118" y="383"/>
                    <a:pt x="1118" y="375"/>
                  </a:cubicBezTo>
                  <a:cubicBezTo>
                    <a:pt x="1088" y="329"/>
                    <a:pt x="1057" y="283"/>
                    <a:pt x="1019" y="237"/>
                  </a:cubicBezTo>
                  <a:cubicBezTo>
                    <a:pt x="988" y="199"/>
                    <a:pt x="942" y="161"/>
                    <a:pt x="896" y="130"/>
                  </a:cubicBezTo>
                  <a:cubicBezTo>
                    <a:pt x="804" y="69"/>
                    <a:pt x="697" y="23"/>
                    <a:pt x="590" y="8"/>
                  </a:cubicBezTo>
                  <a:cubicBezTo>
                    <a:pt x="559" y="8"/>
                    <a:pt x="529" y="0"/>
                    <a:pt x="498" y="0"/>
                  </a:cubicBezTo>
                  <a:close/>
                </a:path>
              </a:pathLst>
            </a:custGeom>
            <a:solidFill>
              <a:srgbClr val="B986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0"/>
            <p:cNvSpPr/>
            <p:nvPr/>
          </p:nvSpPr>
          <p:spPr>
            <a:xfrm>
              <a:off x="3439281" y="4255957"/>
              <a:ext cx="235524" cy="719026"/>
            </a:xfrm>
            <a:custGeom>
              <a:avLst/>
              <a:gdLst/>
              <a:ahLst/>
              <a:cxnLst/>
              <a:rect l="l" t="t" r="r" b="b"/>
              <a:pathLst>
                <a:path w="3707" h="11317" extrusionOk="0">
                  <a:moveTo>
                    <a:pt x="1601" y="1"/>
                  </a:moveTo>
                  <a:lnTo>
                    <a:pt x="1601" y="8"/>
                  </a:lnTo>
                  <a:lnTo>
                    <a:pt x="1" y="8"/>
                  </a:lnTo>
                  <a:lnTo>
                    <a:pt x="3071" y="11316"/>
                  </a:lnTo>
                  <a:lnTo>
                    <a:pt x="3706" y="11316"/>
                  </a:lnTo>
                  <a:cubicBezTo>
                    <a:pt x="3193" y="7550"/>
                    <a:pt x="2673" y="3775"/>
                    <a:pt x="2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0"/>
            <p:cNvSpPr/>
            <p:nvPr/>
          </p:nvSpPr>
          <p:spPr>
            <a:xfrm>
              <a:off x="3186345" y="4256465"/>
              <a:ext cx="215574" cy="643610"/>
            </a:xfrm>
            <a:custGeom>
              <a:avLst/>
              <a:gdLst/>
              <a:ahLst/>
              <a:cxnLst/>
              <a:rect l="l" t="t" r="r" b="b"/>
              <a:pathLst>
                <a:path w="3393" h="10130" extrusionOk="0">
                  <a:moveTo>
                    <a:pt x="0" y="0"/>
                  </a:moveTo>
                  <a:lnTo>
                    <a:pt x="2749" y="10129"/>
                  </a:lnTo>
                  <a:lnTo>
                    <a:pt x="3392" y="10129"/>
                  </a:lnTo>
                  <a:cubicBezTo>
                    <a:pt x="2925" y="6753"/>
                    <a:pt x="2458" y="3377"/>
                    <a:pt x="1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0"/>
            <p:cNvSpPr/>
            <p:nvPr/>
          </p:nvSpPr>
          <p:spPr>
            <a:xfrm>
              <a:off x="2554927" y="4256465"/>
              <a:ext cx="232093" cy="704413"/>
            </a:xfrm>
            <a:custGeom>
              <a:avLst/>
              <a:gdLst/>
              <a:ahLst/>
              <a:cxnLst/>
              <a:rect l="l" t="t" r="r" b="b"/>
              <a:pathLst>
                <a:path w="3653" h="11087" extrusionOk="0">
                  <a:moveTo>
                    <a:pt x="1532" y="0"/>
                  </a:moveTo>
                  <a:cubicBezTo>
                    <a:pt x="1019" y="3698"/>
                    <a:pt x="514" y="7388"/>
                    <a:pt x="1" y="11086"/>
                  </a:cubicBezTo>
                  <a:lnTo>
                    <a:pt x="636" y="11086"/>
                  </a:lnTo>
                  <a:cubicBezTo>
                    <a:pt x="1639" y="7388"/>
                    <a:pt x="2650" y="3698"/>
                    <a:pt x="3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0"/>
            <p:cNvSpPr/>
            <p:nvPr/>
          </p:nvSpPr>
          <p:spPr>
            <a:xfrm>
              <a:off x="2828321" y="4256465"/>
              <a:ext cx="211635" cy="628997"/>
            </a:xfrm>
            <a:custGeom>
              <a:avLst/>
              <a:gdLst/>
              <a:ahLst/>
              <a:cxnLst/>
              <a:rect l="l" t="t" r="r" b="b"/>
              <a:pathLst>
                <a:path w="3331" h="9900" extrusionOk="0">
                  <a:moveTo>
                    <a:pt x="1363" y="0"/>
                  </a:moveTo>
                  <a:cubicBezTo>
                    <a:pt x="912" y="3300"/>
                    <a:pt x="452" y="6600"/>
                    <a:pt x="1" y="9900"/>
                  </a:cubicBezTo>
                  <a:lnTo>
                    <a:pt x="636" y="9900"/>
                  </a:lnTo>
                  <a:cubicBezTo>
                    <a:pt x="1532" y="6607"/>
                    <a:pt x="2427" y="3308"/>
                    <a:pt x="3331" y="8"/>
                  </a:cubicBezTo>
                  <a:lnTo>
                    <a:pt x="13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0"/>
            <p:cNvSpPr/>
            <p:nvPr/>
          </p:nvSpPr>
          <p:spPr>
            <a:xfrm>
              <a:off x="2486817" y="4127551"/>
              <a:ext cx="1221016" cy="218942"/>
            </a:xfrm>
            <a:custGeom>
              <a:avLst/>
              <a:gdLst/>
              <a:ahLst/>
              <a:cxnLst/>
              <a:rect l="l" t="t" r="r" b="b"/>
              <a:pathLst>
                <a:path w="19218" h="3446" extrusionOk="0">
                  <a:moveTo>
                    <a:pt x="1938" y="0"/>
                  </a:moveTo>
                  <a:cubicBezTo>
                    <a:pt x="881" y="0"/>
                    <a:pt x="1" y="781"/>
                    <a:pt x="1" y="1723"/>
                  </a:cubicBezTo>
                  <a:cubicBezTo>
                    <a:pt x="1" y="2657"/>
                    <a:pt x="881" y="3446"/>
                    <a:pt x="1938" y="3446"/>
                  </a:cubicBezTo>
                  <a:lnTo>
                    <a:pt x="17281" y="3446"/>
                  </a:lnTo>
                  <a:cubicBezTo>
                    <a:pt x="18337" y="3446"/>
                    <a:pt x="19218" y="2657"/>
                    <a:pt x="19218" y="1723"/>
                  </a:cubicBezTo>
                  <a:cubicBezTo>
                    <a:pt x="19218" y="781"/>
                    <a:pt x="18337" y="0"/>
                    <a:pt x="1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0"/>
            <p:cNvSpPr/>
            <p:nvPr/>
          </p:nvSpPr>
          <p:spPr>
            <a:xfrm>
              <a:off x="3255408" y="4127043"/>
              <a:ext cx="452433" cy="219450"/>
            </a:xfrm>
            <a:custGeom>
              <a:avLst/>
              <a:gdLst/>
              <a:ahLst/>
              <a:cxnLst/>
              <a:rect l="l" t="t" r="r" b="b"/>
              <a:pathLst>
                <a:path w="7121" h="3454" extrusionOk="0">
                  <a:moveTo>
                    <a:pt x="4028" y="1"/>
                  </a:moveTo>
                  <a:cubicBezTo>
                    <a:pt x="4035" y="62"/>
                    <a:pt x="4035" y="131"/>
                    <a:pt x="4028" y="192"/>
                  </a:cubicBezTo>
                  <a:cubicBezTo>
                    <a:pt x="4028" y="269"/>
                    <a:pt x="4012" y="338"/>
                    <a:pt x="3997" y="407"/>
                  </a:cubicBezTo>
                  <a:cubicBezTo>
                    <a:pt x="3966" y="567"/>
                    <a:pt x="3913" y="720"/>
                    <a:pt x="3836" y="866"/>
                  </a:cubicBezTo>
                  <a:cubicBezTo>
                    <a:pt x="3760" y="1019"/>
                    <a:pt x="3676" y="1164"/>
                    <a:pt x="3568" y="1302"/>
                  </a:cubicBezTo>
                  <a:cubicBezTo>
                    <a:pt x="3469" y="1440"/>
                    <a:pt x="3354" y="1570"/>
                    <a:pt x="3239" y="1693"/>
                  </a:cubicBezTo>
                  <a:cubicBezTo>
                    <a:pt x="3124" y="1808"/>
                    <a:pt x="3002" y="1922"/>
                    <a:pt x="2879" y="2022"/>
                  </a:cubicBezTo>
                  <a:cubicBezTo>
                    <a:pt x="2734" y="2137"/>
                    <a:pt x="2596" y="2236"/>
                    <a:pt x="2443" y="2336"/>
                  </a:cubicBezTo>
                  <a:cubicBezTo>
                    <a:pt x="2129" y="2550"/>
                    <a:pt x="1800" y="2734"/>
                    <a:pt x="1455" y="2895"/>
                  </a:cubicBezTo>
                  <a:cubicBezTo>
                    <a:pt x="1103" y="3063"/>
                    <a:pt x="743" y="3209"/>
                    <a:pt x="368" y="3339"/>
                  </a:cubicBezTo>
                  <a:cubicBezTo>
                    <a:pt x="246" y="3377"/>
                    <a:pt x="123" y="3415"/>
                    <a:pt x="1" y="3454"/>
                  </a:cubicBezTo>
                  <a:lnTo>
                    <a:pt x="5176" y="3454"/>
                  </a:lnTo>
                  <a:cubicBezTo>
                    <a:pt x="6233" y="3454"/>
                    <a:pt x="7121" y="2657"/>
                    <a:pt x="7121" y="1723"/>
                  </a:cubicBezTo>
                  <a:cubicBezTo>
                    <a:pt x="7121" y="789"/>
                    <a:pt x="6233" y="1"/>
                    <a:pt x="5176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60"/>
            <p:cNvSpPr txBox="1"/>
            <p:nvPr/>
          </p:nvSpPr>
          <p:spPr>
            <a:xfrm rot="-1171956">
              <a:off x="360554" y="2816035"/>
              <a:ext cx="515040" cy="517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lt2"/>
                  </a:solidFill>
                  <a:latin typeface="Fredoka One"/>
                  <a:ea typeface="Fredoka One"/>
                  <a:cs typeface="Fredoka One"/>
                  <a:sym typeface="Fredoka One"/>
                </a:rPr>
                <a:t>N</a:t>
              </a:r>
              <a:endParaRPr sz="2400">
                <a:solidFill>
                  <a:schemeClr val="lt2"/>
                </a:solidFill>
              </a:endParaRPr>
            </a:p>
          </p:txBody>
        </p:sp>
      </p:grpSp>
      <p:grpSp>
        <p:nvGrpSpPr>
          <p:cNvPr id="3" name="Google Shape;1490;p60"/>
          <p:cNvGrpSpPr/>
          <p:nvPr/>
        </p:nvGrpSpPr>
        <p:grpSpPr>
          <a:xfrm rot="-10628836">
            <a:off x="7487277" y="-62659"/>
            <a:ext cx="1044754" cy="1660894"/>
            <a:chOff x="2388332" y="354875"/>
            <a:chExt cx="981064" cy="1559350"/>
          </a:xfrm>
        </p:grpSpPr>
        <p:sp>
          <p:nvSpPr>
            <p:cNvPr id="1491" name="Google Shape;1491;p60"/>
            <p:cNvSpPr/>
            <p:nvPr/>
          </p:nvSpPr>
          <p:spPr>
            <a:xfrm>
              <a:off x="2828677" y="354875"/>
              <a:ext cx="540719" cy="945344"/>
            </a:xfrm>
            <a:custGeom>
              <a:avLst/>
              <a:gdLst/>
              <a:ahLst/>
              <a:cxnLst/>
              <a:rect l="l" t="t" r="r" b="b"/>
              <a:pathLst>
                <a:path w="16556" h="28945" extrusionOk="0">
                  <a:moveTo>
                    <a:pt x="13535" y="1"/>
                  </a:moveTo>
                  <a:cubicBezTo>
                    <a:pt x="13331" y="1"/>
                    <a:pt x="13134" y="15"/>
                    <a:pt x="12929" y="37"/>
                  </a:cubicBezTo>
                  <a:cubicBezTo>
                    <a:pt x="12681" y="66"/>
                    <a:pt x="12441" y="103"/>
                    <a:pt x="12200" y="161"/>
                  </a:cubicBezTo>
                  <a:cubicBezTo>
                    <a:pt x="11689" y="278"/>
                    <a:pt x="11186" y="439"/>
                    <a:pt x="10704" y="636"/>
                  </a:cubicBezTo>
                  <a:cubicBezTo>
                    <a:pt x="10252" y="825"/>
                    <a:pt x="9807" y="1037"/>
                    <a:pt x="9391" y="1292"/>
                  </a:cubicBezTo>
                  <a:cubicBezTo>
                    <a:pt x="9114" y="1453"/>
                    <a:pt x="8858" y="1628"/>
                    <a:pt x="8661" y="1759"/>
                  </a:cubicBezTo>
                  <a:cubicBezTo>
                    <a:pt x="8384" y="1949"/>
                    <a:pt x="8114" y="2146"/>
                    <a:pt x="7851" y="2350"/>
                  </a:cubicBezTo>
                  <a:cubicBezTo>
                    <a:pt x="7341" y="2744"/>
                    <a:pt x="6859" y="3175"/>
                    <a:pt x="6399" y="3627"/>
                  </a:cubicBezTo>
                  <a:cubicBezTo>
                    <a:pt x="5473" y="4539"/>
                    <a:pt x="4641" y="5553"/>
                    <a:pt x="3919" y="6633"/>
                  </a:cubicBezTo>
                  <a:cubicBezTo>
                    <a:pt x="3196" y="7735"/>
                    <a:pt x="2569" y="8902"/>
                    <a:pt x="2051" y="10113"/>
                  </a:cubicBezTo>
                  <a:cubicBezTo>
                    <a:pt x="1533" y="11339"/>
                    <a:pt x="1110" y="12601"/>
                    <a:pt x="803" y="13900"/>
                  </a:cubicBezTo>
                  <a:cubicBezTo>
                    <a:pt x="650" y="14505"/>
                    <a:pt x="519" y="15147"/>
                    <a:pt x="402" y="15862"/>
                  </a:cubicBezTo>
                  <a:cubicBezTo>
                    <a:pt x="285" y="16548"/>
                    <a:pt x="198" y="17219"/>
                    <a:pt x="147" y="17861"/>
                  </a:cubicBezTo>
                  <a:cubicBezTo>
                    <a:pt x="23" y="19182"/>
                    <a:pt x="1" y="20517"/>
                    <a:pt x="74" y="21845"/>
                  </a:cubicBezTo>
                  <a:cubicBezTo>
                    <a:pt x="147" y="23137"/>
                    <a:pt x="315" y="24428"/>
                    <a:pt x="584" y="25697"/>
                  </a:cubicBezTo>
                  <a:cubicBezTo>
                    <a:pt x="789" y="26668"/>
                    <a:pt x="1051" y="27616"/>
                    <a:pt x="1387" y="28550"/>
                  </a:cubicBezTo>
                  <a:lnTo>
                    <a:pt x="1387" y="28557"/>
                  </a:lnTo>
                  <a:cubicBezTo>
                    <a:pt x="1445" y="28689"/>
                    <a:pt x="1504" y="28813"/>
                    <a:pt x="1555" y="28944"/>
                  </a:cubicBezTo>
                  <a:cubicBezTo>
                    <a:pt x="1606" y="28930"/>
                    <a:pt x="1642" y="28893"/>
                    <a:pt x="1672" y="28857"/>
                  </a:cubicBezTo>
                  <a:cubicBezTo>
                    <a:pt x="1737" y="28718"/>
                    <a:pt x="1810" y="28587"/>
                    <a:pt x="1883" y="28455"/>
                  </a:cubicBezTo>
                  <a:lnTo>
                    <a:pt x="1993" y="28273"/>
                  </a:lnTo>
                  <a:cubicBezTo>
                    <a:pt x="2109" y="28061"/>
                    <a:pt x="2226" y="27850"/>
                    <a:pt x="2343" y="27645"/>
                  </a:cubicBezTo>
                  <a:cubicBezTo>
                    <a:pt x="2569" y="27237"/>
                    <a:pt x="2802" y="26843"/>
                    <a:pt x="3036" y="26442"/>
                  </a:cubicBezTo>
                  <a:cubicBezTo>
                    <a:pt x="3481" y="25683"/>
                    <a:pt x="3963" y="24888"/>
                    <a:pt x="4473" y="24078"/>
                  </a:cubicBezTo>
                  <a:cubicBezTo>
                    <a:pt x="5320" y="22735"/>
                    <a:pt x="6246" y="21305"/>
                    <a:pt x="7508" y="19459"/>
                  </a:cubicBezTo>
                  <a:cubicBezTo>
                    <a:pt x="7997" y="18737"/>
                    <a:pt x="8486" y="18022"/>
                    <a:pt x="8982" y="17300"/>
                  </a:cubicBezTo>
                  <a:cubicBezTo>
                    <a:pt x="9537" y="16497"/>
                    <a:pt x="10084" y="15695"/>
                    <a:pt x="10631" y="14885"/>
                  </a:cubicBezTo>
                  <a:lnTo>
                    <a:pt x="10989" y="14367"/>
                  </a:lnTo>
                  <a:cubicBezTo>
                    <a:pt x="11302" y="13900"/>
                    <a:pt x="11623" y="13418"/>
                    <a:pt x="11952" y="12951"/>
                  </a:cubicBezTo>
                  <a:lnTo>
                    <a:pt x="12273" y="12499"/>
                  </a:lnTo>
                  <a:cubicBezTo>
                    <a:pt x="12594" y="12039"/>
                    <a:pt x="12915" y="11572"/>
                    <a:pt x="13229" y="11113"/>
                  </a:cubicBezTo>
                  <a:cubicBezTo>
                    <a:pt x="13732" y="10383"/>
                    <a:pt x="14148" y="9726"/>
                    <a:pt x="14513" y="9114"/>
                  </a:cubicBezTo>
                  <a:cubicBezTo>
                    <a:pt x="14921" y="8428"/>
                    <a:pt x="15293" y="7720"/>
                    <a:pt x="15622" y="6998"/>
                  </a:cubicBezTo>
                  <a:cubicBezTo>
                    <a:pt x="15928" y="6312"/>
                    <a:pt x="16169" y="5604"/>
                    <a:pt x="16337" y="4882"/>
                  </a:cubicBezTo>
                  <a:cubicBezTo>
                    <a:pt x="16497" y="4196"/>
                    <a:pt x="16556" y="3488"/>
                    <a:pt x="16504" y="2788"/>
                  </a:cubicBezTo>
                  <a:cubicBezTo>
                    <a:pt x="16446" y="2153"/>
                    <a:pt x="16293" y="1635"/>
                    <a:pt x="16030" y="1219"/>
                  </a:cubicBezTo>
                  <a:cubicBezTo>
                    <a:pt x="15782" y="833"/>
                    <a:pt x="15439" y="519"/>
                    <a:pt x="15031" y="315"/>
                  </a:cubicBezTo>
                  <a:cubicBezTo>
                    <a:pt x="14819" y="220"/>
                    <a:pt x="14607" y="139"/>
                    <a:pt x="14381" y="96"/>
                  </a:cubicBezTo>
                  <a:cubicBezTo>
                    <a:pt x="14155" y="45"/>
                    <a:pt x="13914" y="8"/>
                    <a:pt x="136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60"/>
            <p:cNvSpPr/>
            <p:nvPr/>
          </p:nvSpPr>
          <p:spPr>
            <a:xfrm>
              <a:off x="2388332" y="1021124"/>
              <a:ext cx="876954" cy="417885"/>
            </a:xfrm>
            <a:custGeom>
              <a:avLst/>
              <a:gdLst/>
              <a:ahLst/>
              <a:cxnLst/>
              <a:rect l="l" t="t" r="r" b="b"/>
              <a:pathLst>
                <a:path w="26851" h="12795" extrusionOk="0">
                  <a:moveTo>
                    <a:pt x="3598" y="1"/>
                  </a:moveTo>
                  <a:cubicBezTo>
                    <a:pt x="3599" y="1"/>
                    <a:pt x="3600" y="1"/>
                    <a:pt x="3602" y="1"/>
                  </a:cubicBezTo>
                  <a:lnTo>
                    <a:pt x="3602" y="1"/>
                  </a:lnTo>
                  <a:cubicBezTo>
                    <a:pt x="3603" y="1"/>
                    <a:pt x="3604" y="1"/>
                    <a:pt x="3605" y="1"/>
                  </a:cubicBezTo>
                  <a:close/>
                  <a:moveTo>
                    <a:pt x="3602" y="1"/>
                  </a:moveTo>
                  <a:cubicBezTo>
                    <a:pt x="3471" y="1"/>
                    <a:pt x="3334" y="8"/>
                    <a:pt x="3196" y="15"/>
                  </a:cubicBezTo>
                  <a:cubicBezTo>
                    <a:pt x="2766" y="37"/>
                    <a:pt x="2350" y="132"/>
                    <a:pt x="1949" y="292"/>
                  </a:cubicBezTo>
                  <a:cubicBezTo>
                    <a:pt x="1526" y="475"/>
                    <a:pt x="1153" y="737"/>
                    <a:pt x="840" y="1073"/>
                  </a:cubicBezTo>
                  <a:cubicBezTo>
                    <a:pt x="212" y="1759"/>
                    <a:pt x="1" y="2729"/>
                    <a:pt x="293" y="3612"/>
                  </a:cubicBezTo>
                  <a:cubicBezTo>
                    <a:pt x="424" y="4028"/>
                    <a:pt x="628" y="4407"/>
                    <a:pt x="905" y="4743"/>
                  </a:cubicBezTo>
                  <a:cubicBezTo>
                    <a:pt x="1190" y="5100"/>
                    <a:pt x="1511" y="5414"/>
                    <a:pt x="1868" y="5691"/>
                  </a:cubicBezTo>
                  <a:cubicBezTo>
                    <a:pt x="2233" y="5976"/>
                    <a:pt x="2620" y="6231"/>
                    <a:pt x="3021" y="6458"/>
                  </a:cubicBezTo>
                  <a:cubicBezTo>
                    <a:pt x="3364" y="6655"/>
                    <a:pt x="3744" y="6844"/>
                    <a:pt x="4174" y="7034"/>
                  </a:cubicBezTo>
                  <a:cubicBezTo>
                    <a:pt x="4568" y="7209"/>
                    <a:pt x="4969" y="7370"/>
                    <a:pt x="5341" y="7508"/>
                  </a:cubicBezTo>
                  <a:cubicBezTo>
                    <a:pt x="5743" y="7669"/>
                    <a:pt x="6144" y="7822"/>
                    <a:pt x="6553" y="7975"/>
                  </a:cubicBezTo>
                  <a:lnTo>
                    <a:pt x="6625" y="8004"/>
                  </a:lnTo>
                  <a:cubicBezTo>
                    <a:pt x="7530" y="8347"/>
                    <a:pt x="8406" y="8683"/>
                    <a:pt x="9289" y="9077"/>
                  </a:cubicBezTo>
                  <a:cubicBezTo>
                    <a:pt x="10047" y="9405"/>
                    <a:pt x="10792" y="9792"/>
                    <a:pt x="11507" y="10222"/>
                  </a:cubicBezTo>
                  <a:cubicBezTo>
                    <a:pt x="12265" y="10682"/>
                    <a:pt x="12958" y="11236"/>
                    <a:pt x="13586" y="11871"/>
                  </a:cubicBezTo>
                  <a:cubicBezTo>
                    <a:pt x="13841" y="12148"/>
                    <a:pt x="14075" y="12433"/>
                    <a:pt x="14294" y="12739"/>
                  </a:cubicBezTo>
                  <a:cubicBezTo>
                    <a:pt x="14319" y="12777"/>
                    <a:pt x="14357" y="12795"/>
                    <a:pt x="14396" y="12795"/>
                  </a:cubicBezTo>
                  <a:cubicBezTo>
                    <a:pt x="14448" y="12795"/>
                    <a:pt x="14499" y="12764"/>
                    <a:pt x="14520" y="12710"/>
                  </a:cubicBezTo>
                  <a:cubicBezTo>
                    <a:pt x="14556" y="12725"/>
                    <a:pt x="14593" y="12732"/>
                    <a:pt x="14629" y="12732"/>
                  </a:cubicBezTo>
                  <a:cubicBezTo>
                    <a:pt x="14673" y="12732"/>
                    <a:pt x="14717" y="12718"/>
                    <a:pt x="14746" y="12681"/>
                  </a:cubicBezTo>
                  <a:cubicBezTo>
                    <a:pt x="15643" y="11747"/>
                    <a:pt x="16636" y="10901"/>
                    <a:pt x="17701" y="10164"/>
                  </a:cubicBezTo>
                  <a:lnTo>
                    <a:pt x="17681" y="10164"/>
                  </a:lnTo>
                  <a:cubicBezTo>
                    <a:pt x="18635" y="9501"/>
                    <a:pt x="19638" y="8881"/>
                    <a:pt x="20605" y="8282"/>
                  </a:cubicBezTo>
                  <a:cubicBezTo>
                    <a:pt x="21203" y="7902"/>
                    <a:pt x="21874" y="7486"/>
                    <a:pt x="22502" y="7078"/>
                  </a:cubicBezTo>
                  <a:cubicBezTo>
                    <a:pt x="23333" y="6545"/>
                    <a:pt x="24129" y="5969"/>
                    <a:pt x="24895" y="5356"/>
                  </a:cubicBezTo>
                  <a:cubicBezTo>
                    <a:pt x="25245" y="5079"/>
                    <a:pt x="25573" y="4772"/>
                    <a:pt x="25872" y="4444"/>
                  </a:cubicBezTo>
                  <a:cubicBezTo>
                    <a:pt x="26128" y="4159"/>
                    <a:pt x="26347" y="3846"/>
                    <a:pt x="26522" y="3510"/>
                  </a:cubicBezTo>
                  <a:cubicBezTo>
                    <a:pt x="26602" y="3357"/>
                    <a:pt x="26668" y="3203"/>
                    <a:pt x="26726" y="3043"/>
                  </a:cubicBezTo>
                  <a:cubicBezTo>
                    <a:pt x="26770" y="2890"/>
                    <a:pt x="26806" y="2737"/>
                    <a:pt x="26828" y="2583"/>
                  </a:cubicBezTo>
                  <a:cubicBezTo>
                    <a:pt x="26843" y="2459"/>
                    <a:pt x="26850" y="2335"/>
                    <a:pt x="26843" y="2204"/>
                  </a:cubicBezTo>
                  <a:cubicBezTo>
                    <a:pt x="26836" y="2073"/>
                    <a:pt x="26806" y="1949"/>
                    <a:pt x="26770" y="1825"/>
                  </a:cubicBezTo>
                  <a:cubicBezTo>
                    <a:pt x="26733" y="1708"/>
                    <a:pt x="26682" y="1591"/>
                    <a:pt x="26609" y="1489"/>
                  </a:cubicBezTo>
                  <a:cubicBezTo>
                    <a:pt x="26573" y="1431"/>
                    <a:pt x="26529" y="1379"/>
                    <a:pt x="26485" y="1328"/>
                  </a:cubicBezTo>
                  <a:cubicBezTo>
                    <a:pt x="26442" y="1277"/>
                    <a:pt x="26383" y="1226"/>
                    <a:pt x="26325" y="1182"/>
                  </a:cubicBezTo>
                  <a:cubicBezTo>
                    <a:pt x="26121" y="1022"/>
                    <a:pt x="25880" y="913"/>
                    <a:pt x="25624" y="869"/>
                  </a:cubicBezTo>
                  <a:cubicBezTo>
                    <a:pt x="25464" y="840"/>
                    <a:pt x="25303" y="825"/>
                    <a:pt x="25150" y="825"/>
                  </a:cubicBezTo>
                  <a:cubicBezTo>
                    <a:pt x="24960" y="825"/>
                    <a:pt x="24778" y="840"/>
                    <a:pt x="24596" y="869"/>
                  </a:cubicBezTo>
                  <a:cubicBezTo>
                    <a:pt x="24158" y="942"/>
                    <a:pt x="23735" y="1066"/>
                    <a:pt x="23319" y="1234"/>
                  </a:cubicBezTo>
                  <a:cubicBezTo>
                    <a:pt x="22524" y="1547"/>
                    <a:pt x="21772" y="1949"/>
                    <a:pt x="21072" y="2445"/>
                  </a:cubicBezTo>
                  <a:cubicBezTo>
                    <a:pt x="20721" y="2685"/>
                    <a:pt x="20371" y="2955"/>
                    <a:pt x="20043" y="3233"/>
                  </a:cubicBezTo>
                  <a:cubicBezTo>
                    <a:pt x="19729" y="3503"/>
                    <a:pt x="19423" y="3794"/>
                    <a:pt x="19102" y="4130"/>
                  </a:cubicBezTo>
                  <a:cubicBezTo>
                    <a:pt x="18489" y="4758"/>
                    <a:pt x="17934" y="5443"/>
                    <a:pt x="17431" y="6166"/>
                  </a:cubicBezTo>
                  <a:cubicBezTo>
                    <a:pt x="16431" y="7596"/>
                    <a:pt x="15622" y="9157"/>
                    <a:pt x="15031" y="10799"/>
                  </a:cubicBezTo>
                  <a:cubicBezTo>
                    <a:pt x="14855" y="11266"/>
                    <a:pt x="14702" y="11754"/>
                    <a:pt x="14556" y="12243"/>
                  </a:cubicBezTo>
                  <a:lnTo>
                    <a:pt x="14454" y="11981"/>
                  </a:lnTo>
                  <a:cubicBezTo>
                    <a:pt x="14403" y="11864"/>
                    <a:pt x="14352" y="11754"/>
                    <a:pt x="14308" y="11638"/>
                  </a:cubicBezTo>
                  <a:cubicBezTo>
                    <a:pt x="14177" y="11331"/>
                    <a:pt x="14038" y="11032"/>
                    <a:pt x="13907" y="10726"/>
                  </a:cubicBezTo>
                  <a:cubicBezTo>
                    <a:pt x="13557" y="9960"/>
                    <a:pt x="13258" y="9318"/>
                    <a:pt x="12958" y="8727"/>
                  </a:cubicBezTo>
                  <a:cubicBezTo>
                    <a:pt x="12127" y="7056"/>
                    <a:pt x="11339" y="5728"/>
                    <a:pt x="10485" y="4539"/>
                  </a:cubicBezTo>
                  <a:cubicBezTo>
                    <a:pt x="10011" y="3882"/>
                    <a:pt x="9500" y="3262"/>
                    <a:pt x="8938" y="2678"/>
                  </a:cubicBezTo>
                  <a:cubicBezTo>
                    <a:pt x="8428" y="2138"/>
                    <a:pt x="7859" y="1649"/>
                    <a:pt x="7246" y="1226"/>
                  </a:cubicBezTo>
                  <a:cubicBezTo>
                    <a:pt x="6662" y="818"/>
                    <a:pt x="6020" y="497"/>
                    <a:pt x="5334" y="278"/>
                  </a:cubicBezTo>
                  <a:cubicBezTo>
                    <a:pt x="4998" y="168"/>
                    <a:pt x="4648" y="88"/>
                    <a:pt x="4291" y="44"/>
                  </a:cubicBezTo>
                  <a:cubicBezTo>
                    <a:pt x="4066" y="15"/>
                    <a:pt x="3834" y="1"/>
                    <a:pt x="36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60"/>
            <p:cNvSpPr/>
            <p:nvPr/>
          </p:nvSpPr>
          <p:spPr>
            <a:xfrm>
              <a:off x="2511784" y="1411892"/>
              <a:ext cx="349103" cy="221663"/>
            </a:xfrm>
            <a:custGeom>
              <a:avLst/>
              <a:gdLst/>
              <a:ahLst/>
              <a:cxnLst/>
              <a:rect l="l" t="t" r="r" b="b"/>
              <a:pathLst>
                <a:path w="10689" h="6787" extrusionOk="0">
                  <a:moveTo>
                    <a:pt x="3465" y="0"/>
                  </a:moveTo>
                  <a:cubicBezTo>
                    <a:pt x="3436" y="0"/>
                    <a:pt x="3407" y="0"/>
                    <a:pt x="3378" y="1"/>
                  </a:cubicBezTo>
                  <a:lnTo>
                    <a:pt x="3210" y="1"/>
                  </a:lnTo>
                  <a:cubicBezTo>
                    <a:pt x="2802" y="8"/>
                    <a:pt x="2400" y="74"/>
                    <a:pt x="2014" y="183"/>
                  </a:cubicBezTo>
                  <a:cubicBezTo>
                    <a:pt x="1350" y="373"/>
                    <a:pt x="795" y="731"/>
                    <a:pt x="445" y="1212"/>
                  </a:cubicBezTo>
                  <a:cubicBezTo>
                    <a:pt x="277" y="1438"/>
                    <a:pt x="153" y="1694"/>
                    <a:pt x="80" y="1971"/>
                  </a:cubicBezTo>
                  <a:cubicBezTo>
                    <a:pt x="15" y="2219"/>
                    <a:pt x="0" y="2482"/>
                    <a:pt x="29" y="2744"/>
                  </a:cubicBezTo>
                  <a:cubicBezTo>
                    <a:pt x="58" y="3007"/>
                    <a:pt x="139" y="3270"/>
                    <a:pt x="255" y="3510"/>
                  </a:cubicBezTo>
                  <a:cubicBezTo>
                    <a:pt x="321" y="3642"/>
                    <a:pt x="401" y="3766"/>
                    <a:pt x="489" y="3883"/>
                  </a:cubicBezTo>
                  <a:cubicBezTo>
                    <a:pt x="576" y="4007"/>
                    <a:pt x="679" y="4123"/>
                    <a:pt x="788" y="4233"/>
                  </a:cubicBezTo>
                  <a:cubicBezTo>
                    <a:pt x="1226" y="4678"/>
                    <a:pt x="1853" y="5006"/>
                    <a:pt x="2583" y="5181"/>
                  </a:cubicBezTo>
                  <a:cubicBezTo>
                    <a:pt x="2824" y="5240"/>
                    <a:pt x="3064" y="5283"/>
                    <a:pt x="3291" y="5320"/>
                  </a:cubicBezTo>
                  <a:cubicBezTo>
                    <a:pt x="3400" y="5334"/>
                    <a:pt x="3517" y="5356"/>
                    <a:pt x="3626" y="5371"/>
                  </a:cubicBezTo>
                  <a:cubicBezTo>
                    <a:pt x="4334" y="5422"/>
                    <a:pt x="5042" y="5466"/>
                    <a:pt x="5742" y="5546"/>
                  </a:cubicBezTo>
                  <a:lnTo>
                    <a:pt x="6472" y="5626"/>
                  </a:lnTo>
                  <a:cubicBezTo>
                    <a:pt x="6705" y="5648"/>
                    <a:pt x="6939" y="5677"/>
                    <a:pt x="7179" y="5707"/>
                  </a:cubicBezTo>
                  <a:cubicBezTo>
                    <a:pt x="7646" y="5758"/>
                    <a:pt x="8121" y="5838"/>
                    <a:pt x="8580" y="5940"/>
                  </a:cubicBezTo>
                  <a:cubicBezTo>
                    <a:pt x="9040" y="6042"/>
                    <a:pt x="9478" y="6188"/>
                    <a:pt x="9908" y="6370"/>
                  </a:cubicBezTo>
                  <a:cubicBezTo>
                    <a:pt x="10127" y="6465"/>
                    <a:pt x="10331" y="6575"/>
                    <a:pt x="10536" y="6699"/>
                  </a:cubicBezTo>
                  <a:lnTo>
                    <a:pt x="10681" y="6786"/>
                  </a:lnTo>
                  <a:cubicBezTo>
                    <a:pt x="10689" y="6743"/>
                    <a:pt x="10689" y="6691"/>
                    <a:pt x="10674" y="6648"/>
                  </a:cubicBezTo>
                  <a:cubicBezTo>
                    <a:pt x="10426" y="5925"/>
                    <a:pt x="10112" y="5225"/>
                    <a:pt x="9748" y="4554"/>
                  </a:cubicBezTo>
                  <a:cubicBezTo>
                    <a:pt x="9361" y="3853"/>
                    <a:pt x="8901" y="3204"/>
                    <a:pt x="8376" y="2598"/>
                  </a:cubicBezTo>
                  <a:cubicBezTo>
                    <a:pt x="8099" y="2285"/>
                    <a:pt x="7807" y="1993"/>
                    <a:pt x="7500" y="1716"/>
                  </a:cubicBezTo>
                  <a:cubicBezTo>
                    <a:pt x="7209" y="1453"/>
                    <a:pt x="6895" y="1219"/>
                    <a:pt x="6574" y="1008"/>
                  </a:cubicBezTo>
                  <a:cubicBezTo>
                    <a:pt x="6245" y="789"/>
                    <a:pt x="5895" y="599"/>
                    <a:pt x="5538" y="446"/>
                  </a:cubicBezTo>
                  <a:cubicBezTo>
                    <a:pt x="5173" y="286"/>
                    <a:pt x="4794" y="169"/>
                    <a:pt x="4407" y="96"/>
                  </a:cubicBezTo>
                  <a:cubicBezTo>
                    <a:pt x="4100" y="36"/>
                    <a:pt x="3780" y="0"/>
                    <a:pt x="3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0"/>
            <p:cNvSpPr/>
            <p:nvPr/>
          </p:nvSpPr>
          <p:spPr>
            <a:xfrm>
              <a:off x="2871819" y="1548669"/>
              <a:ext cx="33" cy="1731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0" y="52"/>
                  </a:moveTo>
                  <a:lnTo>
                    <a:pt x="0" y="1"/>
                  </a:lnTo>
                  <a:lnTo>
                    <a:pt x="0" y="30"/>
                  </a:lnTo>
                  <a:cubicBezTo>
                    <a:pt x="0" y="37"/>
                    <a:pt x="0" y="45"/>
                    <a:pt x="0" y="52"/>
                  </a:cubicBezTo>
                  <a:close/>
                </a:path>
              </a:pathLst>
            </a:custGeom>
            <a:solidFill>
              <a:srgbClr val="8AC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0"/>
            <p:cNvSpPr/>
            <p:nvPr/>
          </p:nvSpPr>
          <p:spPr>
            <a:xfrm>
              <a:off x="3147758" y="569577"/>
              <a:ext cx="490" cy="751"/>
            </a:xfrm>
            <a:custGeom>
              <a:avLst/>
              <a:gdLst/>
              <a:ahLst/>
              <a:cxnLst/>
              <a:rect l="l" t="t" r="r" b="b"/>
              <a:pathLst>
                <a:path w="15" h="23" extrusionOk="0">
                  <a:moveTo>
                    <a:pt x="15" y="1"/>
                  </a:moveTo>
                  <a:lnTo>
                    <a:pt x="7" y="8"/>
                  </a:lnTo>
                  <a:lnTo>
                    <a:pt x="0" y="22"/>
                  </a:lnTo>
                  <a:lnTo>
                    <a:pt x="15" y="1"/>
                  </a:lnTo>
                  <a:close/>
                </a:path>
              </a:pathLst>
            </a:custGeom>
            <a:solidFill>
              <a:srgbClr val="8AC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0"/>
            <p:cNvSpPr/>
            <p:nvPr/>
          </p:nvSpPr>
          <p:spPr>
            <a:xfrm>
              <a:off x="2469588" y="429469"/>
              <a:ext cx="761370" cy="1484756"/>
            </a:xfrm>
            <a:custGeom>
              <a:avLst/>
              <a:gdLst/>
              <a:ahLst/>
              <a:cxnLst/>
              <a:rect l="l" t="t" r="r" b="b"/>
              <a:pathLst>
                <a:path w="23312" h="45461" extrusionOk="0">
                  <a:moveTo>
                    <a:pt x="23217" y="0"/>
                  </a:moveTo>
                  <a:cubicBezTo>
                    <a:pt x="23195" y="0"/>
                    <a:pt x="23166" y="15"/>
                    <a:pt x="23151" y="37"/>
                  </a:cubicBezTo>
                  <a:cubicBezTo>
                    <a:pt x="22458" y="1139"/>
                    <a:pt x="21765" y="2255"/>
                    <a:pt x="21086" y="3379"/>
                  </a:cubicBezTo>
                  <a:cubicBezTo>
                    <a:pt x="20430" y="4480"/>
                    <a:pt x="19788" y="5604"/>
                    <a:pt x="19167" y="6735"/>
                  </a:cubicBezTo>
                  <a:cubicBezTo>
                    <a:pt x="17912" y="9011"/>
                    <a:pt x="16774" y="11346"/>
                    <a:pt x="15753" y="13739"/>
                  </a:cubicBezTo>
                  <a:cubicBezTo>
                    <a:pt x="15249" y="14935"/>
                    <a:pt x="14790" y="16147"/>
                    <a:pt x="14359" y="17365"/>
                  </a:cubicBezTo>
                  <a:cubicBezTo>
                    <a:pt x="13921" y="18583"/>
                    <a:pt x="13542" y="19824"/>
                    <a:pt x="13214" y="21071"/>
                  </a:cubicBezTo>
                  <a:cubicBezTo>
                    <a:pt x="13039" y="21699"/>
                    <a:pt x="12878" y="22334"/>
                    <a:pt x="12740" y="22968"/>
                  </a:cubicBezTo>
                  <a:cubicBezTo>
                    <a:pt x="12594" y="23603"/>
                    <a:pt x="12455" y="24245"/>
                    <a:pt x="12338" y="24887"/>
                  </a:cubicBezTo>
                  <a:cubicBezTo>
                    <a:pt x="12222" y="25537"/>
                    <a:pt x="12119" y="26186"/>
                    <a:pt x="12032" y="26835"/>
                  </a:cubicBezTo>
                  <a:cubicBezTo>
                    <a:pt x="11937" y="27507"/>
                    <a:pt x="11871" y="28185"/>
                    <a:pt x="11820" y="28864"/>
                  </a:cubicBezTo>
                  <a:cubicBezTo>
                    <a:pt x="11791" y="29185"/>
                    <a:pt x="11769" y="29506"/>
                    <a:pt x="11747" y="29827"/>
                  </a:cubicBezTo>
                  <a:cubicBezTo>
                    <a:pt x="11565" y="29557"/>
                    <a:pt x="11390" y="29294"/>
                    <a:pt x="11207" y="29031"/>
                  </a:cubicBezTo>
                  <a:cubicBezTo>
                    <a:pt x="10799" y="28470"/>
                    <a:pt x="10361" y="27930"/>
                    <a:pt x="9894" y="27412"/>
                  </a:cubicBezTo>
                  <a:cubicBezTo>
                    <a:pt x="9668" y="27164"/>
                    <a:pt x="9434" y="26923"/>
                    <a:pt x="9201" y="26682"/>
                  </a:cubicBezTo>
                  <a:cubicBezTo>
                    <a:pt x="8982" y="26463"/>
                    <a:pt x="8756" y="26252"/>
                    <a:pt x="8530" y="26033"/>
                  </a:cubicBezTo>
                  <a:cubicBezTo>
                    <a:pt x="8107" y="25624"/>
                    <a:pt x="7669" y="25216"/>
                    <a:pt x="7231" y="24814"/>
                  </a:cubicBezTo>
                  <a:cubicBezTo>
                    <a:pt x="7005" y="24610"/>
                    <a:pt x="6779" y="24398"/>
                    <a:pt x="6545" y="24194"/>
                  </a:cubicBezTo>
                  <a:cubicBezTo>
                    <a:pt x="6312" y="23990"/>
                    <a:pt x="6071" y="23778"/>
                    <a:pt x="5830" y="23574"/>
                  </a:cubicBezTo>
                  <a:cubicBezTo>
                    <a:pt x="5349" y="23165"/>
                    <a:pt x="4852" y="22771"/>
                    <a:pt x="4349" y="22392"/>
                  </a:cubicBezTo>
                  <a:cubicBezTo>
                    <a:pt x="3371" y="21670"/>
                    <a:pt x="2328" y="21028"/>
                    <a:pt x="1204" y="20561"/>
                  </a:cubicBezTo>
                  <a:cubicBezTo>
                    <a:pt x="869" y="20422"/>
                    <a:pt x="519" y="20298"/>
                    <a:pt x="161" y="20196"/>
                  </a:cubicBezTo>
                  <a:lnTo>
                    <a:pt x="139" y="20196"/>
                  </a:lnTo>
                  <a:cubicBezTo>
                    <a:pt x="23" y="20196"/>
                    <a:pt x="1" y="20356"/>
                    <a:pt x="110" y="20393"/>
                  </a:cubicBezTo>
                  <a:cubicBezTo>
                    <a:pt x="475" y="20495"/>
                    <a:pt x="840" y="20626"/>
                    <a:pt x="1190" y="20780"/>
                  </a:cubicBezTo>
                  <a:lnTo>
                    <a:pt x="1197" y="20780"/>
                  </a:lnTo>
                  <a:lnTo>
                    <a:pt x="1219" y="20787"/>
                  </a:lnTo>
                  <a:lnTo>
                    <a:pt x="1204" y="20780"/>
                  </a:lnTo>
                  <a:lnTo>
                    <a:pt x="1204" y="20780"/>
                  </a:lnTo>
                  <a:cubicBezTo>
                    <a:pt x="2343" y="21276"/>
                    <a:pt x="3393" y="21969"/>
                    <a:pt x="4364" y="22735"/>
                  </a:cubicBezTo>
                  <a:cubicBezTo>
                    <a:pt x="4852" y="23122"/>
                    <a:pt x="5319" y="23523"/>
                    <a:pt x="5772" y="23946"/>
                  </a:cubicBezTo>
                  <a:cubicBezTo>
                    <a:pt x="6231" y="24369"/>
                    <a:pt x="6669" y="24807"/>
                    <a:pt x="7100" y="25252"/>
                  </a:cubicBezTo>
                  <a:cubicBezTo>
                    <a:pt x="7311" y="25464"/>
                    <a:pt x="7508" y="25690"/>
                    <a:pt x="7720" y="25909"/>
                  </a:cubicBezTo>
                  <a:cubicBezTo>
                    <a:pt x="7924" y="26128"/>
                    <a:pt x="8107" y="26332"/>
                    <a:pt x="8304" y="26543"/>
                  </a:cubicBezTo>
                  <a:cubicBezTo>
                    <a:pt x="8749" y="27032"/>
                    <a:pt x="9172" y="27550"/>
                    <a:pt x="9580" y="28061"/>
                  </a:cubicBezTo>
                  <a:cubicBezTo>
                    <a:pt x="9799" y="28338"/>
                    <a:pt x="10011" y="28616"/>
                    <a:pt x="10215" y="28893"/>
                  </a:cubicBezTo>
                  <a:cubicBezTo>
                    <a:pt x="10463" y="29228"/>
                    <a:pt x="10711" y="29571"/>
                    <a:pt x="10945" y="29914"/>
                  </a:cubicBezTo>
                  <a:cubicBezTo>
                    <a:pt x="11076" y="30104"/>
                    <a:pt x="11200" y="30294"/>
                    <a:pt x="11331" y="30483"/>
                  </a:cubicBezTo>
                  <a:lnTo>
                    <a:pt x="11507" y="30761"/>
                  </a:lnTo>
                  <a:cubicBezTo>
                    <a:pt x="11565" y="30841"/>
                    <a:pt x="11623" y="30921"/>
                    <a:pt x="11674" y="31001"/>
                  </a:cubicBezTo>
                  <a:cubicBezTo>
                    <a:pt x="11594" y="32679"/>
                    <a:pt x="11594" y="34350"/>
                    <a:pt x="11674" y="36021"/>
                  </a:cubicBezTo>
                  <a:cubicBezTo>
                    <a:pt x="11514" y="35839"/>
                    <a:pt x="11339" y="35671"/>
                    <a:pt x="11164" y="35503"/>
                  </a:cubicBezTo>
                  <a:cubicBezTo>
                    <a:pt x="10777" y="35145"/>
                    <a:pt x="10361" y="34817"/>
                    <a:pt x="9931" y="34511"/>
                  </a:cubicBezTo>
                  <a:cubicBezTo>
                    <a:pt x="9500" y="34204"/>
                    <a:pt x="9062" y="33927"/>
                    <a:pt x="8610" y="33672"/>
                  </a:cubicBezTo>
                  <a:cubicBezTo>
                    <a:pt x="8158" y="33409"/>
                    <a:pt x="7691" y="33176"/>
                    <a:pt x="7209" y="32964"/>
                  </a:cubicBezTo>
                  <a:cubicBezTo>
                    <a:pt x="5903" y="32388"/>
                    <a:pt x="4524" y="31986"/>
                    <a:pt x="3116" y="31775"/>
                  </a:cubicBezTo>
                  <a:lnTo>
                    <a:pt x="3109" y="31775"/>
                  </a:lnTo>
                  <a:cubicBezTo>
                    <a:pt x="3072" y="31782"/>
                    <a:pt x="3050" y="31804"/>
                    <a:pt x="3043" y="31840"/>
                  </a:cubicBezTo>
                  <a:cubicBezTo>
                    <a:pt x="3043" y="31877"/>
                    <a:pt x="3072" y="31906"/>
                    <a:pt x="3109" y="31913"/>
                  </a:cubicBezTo>
                  <a:lnTo>
                    <a:pt x="3204" y="31921"/>
                  </a:lnTo>
                  <a:lnTo>
                    <a:pt x="3189" y="31921"/>
                  </a:lnTo>
                  <a:cubicBezTo>
                    <a:pt x="4327" y="32103"/>
                    <a:pt x="5436" y="32424"/>
                    <a:pt x="6494" y="32884"/>
                  </a:cubicBezTo>
                  <a:lnTo>
                    <a:pt x="6472" y="32869"/>
                  </a:lnTo>
                  <a:lnTo>
                    <a:pt x="6472" y="32869"/>
                  </a:lnTo>
                  <a:cubicBezTo>
                    <a:pt x="6990" y="33095"/>
                    <a:pt x="7494" y="33351"/>
                    <a:pt x="7983" y="33635"/>
                  </a:cubicBezTo>
                  <a:cubicBezTo>
                    <a:pt x="8457" y="33912"/>
                    <a:pt x="8916" y="34219"/>
                    <a:pt x="9354" y="34562"/>
                  </a:cubicBezTo>
                  <a:lnTo>
                    <a:pt x="9398" y="34598"/>
                  </a:lnTo>
                  <a:cubicBezTo>
                    <a:pt x="9843" y="34948"/>
                    <a:pt x="10259" y="35328"/>
                    <a:pt x="10660" y="35736"/>
                  </a:cubicBezTo>
                  <a:cubicBezTo>
                    <a:pt x="11032" y="36123"/>
                    <a:pt x="11390" y="36539"/>
                    <a:pt x="11725" y="36962"/>
                  </a:cubicBezTo>
                  <a:cubicBezTo>
                    <a:pt x="11725" y="36999"/>
                    <a:pt x="11725" y="37035"/>
                    <a:pt x="11733" y="37072"/>
                  </a:cubicBezTo>
                  <a:cubicBezTo>
                    <a:pt x="11908" y="39800"/>
                    <a:pt x="12353" y="42507"/>
                    <a:pt x="13061" y="45156"/>
                  </a:cubicBezTo>
                  <a:cubicBezTo>
                    <a:pt x="13068" y="45178"/>
                    <a:pt x="13075" y="45214"/>
                    <a:pt x="13082" y="45243"/>
                  </a:cubicBezTo>
                  <a:cubicBezTo>
                    <a:pt x="13112" y="45302"/>
                    <a:pt x="13148" y="45353"/>
                    <a:pt x="13199" y="45389"/>
                  </a:cubicBezTo>
                  <a:cubicBezTo>
                    <a:pt x="13262" y="45437"/>
                    <a:pt x="13337" y="45461"/>
                    <a:pt x="13411" y="45461"/>
                  </a:cubicBezTo>
                  <a:cubicBezTo>
                    <a:pt x="13516" y="45461"/>
                    <a:pt x="13619" y="45413"/>
                    <a:pt x="13688" y="45323"/>
                  </a:cubicBezTo>
                  <a:cubicBezTo>
                    <a:pt x="13746" y="45250"/>
                    <a:pt x="13776" y="45148"/>
                    <a:pt x="13761" y="45053"/>
                  </a:cubicBezTo>
                  <a:cubicBezTo>
                    <a:pt x="13287" y="43295"/>
                    <a:pt x="12929" y="41500"/>
                    <a:pt x="12696" y="39691"/>
                  </a:cubicBezTo>
                  <a:cubicBezTo>
                    <a:pt x="12462" y="37911"/>
                    <a:pt x="12338" y="36116"/>
                    <a:pt x="12316" y="34321"/>
                  </a:cubicBezTo>
                  <a:cubicBezTo>
                    <a:pt x="12316" y="34314"/>
                    <a:pt x="12316" y="34306"/>
                    <a:pt x="12316" y="34299"/>
                  </a:cubicBezTo>
                  <a:lnTo>
                    <a:pt x="12316" y="34263"/>
                  </a:lnTo>
                  <a:cubicBezTo>
                    <a:pt x="12302" y="33124"/>
                    <a:pt x="12324" y="31986"/>
                    <a:pt x="12382" y="30848"/>
                  </a:cubicBezTo>
                  <a:cubicBezTo>
                    <a:pt x="12382" y="30848"/>
                    <a:pt x="12389" y="30841"/>
                    <a:pt x="12389" y="30834"/>
                  </a:cubicBezTo>
                  <a:cubicBezTo>
                    <a:pt x="12426" y="30768"/>
                    <a:pt x="12455" y="30702"/>
                    <a:pt x="12491" y="30637"/>
                  </a:cubicBezTo>
                  <a:cubicBezTo>
                    <a:pt x="12557" y="30498"/>
                    <a:pt x="12630" y="30352"/>
                    <a:pt x="12703" y="30213"/>
                  </a:cubicBezTo>
                  <a:cubicBezTo>
                    <a:pt x="12849" y="29943"/>
                    <a:pt x="12995" y="29666"/>
                    <a:pt x="13148" y="29396"/>
                  </a:cubicBezTo>
                  <a:cubicBezTo>
                    <a:pt x="13389" y="28980"/>
                    <a:pt x="13637" y="28579"/>
                    <a:pt x="13900" y="28178"/>
                  </a:cubicBezTo>
                  <a:cubicBezTo>
                    <a:pt x="14184" y="27747"/>
                    <a:pt x="14476" y="27317"/>
                    <a:pt x="14782" y="26901"/>
                  </a:cubicBezTo>
                  <a:cubicBezTo>
                    <a:pt x="15410" y="26047"/>
                    <a:pt x="16088" y="25237"/>
                    <a:pt x="16818" y="24471"/>
                  </a:cubicBezTo>
                  <a:cubicBezTo>
                    <a:pt x="16898" y="24391"/>
                    <a:pt x="16978" y="24304"/>
                    <a:pt x="17059" y="24223"/>
                  </a:cubicBezTo>
                  <a:lnTo>
                    <a:pt x="17059" y="24223"/>
                  </a:lnTo>
                  <a:lnTo>
                    <a:pt x="17066" y="24216"/>
                  </a:lnTo>
                  <a:lnTo>
                    <a:pt x="17081" y="24201"/>
                  </a:lnTo>
                  <a:lnTo>
                    <a:pt x="17124" y="24158"/>
                  </a:lnTo>
                  <a:lnTo>
                    <a:pt x="17146" y="24136"/>
                  </a:lnTo>
                  <a:lnTo>
                    <a:pt x="17154" y="24128"/>
                  </a:lnTo>
                  <a:lnTo>
                    <a:pt x="17373" y="23910"/>
                  </a:lnTo>
                  <a:cubicBezTo>
                    <a:pt x="18474" y="22808"/>
                    <a:pt x="19707" y="21859"/>
                    <a:pt x="21042" y="21079"/>
                  </a:cubicBezTo>
                  <a:cubicBezTo>
                    <a:pt x="21218" y="20977"/>
                    <a:pt x="21393" y="20882"/>
                    <a:pt x="21575" y="20787"/>
                  </a:cubicBezTo>
                  <a:cubicBezTo>
                    <a:pt x="21604" y="20772"/>
                    <a:pt x="21619" y="20736"/>
                    <a:pt x="21612" y="20707"/>
                  </a:cubicBezTo>
                  <a:cubicBezTo>
                    <a:pt x="21597" y="20677"/>
                    <a:pt x="21575" y="20663"/>
                    <a:pt x="21553" y="20663"/>
                  </a:cubicBezTo>
                  <a:cubicBezTo>
                    <a:pt x="21539" y="20663"/>
                    <a:pt x="21531" y="20670"/>
                    <a:pt x="21524" y="20670"/>
                  </a:cubicBezTo>
                  <a:cubicBezTo>
                    <a:pt x="20692" y="21108"/>
                    <a:pt x="19890" y="21597"/>
                    <a:pt x="19131" y="22151"/>
                  </a:cubicBezTo>
                  <a:cubicBezTo>
                    <a:pt x="18715" y="22450"/>
                    <a:pt x="18314" y="22757"/>
                    <a:pt x="17905" y="23071"/>
                  </a:cubicBezTo>
                  <a:cubicBezTo>
                    <a:pt x="17504" y="23384"/>
                    <a:pt x="17088" y="23727"/>
                    <a:pt x="16701" y="24070"/>
                  </a:cubicBezTo>
                  <a:cubicBezTo>
                    <a:pt x="15899" y="24785"/>
                    <a:pt x="15133" y="25537"/>
                    <a:pt x="14418" y="26332"/>
                  </a:cubicBezTo>
                  <a:cubicBezTo>
                    <a:pt x="14075" y="26719"/>
                    <a:pt x="13746" y="27127"/>
                    <a:pt x="13440" y="27543"/>
                  </a:cubicBezTo>
                  <a:cubicBezTo>
                    <a:pt x="13141" y="27944"/>
                    <a:pt x="12871" y="28367"/>
                    <a:pt x="12616" y="28798"/>
                  </a:cubicBezTo>
                  <a:cubicBezTo>
                    <a:pt x="12579" y="28856"/>
                    <a:pt x="12550" y="28915"/>
                    <a:pt x="12513" y="28980"/>
                  </a:cubicBezTo>
                  <a:cubicBezTo>
                    <a:pt x="12564" y="28375"/>
                    <a:pt x="12623" y="27762"/>
                    <a:pt x="12696" y="27149"/>
                  </a:cubicBezTo>
                  <a:cubicBezTo>
                    <a:pt x="12937" y="24931"/>
                    <a:pt x="13331" y="22735"/>
                    <a:pt x="13878" y="20568"/>
                  </a:cubicBezTo>
                  <a:cubicBezTo>
                    <a:pt x="14038" y="19948"/>
                    <a:pt x="14213" y="19335"/>
                    <a:pt x="14396" y="18722"/>
                  </a:cubicBezTo>
                  <a:cubicBezTo>
                    <a:pt x="14578" y="18102"/>
                    <a:pt x="14775" y="17482"/>
                    <a:pt x="14979" y="16862"/>
                  </a:cubicBezTo>
                  <a:cubicBezTo>
                    <a:pt x="15388" y="15636"/>
                    <a:pt x="15848" y="14425"/>
                    <a:pt x="16344" y="13228"/>
                  </a:cubicBezTo>
                  <a:cubicBezTo>
                    <a:pt x="17351" y="10835"/>
                    <a:pt x="18474" y="8486"/>
                    <a:pt x="19722" y="6209"/>
                  </a:cubicBezTo>
                  <a:cubicBezTo>
                    <a:pt x="20065" y="5567"/>
                    <a:pt x="20415" y="4940"/>
                    <a:pt x="20772" y="4312"/>
                  </a:cubicBezTo>
                  <a:cubicBezTo>
                    <a:pt x="20772" y="4305"/>
                    <a:pt x="20780" y="4305"/>
                    <a:pt x="20780" y="4298"/>
                  </a:cubicBezTo>
                  <a:cubicBezTo>
                    <a:pt x="20780" y="4298"/>
                    <a:pt x="20780" y="4291"/>
                    <a:pt x="20787" y="4291"/>
                  </a:cubicBezTo>
                  <a:cubicBezTo>
                    <a:pt x="21590" y="2890"/>
                    <a:pt x="22421" y="1503"/>
                    <a:pt x="23290" y="139"/>
                  </a:cubicBezTo>
                  <a:cubicBezTo>
                    <a:pt x="23312" y="103"/>
                    <a:pt x="23304" y="52"/>
                    <a:pt x="23268" y="22"/>
                  </a:cubicBezTo>
                  <a:cubicBezTo>
                    <a:pt x="23253" y="8"/>
                    <a:pt x="23239" y="0"/>
                    <a:pt x="23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60"/>
            <p:cNvSpPr/>
            <p:nvPr/>
          </p:nvSpPr>
          <p:spPr>
            <a:xfrm>
              <a:off x="3026755" y="1220084"/>
              <a:ext cx="229" cy="22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1"/>
                  </a:moveTo>
                  <a:lnTo>
                    <a:pt x="0" y="7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8ACD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60"/>
            <p:cNvSpPr/>
            <p:nvPr/>
          </p:nvSpPr>
          <p:spPr>
            <a:xfrm>
              <a:off x="2469588" y="429469"/>
              <a:ext cx="761370" cy="1484756"/>
            </a:xfrm>
            <a:custGeom>
              <a:avLst/>
              <a:gdLst/>
              <a:ahLst/>
              <a:cxnLst/>
              <a:rect l="l" t="t" r="r" b="b"/>
              <a:pathLst>
                <a:path w="23312" h="45461" extrusionOk="0">
                  <a:moveTo>
                    <a:pt x="23217" y="0"/>
                  </a:moveTo>
                  <a:cubicBezTo>
                    <a:pt x="23195" y="0"/>
                    <a:pt x="23166" y="15"/>
                    <a:pt x="23151" y="37"/>
                  </a:cubicBezTo>
                  <a:cubicBezTo>
                    <a:pt x="22458" y="1139"/>
                    <a:pt x="21765" y="2255"/>
                    <a:pt x="21086" y="3379"/>
                  </a:cubicBezTo>
                  <a:cubicBezTo>
                    <a:pt x="20430" y="4480"/>
                    <a:pt x="19788" y="5604"/>
                    <a:pt x="19167" y="6735"/>
                  </a:cubicBezTo>
                  <a:cubicBezTo>
                    <a:pt x="17912" y="9011"/>
                    <a:pt x="16774" y="11346"/>
                    <a:pt x="15753" y="13739"/>
                  </a:cubicBezTo>
                  <a:cubicBezTo>
                    <a:pt x="15249" y="14935"/>
                    <a:pt x="14790" y="16147"/>
                    <a:pt x="14359" y="17365"/>
                  </a:cubicBezTo>
                  <a:cubicBezTo>
                    <a:pt x="13921" y="18583"/>
                    <a:pt x="13542" y="19824"/>
                    <a:pt x="13214" y="21071"/>
                  </a:cubicBezTo>
                  <a:cubicBezTo>
                    <a:pt x="13039" y="21699"/>
                    <a:pt x="12878" y="22334"/>
                    <a:pt x="12740" y="22968"/>
                  </a:cubicBezTo>
                  <a:cubicBezTo>
                    <a:pt x="12594" y="23603"/>
                    <a:pt x="12455" y="24245"/>
                    <a:pt x="12338" y="24887"/>
                  </a:cubicBezTo>
                  <a:cubicBezTo>
                    <a:pt x="12222" y="25537"/>
                    <a:pt x="12119" y="26186"/>
                    <a:pt x="12032" y="26835"/>
                  </a:cubicBezTo>
                  <a:cubicBezTo>
                    <a:pt x="11937" y="27507"/>
                    <a:pt x="11871" y="28185"/>
                    <a:pt x="11820" y="28864"/>
                  </a:cubicBezTo>
                  <a:cubicBezTo>
                    <a:pt x="11791" y="29185"/>
                    <a:pt x="11769" y="29506"/>
                    <a:pt x="11747" y="29827"/>
                  </a:cubicBezTo>
                  <a:cubicBezTo>
                    <a:pt x="11565" y="29557"/>
                    <a:pt x="11390" y="29294"/>
                    <a:pt x="11207" y="29031"/>
                  </a:cubicBezTo>
                  <a:cubicBezTo>
                    <a:pt x="10799" y="28470"/>
                    <a:pt x="10361" y="27930"/>
                    <a:pt x="9894" y="27412"/>
                  </a:cubicBezTo>
                  <a:cubicBezTo>
                    <a:pt x="9668" y="27164"/>
                    <a:pt x="9434" y="26923"/>
                    <a:pt x="9201" y="26682"/>
                  </a:cubicBezTo>
                  <a:cubicBezTo>
                    <a:pt x="8982" y="26463"/>
                    <a:pt x="8756" y="26252"/>
                    <a:pt x="8530" y="26033"/>
                  </a:cubicBezTo>
                  <a:cubicBezTo>
                    <a:pt x="8107" y="25624"/>
                    <a:pt x="7669" y="25216"/>
                    <a:pt x="7231" y="24814"/>
                  </a:cubicBezTo>
                  <a:cubicBezTo>
                    <a:pt x="7005" y="24610"/>
                    <a:pt x="6779" y="24398"/>
                    <a:pt x="6545" y="24194"/>
                  </a:cubicBezTo>
                  <a:cubicBezTo>
                    <a:pt x="6312" y="23990"/>
                    <a:pt x="6071" y="23778"/>
                    <a:pt x="5830" y="23574"/>
                  </a:cubicBezTo>
                  <a:cubicBezTo>
                    <a:pt x="5349" y="23165"/>
                    <a:pt x="4852" y="22771"/>
                    <a:pt x="4349" y="22392"/>
                  </a:cubicBezTo>
                  <a:cubicBezTo>
                    <a:pt x="3371" y="21670"/>
                    <a:pt x="2328" y="21028"/>
                    <a:pt x="1204" y="20561"/>
                  </a:cubicBezTo>
                  <a:cubicBezTo>
                    <a:pt x="869" y="20422"/>
                    <a:pt x="519" y="20298"/>
                    <a:pt x="161" y="20196"/>
                  </a:cubicBezTo>
                  <a:lnTo>
                    <a:pt x="139" y="20196"/>
                  </a:lnTo>
                  <a:cubicBezTo>
                    <a:pt x="23" y="20196"/>
                    <a:pt x="1" y="20356"/>
                    <a:pt x="110" y="20393"/>
                  </a:cubicBezTo>
                  <a:cubicBezTo>
                    <a:pt x="475" y="20495"/>
                    <a:pt x="840" y="20626"/>
                    <a:pt x="1190" y="20780"/>
                  </a:cubicBezTo>
                  <a:lnTo>
                    <a:pt x="1197" y="20780"/>
                  </a:lnTo>
                  <a:lnTo>
                    <a:pt x="1219" y="20787"/>
                  </a:lnTo>
                  <a:lnTo>
                    <a:pt x="1204" y="20780"/>
                  </a:lnTo>
                  <a:lnTo>
                    <a:pt x="1204" y="20780"/>
                  </a:lnTo>
                  <a:cubicBezTo>
                    <a:pt x="2343" y="21276"/>
                    <a:pt x="3393" y="21969"/>
                    <a:pt x="4364" y="22735"/>
                  </a:cubicBezTo>
                  <a:cubicBezTo>
                    <a:pt x="4852" y="23122"/>
                    <a:pt x="5319" y="23523"/>
                    <a:pt x="5772" y="23946"/>
                  </a:cubicBezTo>
                  <a:cubicBezTo>
                    <a:pt x="6231" y="24369"/>
                    <a:pt x="6669" y="24807"/>
                    <a:pt x="7100" y="25252"/>
                  </a:cubicBezTo>
                  <a:cubicBezTo>
                    <a:pt x="7311" y="25464"/>
                    <a:pt x="7508" y="25690"/>
                    <a:pt x="7720" y="25909"/>
                  </a:cubicBezTo>
                  <a:cubicBezTo>
                    <a:pt x="7924" y="26128"/>
                    <a:pt x="8107" y="26332"/>
                    <a:pt x="8304" y="26543"/>
                  </a:cubicBezTo>
                  <a:cubicBezTo>
                    <a:pt x="8749" y="27032"/>
                    <a:pt x="9172" y="27550"/>
                    <a:pt x="9580" y="28061"/>
                  </a:cubicBezTo>
                  <a:cubicBezTo>
                    <a:pt x="9799" y="28338"/>
                    <a:pt x="10011" y="28616"/>
                    <a:pt x="10215" y="28893"/>
                  </a:cubicBezTo>
                  <a:cubicBezTo>
                    <a:pt x="10463" y="29228"/>
                    <a:pt x="10711" y="29571"/>
                    <a:pt x="10945" y="29914"/>
                  </a:cubicBezTo>
                  <a:cubicBezTo>
                    <a:pt x="11076" y="30104"/>
                    <a:pt x="11200" y="30294"/>
                    <a:pt x="11331" y="30483"/>
                  </a:cubicBezTo>
                  <a:lnTo>
                    <a:pt x="11507" y="30761"/>
                  </a:lnTo>
                  <a:cubicBezTo>
                    <a:pt x="11565" y="30841"/>
                    <a:pt x="11623" y="30921"/>
                    <a:pt x="11674" y="31001"/>
                  </a:cubicBezTo>
                  <a:cubicBezTo>
                    <a:pt x="11594" y="32679"/>
                    <a:pt x="11594" y="34350"/>
                    <a:pt x="11674" y="36021"/>
                  </a:cubicBezTo>
                  <a:cubicBezTo>
                    <a:pt x="11514" y="35839"/>
                    <a:pt x="11339" y="35671"/>
                    <a:pt x="11164" y="35503"/>
                  </a:cubicBezTo>
                  <a:cubicBezTo>
                    <a:pt x="10777" y="35145"/>
                    <a:pt x="10361" y="34817"/>
                    <a:pt x="9931" y="34511"/>
                  </a:cubicBezTo>
                  <a:cubicBezTo>
                    <a:pt x="9500" y="34204"/>
                    <a:pt x="9062" y="33927"/>
                    <a:pt x="8610" y="33672"/>
                  </a:cubicBezTo>
                  <a:cubicBezTo>
                    <a:pt x="8158" y="33409"/>
                    <a:pt x="7691" y="33176"/>
                    <a:pt x="7209" y="32964"/>
                  </a:cubicBezTo>
                  <a:cubicBezTo>
                    <a:pt x="5903" y="32388"/>
                    <a:pt x="4524" y="31986"/>
                    <a:pt x="3116" y="31775"/>
                  </a:cubicBezTo>
                  <a:lnTo>
                    <a:pt x="3109" y="31775"/>
                  </a:lnTo>
                  <a:cubicBezTo>
                    <a:pt x="3072" y="31782"/>
                    <a:pt x="3050" y="31804"/>
                    <a:pt x="3043" y="31840"/>
                  </a:cubicBezTo>
                  <a:cubicBezTo>
                    <a:pt x="3043" y="31877"/>
                    <a:pt x="3072" y="31906"/>
                    <a:pt x="3109" y="31913"/>
                  </a:cubicBezTo>
                  <a:lnTo>
                    <a:pt x="3204" y="31921"/>
                  </a:lnTo>
                  <a:lnTo>
                    <a:pt x="3189" y="31921"/>
                  </a:lnTo>
                  <a:cubicBezTo>
                    <a:pt x="4327" y="32103"/>
                    <a:pt x="5436" y="32424"/>
                    <a:pt x="6494" y="32884"/>
                  </a:cubicBezTo>
                  <a:lnTo>
                    <a:pt x="6472" y="32869"/>
                  </a:lnTo>
                  <a:lnTo>
                    <a:pt x="6472" y="32869"/>
                  </a:lnTo>
                  <a:cubicBezTo>
                    <a:pt x="6990" y="33095"/>
                    <a:pt x="7494" y="33351"/>
                    <a:pt x="7983" y="33635"/>
                  </a:cubicBezTo>
                  <a:cubicBezTo>
                    <a:pt x="8457" y="33912"/>
                    <a:pt x="8916" y="34219"/>
                    <a:pt x="9354" y="34562"/>
                  </a:cubicBezTo>
                  <a:lnTo>
                    <a:pt x="9398" y="34598"/>
                  </a:lnTo>
                  <a:cubicBezTo>
                    <a:pt x="9843" y="34948"/>
                    <a:pt x="10259" y="35328"/>
                    <a:pt x="10660" y="35736"/>
                  </a:cubicBezTo>
                  <a:cubicBezTo>
                    <a:pt x="11032" y="36123"/>
                    <a:pt x="11390" y="36539"/>
                    <a:pt x="11725" y="36962"/>
                  </a:cubicBezTo>
                  <a:cubicBezTo>
                    <a:pt x="11725" y="36999"/>
                    <a:pt x="11725" y="37035"/>
                    <a:pt x="11733" y="37072"/>
                  </a:cubicBezTo>
                  <a:cubicBezTo>
                    <a:pt x="11908" y="39800"/>
                    <a:pt x="12353" y="42507"/>
                    <a:pt x="13061" y="45156"/>
                  </a:cubicBezTo>
                  <a:cubicBezTo>
                    <a:pt x="13068" y="45178"/>
                    <a:pt x="13075" y="45214"/>
                    <a:pt x="13082" y="45243"/>
                  </a:cubicBezTo>
                  <a:cubicBezTo>
                    <a:pt x="13112" y="45302"/>
                    <a:pt x="13148" y="45353"/>
                    <a:pt x="13199" y="45389"/>
                  </a:cubicBezTo>
                  <a:cubicBezTo>
                    <a:pt x="13262" y="45437"/>
                    <a:pt x="13337" y="45461"/>
                    <a:pt x="13411" y="45461"/>
                  </a:cubicBezTo>
                  <a:cubicBezTo>
                    <a:pt x="13516" y="45461"/>
                    <a:pt x="13619" y="45413"/>
                    <a:pt x="13688" y="45323"/>
                  </a:cubicBezTo>
                  <a:cubicBezTo>
                    <a:pt x="13746" y="45250"/>
                    <a:pt x="13776" y="45148"/>
                    <a:pt x="13761" y="45053"/>
                  </a:cubicBezTo>
                  <a:cubicBezTo>
                    <a:pt x="13287" y="43295"/>
                    <a:pt x="12929" y="41500"/>
                    <a:pt x="12696" y="39691"/>
                  </a:cubicBezTo>
                  <a:cubicBezTo>
                    <a:pt x="12462" y="37911"/>
                    <a:pt x="12338" y="36116"/>
                    <a:pt x="12316" y="34321"/>
                  </a:cubicBezTo>
                  <a:cubicBezTo>
                    <a:pt x="12316" y="34314"/>
                    <a:pt x="12316" y="34306"/>
                    <a:pt x="12316" y="34299"/>
                  </a:cubicBezTo>
                  <a:lnTo>
                    <a:pt x="12316" y="34263"/>
                  </a:lnTo>
                  <a:cubicBezTo>
                    <a:pt x="12302" y="33124"/>
                    <a:pt x="12324" y="31986"/>
                    <a:pt x="12382" y="30848"/>
                  </a:cubicBezTo>
                  <a:cubicBezTo>
                    <a:pt x="12382" y="30848"/>
                    <a:pt x="12389" y="30841"/>
                    <a:pt x="12389" y="30834"/>
                  </a:cubicBezTo>
                  <a:cubicBezTo>
                    <a:pt x="12426" y="30768"/>
                    <a:pt x="12455" y="30702"/>
                    <a:pt x="12491" y="30637"/>
                  </a:cubicBezTo>
                  <a:cubicBezTo>
                    <a:pt x="12557" y="30498"/>
                    <a:pt x="12630" y="30352"/>
                    <a:pt x="12703" y="30213"/>
                  </a:cubicBezTo>
                  <a:cubicBezTo>
                    <a:pt x="12849" y="29943"/>
                    <a:pt x="12995" y="29666"/>
                    <a:pt x="13148" y="29396"/>
                  </a:cubicBezTo>
                  <a:cubicBezTo>
                    <a:pt x="13389" y="28980"/>
                    <a:pt x="13637" y="28579"/>
                    <a:pt x="13900" y="28178"/>
                  </a:cubicBezTo>
                  <a:cubicBezTo>
                    <a:pt x="14184" y="27747"/>
                    <a:pt x="14476" y="27317"/>
                    <a:pt x="14782" y="26901"/>
                  </a:cubicBezTo>
                  <a:cubicBezTo>
                    <a:pt x="15410" y="26047"/>
                    <a:pt x="16088" y="25237"/>
                    <a:pt x="16818" y="24471"/>
                  </a:cubicBezTo>
                  <a:cubicBezTo>
                    <a:pt x="16898" y="24391"/>
                    <a:pt x="16978" y="24304"/>
                    <a:pt x="17059" y="24223"/>
                  </a:cubicBezTo>
                  <a:lnTo>
                    <a:pt x="17059" y="24223"/>
                  </a:lnTo>
                  <a:lnTo>
                    <a:pt x="17066" y="24216"/>
                  </a:lnTo>
                  <a:lnTo>
                    <a:pt x="17081" y="24201"/>
                  </a:lnTo>
                  <a:lnTo>
                    <a:pt x="17124" y="24158"/>
                  </a:lnTo>
                  <a:lnTo>
                    <a:pt x="17146" y="24136"/>
                  </a:lnTo>
                  <a:lnTo>
                    <a:pt x="17154" y="24128"/>
                  </a:lnTo>
                  <a:lnTo>
                    <a:pt x="17373" y="23910"/>
                  </a:lnTo>
                  <a:cubicBezTo>
                    <a:pt x="18474" y="22808"/>
                    <a:pt x="19707" y="21859"/>
                    <a:pt x="21042" y="21079"/>
                  </a:cubicBezTo>
                  <a:cubicBezTo>
                    <a:pt x="21218" y="20977"/>
                    <a:pt x="21393" y="20882"/>
                    <a:pt x="21575" y="20787"/>
                  </a:cubicBezTo>
                  <a:cubicBezTo>
                    <a:pt x="21604" y="20772"/>
                    <a:pt x="21619" y="20736"/>
                    <a:pt x="21612" y="20707"/>
                  </a:cubicBezTo>
                  <a:cubicBezTo>
                    <a:pt x="21597" y="20677"/>
                    <a:pt x="21575" y="20663"/>
                    <a:pt x="21553" y="20663"/>
                  </a:cubicBezTo>
                  <a:cubicBezTo>
                    <a:pt x="21539" y="20663"/>
                    <a:pt x="21531" y="20670"/>
                    <a:pt x="21524" y="20670"/>
                  </a:cubicBezTo>
                  <a:cubicBezTo>
                    <a:pt x="20692" y="21108"/>
                    <a:pt x="19890" y="21597"/>
                    <a:pt x="19131" y="22151"/>
                  </a:cubicBezTo>
                  <a:cubicBezTo>
                    <a:pt x="18715" y="22450"/>
                    <a:pt x="18314" y="22757"/>
                    <a:pt x="17905" y="23071"/>
                  </a:cubicBezTo>
                  <a:cubicBezTo>
                    <a:pt x="17504" y="23384"/>
                    <a:pt x="17088" y="23727"/>
                    <a:pt x="16701" y="24070"/>
                  </a:cubicBezTo>
                  <a:cubicBezTo>
                    <a:pt x="15899" y="24785"/>
                    <a:pt x="15133" y="25537"/>
                    <a:pt x="14418" y="26332"/>
                  </a:cubicBezTo>
                  <a:cubicBezTo>
                    <a:pt x="14075" y="26719"/>
                    <a:pt x="13746" y="27127"/>
                    <a:pt x="13440" y="27543"/>
                  </a:cubicBezTo>
                  <a:cubicBezTo>
                    <a:pt x="13141" y="27944"/>
                    <a:pt x="12871" y="28367"/>
                    <a:pt x="12616" y="28798"/>
                  </a:cubicBezTo>
                  <a:cubicBezTo>
                    <a:pt x="12579" y="28856"/>
                    <a:pt x="12550" y="28915"/>
                    <a:pt x="12513" y="28980"/>
                  </a:cubicBezTo>
                  <a:cubicBezTo>
                    <a:pt x="12564" y="28375"/>
                    <a:pt x="12623" y="27762"/>
                    <a:pt x="12696" y="27149"/>
                  </a:cubicBezTo>
                  <a:cubicBezTo>
                    <a:pt x="12937" y="24931"/>
                    <a:pt x="13331" y="22735"/>
                    <a:pt x="13878" y="20568"/>
                  </a:cubicBezTo>
                  <a:cubicBezTo>
                    <a:pt x="14038" y="19948"/>
                    <a:pt x="14213" y="19335"/>
                    <a:pt x="14396" y="18722"/>
                  </a:cubicBezTo>
                  <a:cubicBezTo>
                    <a:pt x="14578" y="18102"/>
                    <a:pt x="14775" y="17482"/>
                    <a:pt x="14979" y="16862"/>
                  </a:cubicBezTo>
                  <a:cubicBezTo>
                    <a:pt x="15388" y="15636"/>
                    <a:pt x="15848" y="14425"/>
                    <a:pt x="16344" y="13228"/>
                  </a:cubicBezTo>
                  <a:cubicBezTo>
                    <a:pt x="17351" y="10835"/>
                    <a:pt x="18474" y="8486"/>
                    <a:pt x="19722" y="6209"/>
                  </a:cubicBezTo>
                  <a:cubicBezTo>
                    <a:pt x="20065" y="5567"/>
                    <a:pt x="20415" y="4940"/>
                    <a:pt x="20772" y="4312"/>
                  </a:cubicBezTo>
                  <a:cubicBezTo>
                    <a:pt x="20772" y="4305"/>
                    <a:pt x="20780" y="4305"/>
                    <a:pt x="20780" y="4298"/>
                  </a:cubicBezTo>
                  <a:cubicBezTo>
                    <a:pt x="20780" y="4298"/>
                    <a:pt x="20780" y="4291"/>
                    <a:pt x="20787" y="4291"/>
                  </a:cubicBezTo>
                  <a:cubicBezTo>
                    <a:pt x="21590" y="2890"/>
                    <a:pt x="22421" y="1503"/>
                    <a:pt x="23290" y="139"/>
                  </a:cubicBezTo>
                  <a:cubicBezTo>
                    <a:pt x="23312" y="103"/>
                    <a:pt x="23304" y="52"/>
                    <a:pt x="23268" y="22"/>
                  </a:cubicBezTo>
                  <a:cubicBezTo>
                    <a:pt x="23253" y="8"/>
                    <a:pt x="23239" y="0"/>
                    <a:pt x="23217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Title 145"/>
          <p:cNvSpPr>
            <a:spLocks noGrp="1"/>
          </p:cNvSpPr>
          <p:nvPr>
            <p:ph type="title"/>
          </p:nvPr>
        </p:nvSpPr>
        <p:spPr>
          <a:xfrm>
            <a:off x="4413042" y="1819337"/>
            <a:ext cx="3671400" cy="841800"/>
          </a:xfrm>
        </p:spPr>
        <p:txBody>
          <a:bodyPr/>
          <a:lstStyle/>
          <a:p>
            <a:r>
              <a:rPr lang="en-US" dirty="0" smtClean="0"/>
              <a:t>KUIS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 idx="15"/>
          </p:nvPr>
        </p:nvSpPr>
        <p:spPr>
          <a:xfrm>
            <a:off x="720000" y="287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Party Confetti" pitchFamily="2" charset="0"/>
              </a:rPr>
              <a:t>Membran Sel</a:t>
            </a:r>
            <a:endParaRPr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Party Confetti" pitchFamily="2" charset="0"/>
            </a:endParaRPr>
          </a:p>
        </p:txBody>
      </p:sp>
      <p:pic>
        <p:nvPicPr>
          <p:cNvPr id="5" name="Picture 4" descr="Screenshot_20250716_181257.jpg"/>
          <p:cNvPicPr>
            <a:picLocks noChangeAspect="1"/>
          </p:cNvPicPr>
          <p:nvPr/>
        </p:nvPicPr>
        <p:blipFill>
          <a:blip r:embed="rId3"/>
          <a:srcRect l="44633" t="26284" r="21609" b="23502"/>
          <a:stretch>
            <a:fillRect/>
          </a:stretch>
        </p:blipFill>
        <p:spPr>
          <a:xfrm>
            <a:off x="2575034" y="1072068"/>
            <a:ext cx="3768482" cy="2522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3949" y="1102104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53945" y="2038296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53941" y="3018032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3683" y="1123876"/>
            <a:ext cx="129840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3679" y="2017999"/>
            <a:ext cx="1298406" cy="472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3675" y="3039804"/>
            <a:ext cx="129840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6150429" y="2070926"/>
            <a:ext cx="903516" cy="13065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3"/>
          </p:cNvCxnSpPr>
          <p:nvPr/>
        </p:nvCxnSpPr>
        <p:spPr>
          <a:xfrm rot="10800000">
            <a:off x="1992090" y="1287163"/>
            <a:ext cx="2351315" cy="41365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0" idx="3"/>
          </p:cNvCxnSpPr>
          <p:nvPr/>
        </p:nvCxnSpPr>
        <p:spPr>
          <a:xfrm rot="10800000">
            <a:off x="1992085" y="2254482"/>
            <a:ext cx="1774372" cy="41515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1" idx="3"/>
          </p:cNvCxnSpPr>
          <p:nvPr/>
        </p:nvCxnSpPr>
        <p:spPr>
          <a:xfrm rot="10800000">
            <a:off x="1992082" y="3203090"/>
            <a:ext cx="903523" cy="16323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1"/>
          </p:cNvCxnSpPr>
          <p:nvPr/>
        </p:nvCxnSpPr>
        <p:spPr>
          <a:xfrm>
            <a:off x="6074229" y="2702298"/>
            <a:ext cx="979712" cy="47902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 flipV="1">
            <a:off x="4746171" y="1265390"/>
            <a:ext cx="2307778" cy="77288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Screenshot_20250716_181257.jpg"/>
          <p:cNvPicPr>
            <a:picLocks noChangeAspect="1"/>
          </p:cNvPicPr>
          <p:nvPr/>
        </p:nvPicPr>
        <p:blipFill>
          <a:blip r:embed="rId3"/>
          <a:srcRect l="57579" t="52542" r="37243" b="25490"/>
          <a:stretch>
            <a:fillRect/>
          </a:stretch>
        </p:blipFill>
        <p:spPr>
          <a:xfrm>
            <a:off x="4992405" y="3783724"/>
            <a:ext cx="504496" cy="963128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5444348" y="3867806"/>
            <a:ext cx="441434" cy="7882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38334" y="4162096"/>
            <a:ext cx="1292773" cy="273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hape 44"/>
          <p:cNvCxnSpPr>
            <a:endCxn id="41" idx="1"/>
          </p:cNvCxnSpPr>
          <p:nvPr/>
        </p:nvCxnSpPr>
        <p:spPr>
          <a:xfrm rot="16200000" flipH="1">
            <a:off x="4063203" y="3336085"/>
            <a:ext cx="1280347" cy="57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_20250716_180745.jpg"/>
          <p:cNvPicPr>
            <a:picLocks noChangeAspect="1"/>
          </p:cNvPicPr>
          <p:nvPr/>
        </p:nvPicPr>
        <p:blipFill>
          <a:blip r:embed="rId3"/>
          <a:srcRect l="10690" t="9210" r="10689" b="12736"/>
          <a:stretch>
            <a:fillRect/>
          </a:stretch>
        </p:blipFill>
        <p:spPr>
          <a:xfrm>
            <a:off x="294290" y="241738"/>
            <a:ext cx="8586951" cy="46981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/>
          <p:cNvSpPr txBox="1"/>
          <p:nvPr/>
        </p:nvSpPr>
        <p:spPr>
          <a:xfrm>
            <a:off x="1093076" y="882869"/>
            <a:ext cx="5076495" cy="292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Perhatikan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ciri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ciri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organel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berikut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Perpanjangan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membran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inti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ke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arah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sitoplasma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Berbentuk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jala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Mampu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menyintesis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lemak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&amp;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karbohidrat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Dapat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menetralkan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racun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/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Organel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mempunyai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ciri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ciri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tersebut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adalah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Nukleus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Lisosom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Badan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golgi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Mitokondria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buAutoNum type="alphaLcParenR"/>
            </a:pP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Retikulum</a:t>
            </a:r>
            <a:r>
              <a:rPr lang="en-US" sz="1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endParaRPr lang="en-US" sz="1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579476" y="1923393"/>
            <a:ext cx="13137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DJB On the Spot" pitchFamily="2" charset="0"/>
              </a:rPr>
              <a:t>E</a:t>
            </a:r>
            <a:endParaRPr lang="en-US" sz="4800" dirty="0">
              <a:solidFill>
                <a:schemeClr val="tx1"/>
              </a:solidFill>
              <a:latin typeface="DJB On the Spo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 smtClean="0">
                <a:solidFill>
                  <a:schemeClr val="tx1"/>
                </a:solidFill>
                <a:latin typeface="Remake" pitchFamily="2" charset="0"/>
              </a:rPr>
              <a:t>TERIMAKASIH</a:t>
            </a:r>
            <a:endParaRPr lang="en-US" sz="6600" dirty="0">
              <a:solidFill>
                <a:schemeClr val="tx1"/>
              </a:solidFill>
              <a:latin typeface="Remak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 idx="15"/>
          </p:nvPr>
        </p:nvSpPr>
        <p:spPr>
          <a:xfrm>
            <a:off x="720000" y="287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Party Confetti" pitchFamily="2" charset="0"/>
              </a:rPr>
              <a:t>Membran Sel</a:t>
            </a:r>
            <a:endParaRPr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Party Confetti" pitchFamily="2" charset="0"/>
            </a:endParaRPr>
          </a:p>
        </p:txBody>
      </p:sp>
      <p:pic>
        <p:nvPicPr>
          <p:cNvPr id="5" name="Picture 4" descr="Screenshot_20250716_181257.jpg"/>
          <p:cNvPicPr>
            <a:picLocks noChangeAspect="1"/>
          </p:cNvPicPr>
          <p:nvPr/>
        </p:nvPicPr>
        <p:blipFill>
          <a:blip r:embed="rId3"/>
          <a:srcRect l="13563" t="21472" r="21609" b="17225"/>
          <a:stretch>
            <a:fillRect/>
          </a:stretch>
        </p:blipFill>
        <p:spPr>
          <a:xfrm>
            <a:off x="645857" y="1008998"/>
            <a:ext cx="7825480" cy="33299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>
            <a:spLocks noGrp="1"/>
          </p:cNvSpPr>
          <p:nvPr>
            <p:ph type="title" idx="15"/>
          </p:nvPr>
        </p:nvSpPr>
        <p:spPr>
          <a:xfrm>
            <a:off x="720000" y="2873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Party Confetti" pitchFamily="2" charset="0"/>
              </a:rPr>
              <a:t>Membran Sel</a:t>
            </a:r>
            <a:endParaRPr>
              <a:ln>
                <a:solidFill>
                  <a:schemeClr val="bg1"/>
                </a:solidFill>
              </a:ln>
              <a:solidFill>
                <a:schemeClr val="tx1"/>
              </a:solidFill>
              <a:latin typeface="Party Confetti" pitchFamily="2" charset="0"/>
            </a:endParaRPr>
          </a:p>
        </p:txBody>
      </p:sp>
      <p:pic>
        <p:nvPicPr>
          <p:cNvPr id="5" name="Picture 4" descr="Screenshot_20250716_181257.jpg"/>
          <p:cNvPicPr>
            <a:picLocks noChangeAspect="1"/>
          </p:cNvPicPr>
          <p:nvPr/>
        </p:nvPicPr>
        <p:blipFill>
          <a:blip r:embed="rId3"/>
          <a:srcRect l="44633" t="26284" r="21609" b="23502"/>
          <a:stretch>
            <a:fillRect/>
          </a:stretch>
        </p:blipFill>
        <p:spPr>
          <a:xfrm>
            <a:off x="2575034" y="1072068"/>
            <a:ext cx="3768482" cy="252248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3949" y="1102104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</a:t>
            </a:r>
            <a:r>
              <a:rPr lang="en-US" dirty="0" err="1" smtClean="0"/>
              <a:t>Perifer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53945" y="2038296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Glikolipid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3941" y="3018032"/>
            <a:ext cx="139637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Lipid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683" y="1123876"/>
            <a:ext cx="129840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Glikoprotein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679" y="2017999"/>
            <a:ext cx="1298406" cy="4729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Protein Integral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93675" y="3039804"/>
            <a:ext cx="1298406" cy="32657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Fosfat</a:t>
            </a:r>
            <a:endParaRPr lang="en-US" dirty="0"/>
          </a:p>
        </p:txBody>
      </p:sp>
      <p:cxnSp>
        <p:nvCxnSpPr>
          <p:cNvPr id="13" name="Elbow Connector 12"/>
          <p:cNvCxnSpPr>
            <a:endCxn id="7" idx="1"/>
          </p:cNvCxnSpPr>
          <p:nvPr/>
        </p:nvCxnSpPr>
        <p:spPr>
          <a:xfrm>
            <a:off x="6150429" y="2070926"/>
            <a:ext cx="903516" cy="13065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9" idx="3"/>
          </p:cNvCxnSpPr>
          <p:nvPr/>
        </p:nvCxnSpPr>
        <p:spPr>
          <a:xfrm rot="10800000">
            <a:off x="1992090" y="1287163"/>
            <a:ext cx="2351315" cy="413653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10" idx="3"/>
          </p:cNvCxnSpPr>
          <p:nvPr/>
        </p:nvCxnSpPr>
        <p:spPr>
          <a:xfrm rot="10800000">
            <a:off x="1992085" y="2254482"/>
            <a:ext cx="1774372" cy="415158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11" idx="3"/>
          </p:cNvCxnSpPr>
          <p:nvPr/>
        </p:nvCxnSpPr>
        <p:spPr>
          <a:xfrm rot="10800000">
            <a:off x="1992082" y="3203090"/>
            <a:ext cx="903523" cy="163236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8" idx="1"/>
          </p:cNvCxnSpPr>
          <p:nvPr/>
        </p:nvCxnSpPr>
        <p:spPr>
          <a:xfrm>
            <a:off x="6074229" y="2702298"/>
            <a:ext cx="979712" cy="47902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6" idx="1"/>
          </p:cNvCxnSpPr>
          <p:nvPr/>
        </p:nvCxnSpPr>
        <p:spPr>
          <a:xfrm flipV="1">
            <a:off x="4746171" y="1265390"/>
            <a:ext cx="2307778" cy="772880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" name="Picture 40" descr="Screenshot_20250716_181257.jpg"/>
          <p:cNvPicPr>
            <a:picLocks noChangeAspect="1"/>
          </p:cNvPicPr>
          <p:nvPr/>
        </p:nvPicPr>
        <p:blipFill>
          <a:blip r:embed="rId3"/>
          <a:srcRect l="57579" t="52542" r="37243" b="25490"/>
          <a:stretch>
            <a:fillRect/>
          </a:stretch>
        </p:blipFill>
        <p:spPr>
          <a:xfrm>
            <a:off x="4992405" y="3783724"/>
            <a:ext cx="504496" cy="963128"/>
          </a:xfrm>
          <a:prstGeom prst="rect">
            <a:avLst/>
          </a:prstGeom>
        </p:spPr>
      </p:pic>
      <p:sp>
        <p:nvSpPr>
          <p:cNvPr id="42" name="Right Brace 41"/>
          <p:cNvSpPr/>
          <p:nvPr/>
        </p:nvSpPr>
        <p:spPr>
          <a:xfrm>
            <a:off x="5444348" y="3867806"/>
            <a:ext cx="441434" cy="78827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938334" y="4162096"/>
            <a:ext cx="1292773" cy="2732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Fosfolipid</a:t>
            </a:r>
            <a:endParaRPr lang="en-US" dirty="0"/>
          </a:p>
        </p:txBody>
      </p:sp>
      <p:cxnSp>
        <p:nvCxnSpPr>
          <p:cNvPr id="45" name="Shape 44"/>
          <p:cNvCxnSpPr>
            <a:endCxn id="41" idx="1"/>
          </p:cNvCxnSpPr>
          <p:nvPr/>
        </p:nvCxnSpPr>
        <p:spPr>
          <a:xfrm rot="16200000" flipH="1">
            <a:off x="4063203" y="3336085"/>
            <a:ext cx="1280347" cy="5780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3"/>
          <p:cNvSpPr txBox="1"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tx1"/>
                </a:solidFill>
                <a:latin typeface="Party Confetti" pitchFamily="2" charset="0"/>
              </a:rPr>
              <a:t>SITOPLASMA</a:t>
            </a:r>
            <a:endParaRPr>
              <a:solidFill>
                <a:schemeClr val="tx1"/>
              </a:solidFill>
              <a:latin typeface="Party Confetti" pitchFamily="2" charset="0"/>
            </a:endParaRPr>
          </a:p>
        </p:txBody>
      </p:sp>
      <p:pic>
        <p:nvPicPr>
          <p:cNvPr id="3" name="Picture 2" descr="Screenshot_20250716_181629.jpg"/>
          <p:cNvPicPr>
            <a:picLocks noChangeAspect="1"/>
          </p:cNvPicPr>
          <p:nvPr/>
        </p:nvPicPr>
        <p:blipFill>
          <a:blip r:embed="rId3"/>
          <a:srcRect l="13333" t="21472" r="58966" b="17225"/>
          <a:stretch>
            <a:fillRect/>
          </a:stretch>
        </p:blipFill>
        <p:spPr>
          <a:xfrm>
            <a:off x="1093075" y="1261241"/>
            <a:ext cx="2532993" cy="25224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99034" y="1376855"/>
            <a:ext cx="4204138" cy="225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Sitoplasma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merupakan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cairan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berlangsungnya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reaksi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kimia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mengapungnya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organel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Melindungi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organel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seperti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menjaga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posisi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organel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5"/>
          <p:cNvSpPr txBox="1">
            <a:spLocks noGrp="1"/>
          </p:cNvSpPr>
          <p:nvPr>
            <p:ph type="subTitle" idx="1"/>
          </p:nvPr>
        </p:nvSpPr>
        <p:spPr>
          <a:xfrm>
            <a:off x="2268200" y="1534510"/>
            <a:ext cx="4607700" cy="2204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Bagian organel organel yang berada di sitoplasma</a:t>
            </a:r>
            <a:endParaRPr sz="2800" b="1"/>
          </a:p>
        </p:txBody>
      </p:sp>
      <p:sp>
        <p:nvSpPr>
          <p:cNvPr id="431" name="Google Shape;431;p45"/>
          <p:cNvSpPr/>
          <p:nvPr/>
        </p:nvSpPr>
        <p:spPr>
          <a:xfrm rot="800900">
            <a:off x="801854" y="3845109"/>
            <a:ext cx="868016" cy="963724"/>
          </a:xfrm>
          <a:custGeom>
            <a:avLst/>
            <a:gdLst/>
            <a:ahLst/>
            <a:cxnLst/>
            <a:rect l="l" t="t" r="r" b="b"/>
            <a:pathLst>
              <a:path w="24072" h="26728" extrusionOk="0">
                <a:moveTo>
                  <a:pt x="12817" y="1"/>
                </a:moveTo>
                <a:cubicBezTo>
                  <a:pt x="12618" y="1"/>
                  <a:pt x="12416" y="18"/>
                  <a:pt x="12212" y="54"/>
                </a:cubicBezTo>
                <a:cubicBezTo>
                  <a:pt x="10566" y="345"/>
                  <a:pt x="9433" y="1746"/>
                  <a:pt x="9686" y="3185"/>
                </a:cubicBezTo>
                <a:cubicBezTo>
                  <a:pt x="9824" y="3897"/>
                  <a:pt x="10260" y="4517"/>
                  <a:pt x="10888" y="4877"/>
                </a:cubicBezTo>
                <a:lnTo>
                  <a:pt x="1" y="4877"/>
                </a:lnTo>
                <a:lnTo>
                  <a:pt x="1" y="26728"/>
                </a:lnTo>
                <a:lnTo>
                  <a:pt x="24072" y="26728"/>
                </a:lnTo>
                <a:lnTo>
                  <a:pt x="24072" y="4877"/>
                </a:lnTo>
                <a:lnTo>
                  <a:pt x="14234" y="4877"/>
                </a:lnTo>
                <a:cubicBezTo>
                  <a:pt x="15252" y="4295"/>
                  <a:pt x="15857" y="3223"/>
                  <a:pt x="15665" y="2136"/>
                </a:cubicBezTo>
                <a:cubicBezTo>
                  <a:pt x="15444" y="874"/>
                  <a:pt x="14228" y="1"/>
                  <a:pt x="128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5"/>
          <p:cNvGrpSpPr/>
          <p:nvPr/>
        </p:nvGrpSpPr>
        <p:grpSpPr>
          <a:xfrm>
            <a:off x="658474" y="626964"/>
            <a:ext cx="1720268" cy="1212067"/>
            <a:chOff x="7156993" y="1924347"/>
            <a:chExt cx="1484654" cy="1046057"/>
          </a:xfrm>
        </p:grpSpPr>
        <p:sp>
          <p:nvSpPr>
            <p:cNvPr id="433" name="Google Shape;433;p45"/>
            <p:cNvSpPr/>
            <p:nvPr/>
          </p:nvSpPr>
          <p:spPr>
            <a:xfrm rot="10800000">
              <a:off x="7156993" y="1924347"/>
              <a:ext cx="1484654" cy="1046057"/>
            </a:xfrm>
            <a:custGeom>
              <a:avLst/>
              <a:gdLst/>
              <a:ahLst/>
              <a:cxnLst/>
              <a:rect l="l" t="t" r="r" b="b"/>
              <a:pathLst>
                <a:path w="21009" h="14802" extrusionOk="0">
                  <a:moveTo>
                    <a:pt x="6310" y="0"/>
                  </a:moveTo>
                  <a:cubicBezTo>
                    <a:pt x="4925" y="0"/>
                    <a:pt x="3630" y="870"/>
                    <a:pt x="3155" y="2253"/>
                  </a:cubicBezTo>
                  <a:lnTo>
                    <a:pt x="2879" y="3072"/>
                  </a:lnTo>
                  <a:cubicBezTo>
                    <a:pt x="2114" y="2942"/>
                    <a:pt x="1218" y="2360"/>
                    <a:pt x="636" y="599"/>
                  </a:cubicBezTo>
                  <a:lnTo>
                    <a:pt x="636" y="599"/>
                  </a:lnTo>
                  <a:cubicBezTo>
                    <a:pt x="636" y="599"/>
                    <a:pt x="1" y="2965"/>
                    <a:pt x="2435" y="4366"/>
                  </a:cubicBezTo>
                  <a:lnTo>
                    <a:pt x="1654" y="6670"/>
                  </a:lnTo>
                  <a:cubicBezTo>
                    <a:pt x="1065" y="8408"/>
                    <a:pt x="1999" y="10299"/>
                    <a:pt x="3737" y="10897"/>
                  </a:cubicBezTo>
                  <a:lnTo>
                    <a:pt x="14700" y="14625"/>
                  </a:lnTo>
                  <a:cubicBezTo>
                    <a:pt x="15054" y="14745"/>
                    <a:pt x="15413" y="14802"/>
                    <a:pt x="15767" y="14802"/>
                  </a:cubicBezTo>
                  <a:cubicBezTo>
                    <a:pt x="17154" y="14802"/>
                    <a:pt x="18451" y="13929"/>
                    <a:pt x="18926" y="12550"/>
                  </a:cubicBezTo>
                  <a:lnTo>
                    <a:pt x="20427" y="8133"/>
                  </a:lnTo>
                  <a:cubicBezTo>
                    <a:pt x="21009" y="6395"/>
                    <a:pt x="20083" y="4511"/>
                    <a:pt x="18352" y="3914"/>
                  </a:cubicBezTo>
                  <a:lnTo>
                    <a:pt x="7381" y="178"/>
                  </a:lnTo>
                  <a:cubicBezTo>
                    <a:pt x="7026" y="58"/>
                    <a:pt x="6665" y="0"/>
                    <a:pt x="6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rot="10800000">
              <a:off x="7448069" y="2134097"/>
              <a:ext cx="912247" cy="627762"/>
            </a:xfrm>
            <a:custGeom>
              <a:avLst/>
              <a:gdLst/>
              <a:ahLst/>
              <a:cxnLst/>
              <a:rect l="l" t="t" r="r" b="b"/>
              <a:pathLst>
                <a:path w="12909" h="8883" extrusionOk="0">
                  <a:moveTo>
                    <a:pt x="3683" y="1101"/>
                  </a:moveTo>
                  <a:lnTo>
                    <a:pt x="3683" y="1101"/>
                  </a:lnTo>
                  <a:cubicBezTo>
                    <a:pt x="3676" y="1170"/>
                    <a:pt x="3668" y="1231"/>
                    <a:pt x="3653" y="1277"/>
                  </a:cubicBezTo>
                  <a:cubicBezTo>
                    <a:pt x="3622" y="1461"/>
                    <a:pt x="3538" y="1629"/>
                    <a:pt x="3415" y="1767"/>
                  </a:cubicBezTo>
                  <a:cubicBezTo>
                    <a:pt x="3346" y="1844"/>
                    <a:pt x="3262" y="1913"/>
                    <a:pt x="3178" y="1966"/>
                  </a:cubicBezTo>
                  <a:cubicBezTo>
                    <a:pt x="3048" y="2050"/>
                    <a:pt x="2910" y="2119"/>
                    <a:pt x="2772" y="2165"/>
                  </a:cubicBezTo>
                  <a:cubicBezTo>
                    <a:pt x="2657" y="2203"/>
                    <a:pt x="2550" y="2226"/>
                    <a:pt x="2435" y="2249"/>
                  </a:cubicBezTo>
                  <a:lnTo>
                    <a:pt x="2451" y="2219"/>
                  </a:lnTo>
                  <a:lnTo>
                    <a:pt x="2489" y="2142"/>
                  </a:lnTo>
                  <a:cubicBezTo>
                    <a:pt x="2565" y="1981"/>
                    <a:pt x="2673" y="1828"/>
                    <a:pt x="2795" y="1690"/>
                  </a:cubicBezTo>
                  <a:cubicBezTo>
                    <a:pt x="2910" y="1560"/>
                    <a:pt x="3048" y="1445"/>
                    <a:pt x="3193" y="1346"/>
                  </a:cubicBezTo>
                  <a:cubicBezTo>
                    <a:pt x="3346" y="1246"/>
                    <a:pt x="3507" y="1162"/>
                    <a:pt x="3683" y="1101"/>
                  </a:cubicBezTo>
                  <a:close/>
                  <a:moveTo>
                    <a:pt x="2812" y="233"/>
                  </a:moveTo>
                  <a:cubicBezTo>
                    <a:pt x="2898" y="233"/>
                    <a:pt x="2985" y="242"/>
                    <a:pt x="3071" y="259"/>
                  </a:cubicBezTo>
                  <a:cubicBezTo>
                    <a:pt x="3117" y="266"/>
                    <a:pt x="3155" y="274"/>
                    <a:pt x="3201" y="289"/>
                  </a:cubicBezTo>
                  <a:cubicBezTo>
                    <a:pt x="3232" y="305"/>
                    <a:pt x="3262" y="312"/>
                    <a:pt x="3293" y="328"/>
                  </a:cubicBezTo>
                  <a:cubicBezTo>
                    <a:pt x="3346" y="358"/>
                    <a:pt x="3400" y="389"/>
                    <a:pt x="3446" y="427"/>
                  </a:cubicBezTo>
                  <a:cubicBezTo>
                    <a:pt x="3522" y="496"/>
                    <a:pt x="3584" y="588"/>
                    <a:pt x="3614" y="688"/>
                  </a:cubicBezTo>
                  <a:cubicBezTo>
                    <a:pt x="3637" y="749"/>
                    <a:pt x="3645" y="810"/>
                    <a:pt x="3653" y="871"/>
                  </a:cubicBezTo>
                  <a:cubicBezTo>
                    <a:pt x="3377" y="963"/>
                    <a:pt x="3117" y="1101"/>
                    <a:pt x="2887" y="1285"/>
                  </a:cubicBezTo>
                  <a:cubicBezTo>
                    <a:pt x="2634" y="1484"/>
                    <a:pt x="2428" y="1736"/>
                    <a:pt x="2282" y="2027"/>
                  </a:cubicBezTo>
                  <a:cubicBezTo>
                    <a:pt x="2236" y="2112"/>
                    <a:pt x="2198" y="2203"/>
                    <a:pt x="2167" y="2295"/>
                  </a:cubicBezTo>
                  <a:lnTo>
                    <a:pt x="2121" y="2295"/>
                  </a:lnTo>
                  <a:lnTo>
                    <a:pt x="2014" y="2311"/>
                  </a:lnTo>
                  <a:cubicBezTo>
                    <a:pt x="1911" y="2314"/>
                    <a:pt x="1809" y="2316"/>
                    <a:pt x="1708" y="2316"/>
                  </a:cubicBezTo>
                  <a:cubicBezTo>
                    <a:pt x="1607" y="2316"/>
                    <a:pt x="1505" y="2314"/>
                    <a:pt x="1402" y="2311"/>
                  </a:cubicBezTo>
                  <a:lnTo>
                    <a:pt x="1379" y="2272"/>
                  </a:lnTo>
                  <a:lnTo>
                    <a:pt x="1348" y="2226"/>
                  </a:lnTo>
                  <a:cubicBezTo>
                    <a:pt x="1279" y="2127"/>
                    <a:pt x="1226" y="2020"/>
                    <a:pt x="1187" y="1913"/>
                  </a:cubicBezTo>
                  <a:cubicBezTo>
                    <a:pt x="1157" y="1821"/>
                    <a:pt x="1141" y="1736"/>
                    <a:pt x="1134" y="1645"/>
                  </a:cubicBezTo>
                  <a:cubicBezTo>
                    <a:pt x="1126" y="1560"/>
                    <a:pt x="1134" y="1476"/>
                    <a:pt x="1149" y="1392"/>
                  </a:cubicBezTo>
                  <a:cubicBezTo>
                    <a:pt x="1164" y="1300"/>
                    <a:pt x="1203" y="1208"/>
                    <a:pt x="1241" y="1124"/>
                  </a:cubicBezTo>
                  <a:cubicBezTo>
                    <a:pt x="1295" y="1032"/>
                    <a:pt x="1356" y="940"/>
                    <a:pt x="1425" y="856"/>
                  </a:cubicBezTo>
                  <a:lnTo>
                    <a:pt x="1425" y="864"/>
                  </a:lnTo>
                  <a:cubicBezTo>
                    <a:pt x="1524" y="749"/>
                    <a:pt x="1639" y="657"/>
                    <a:pt x="1762" y="573"/>
                  </a:cubicBezTo>
                  <a:cubicBezTo>
                    <a:pt x="1907" y="481"/>
                    <a:pt x="2068" y="397"/>
                    <a:pt x="2236" y="343"/>
                  </a:cubicBezTo>
                  <a:cubicBezTo>
                    <a:pt x="2389" y="289"/>
                    <a:pt x="2550" y="251"/>
                    <a:pt x="2711" y="236"/>
                  </a:cubicBezTo>
                  <a:lnTo>
                    <a:pt x="2726" y="236"/>
                  </a:lnTo>
                  <a:cubicBezTo>
                    <a:pt x="2755" y="234"/>
                    <a:pt x="2784" y="233"/>
                    <a:pt x="2812" y="233"/>
                  </a:cubicBezTo>
                  <a:close/>
                  <a:moveTo>
                    <a:pt x="7140" y="437"/>
                  </a:moveTo>
                  <a:cubicBezTo>
                    <a:pt x="7284" y="437"/>
                    <a:pt x="7429" y="452"/>
                    <a:pt x="7565" y="481"/>
                  </a:cubicBezTo>
                  <a:cubicBezTo>
                    <a:pt x="7680" y="504"/>
                    <a:pt x="7787" y="534"/>
                    <a:pt x="7894" y="565"/>
                  </a:cubicBezTo>
                  <a:cubicBezTo>
                    <a:pt x="8009" y="611"/>
                    <a:pt x="8124" y="657"/>
                    <a:pt x="8231" y="711"/>
                  </a:cubicBezTo>
                  <a:cubicBezTo>
                    <a:pt x="8476" y="833"/>
                    <a:pt x="8706" y="986"/>
                    <a:pt x="8912" y="1170"/>
                  </a:cubicBezTo>
                  <a:lnTo>
                    <a:pt x="8928" y="1170"/>
                  </a:lnTo>
                  <a:cubicBezTo>
                    <a:pt x="9104" y="1331"/>
                    <a:pt x="9257" y="1514"/>
                    <a:pt x="9395" y="1713"/>
                  </a:cubicBezTo>
                  <a:cubicBezTo>
                    <a:pt x="9410" y="1744"/>
                    <a:pt x="9433" y="1767"/>
                    <a:pt x="9448" y="1798"/>
                  </a:cubicBezTo>
                  <a:cubicBezTo>
                    <a:pt x="9379" y="1821"/>
                    <a:pt x="9318" y="1844"/>
                    <a:pt x="9257" y="1867"/>
                  </a:cubicBezTo>
                  <a:cubicBezTo>
                    <a:pt x="9073" y="1951"/>
                    <a:pt x="8905" y="2058"/>
                    <a:pt x="8744" y="2173"/>
                  </a:cubicBezTo>
                  <a:cubicBezTo>
                    <a:pt x="8598" y="2288"/>
                    <a:pt x="8461" y="2410"/>
                    <a:pt x="8346" y="2556"/>
                  </a:cubicBezTo>
                  <a:cubicBezTo>
                    <a:pt x="8300" y="2602"/>
                    <a:pt x="8262" y="2648"/>
                    <a:pt x="8231" y="2701"/>
                  </a:cubicBezTo>
                  <a:cubicBezTo>
                    <a:pt x="8170" y="2701"/>
                    <a:pt x="8108" y="2709"/>
                    <a:pt x="8047" y="2716"/>
                  </a:cubicBezTo>
                  <a:cubicBezTo>
                    <a:pt x="7991" y="2714"/>
                    <a:pt x="7936" y="2713"/>
                    <a:pt x="7881" y="2713"/>
                  </a:cubicBezTo>
                  <a:cubicBezTo>
                    <a:pt x="7750" y="2713"/>
                    <a:pt x="7623" y="2719"/>
                    <a:pt x="7504" y="2724"/>
                  </a:cubicBezTo>
                  <a:cubicBezTo>
                    <a:pt x="7496" y="2693"/>
                    <a:pt x="7488" y="2663"/>
                    <a:pt x="7481" y="2632"/>
                  </a:cubicBezTo>
                  <a:cubicBezTo>
                    <a:pt x="7351" y="2272"/>
                    <a:pt x="7151" y="1951"/>
                    <a:pt x="6884" y="1675"/>
                  </a:cubicBezTo>
                  <a:cubicBezTo>
                    <a:pt x="6631" y="1407"/>
                    <a:pt x="6332" y="1185"/>
                    <a:pt x="6003" y="1024"/>
                  </a:cubicBezTo>
                  <a:lnTo>
                    <a:pt x="5873" y="963"/>
                  </a:lnTo>
                  <a:lnTo>
                    <a:pt x="5873" y="956"/>
                  </a:lnTo>
                  <a:lnTo>
                    <a:pt x="5881" y="956"/>
                  </a:lnTo>
                  <a:cubicBezTo>
                    <a:pt x="5965" y="864"/>
                    <a:pt x="6057" y="787"/>
                    <a:pt x="6156" y="718"/>
                  </a:cubicBezTo>
                  <a:cubicBezTo>
                    <a:pt x="6271" y="642"/>
                    <a:pt x="6401" y="580"/>
                    <a:pt x="6539" y="534"/>
                  </a:cubicBezTo>
                  <a:cubicBezTo>
                    <a:pt x="6684" y="488"/>
                    <a:pt x="6838" y="450"/>
                    <a:pt x="6991" y="443"/>
                  </a:cubicBezTo>
                  <a:cubicBezTo>
                    <a:pt x="7040" y="439"/>
                    <a:pt x="7090" y="437"/>
                    <a:pt x="7140" y="437"/>
                  </a:cubicBezTo>
                  <a:close/>
                  <a:moveTo>
                    <a:pt x="2106" y="2517"/>
                  </a:moveTo>
                  <a:cubicBezTo>
                    <a:pt x="2068" y="2640"/>
                    <a:pt x="2045" y="2762"/>
                    <a:pt x="2030" y="2885"/>
                  </a:cubicBezTo>
                  <a:lnTo>
                    <a:pt x="2022" y="2877"/>
                  </a:lnTo>
                  <a:cubicBezTo>
                    <a:pt x="1930" y="2808"/>
                    <a:pt x="1838" y="2739"/>
                    <a:pt x="1754" y="2663"/>
                  </a:cubicBezTo>
                  <a:cubicBezTo>
                    <a:pt x="1700" y="2617"/>
                    <a:pt x="1654" y="2571"/>
                    <a:pt x="1608" y="2525"/>
                  </a:cubicBezTo>
                  <a:lnTo>
                    <a:pt x="1608" y="2525"/>
                  </a:lnTo>
                  <a:cubicBezTo>
                    <a:pt x="1673" y="2531"/>
                    <a:pt x="1736" y="2533"/>
                    <a:pt x="1799" y="2533"/>
                  </a:cubicBezTo>
                  <a:cubicBezTo>
                    <a:pt x="1901" y="2533"/>
                    <a:pt x="2002" y="2527"/>
                    <a:pt x="2106" y="2517"/>
                  </a:cubicBezTo>
                  <a:close/>
                  <a:moveTo>
                    <a:pt x="9548" y="2004"/>
                  </a:moveTo>
                  <a:cubicBezTo>
                    <a:pt x="9594" y="2104"/>
                    <a:pt x="9640" y="2203"/>
                    <a:pt x="9678" y="2303"/>
                  </a:cubicBezTo>
                  <a:lnTo>
                    <a:pt x="9686" y="2311"/>
                  </a:lnTo>
                  <a:lnTo>
                    <a:pt x="9686" y="2326"/>
                  </a:lnTo>
                  <a:cubicBezTo>
                    <a:pt x="9747" y="2525"/>
                    <a:pt x="9785" y="2732"/>
                    <a:pt x="9808" y="2938"/>
                  </a:cubicBezTo>
                  <a:cubicBezTo>
                    <a:pt x="9801" y="2938"/>
                    <a:pt x="9793" y="2931"/>
                    <a:pt x="9785" y="2931"/>
                  </a:cubicBezTo>
                  <a:cubicBezTo>
                    <a:pt x="9556" y="2854"/>
                    <a:pt x="9318" y="2793"/>
                    <a:pt x="9081" y="2755"/>
                  </a:cubicBezTo>
                  <a:cubicBezTo>
                    <a:pt x="8889" y="2724"/>
                    <a:pt x="8698" y="2709"/>
                    <a:pt x="8507" y="2701"/>
                  </a:cubicBezTo>
                  <a:lnTo>
                    <a:pt x="8514" y="2701"/>
                  </a:lnTo>
                  <a:lnTo>
                    <a:pt x="8537" y="2678"/>
                  </a:lnTo>
                  <a:lnTo>
                    <a:pt x="8560" y="2648"/>
                  </a:lnTo>
                  <a:cubicBezTo>
                    <a:pt x="8683" y="2510"/>
                    <a:pt x="8821" y="2395"/>
                    <a:pt x="8974" y="2295"/>
                  </a:cubicBezTo>
                  <a:cubicBezTo>
                    <a:pt x="9157" y="2173"/>
                    <a:pt x="9349" y="2081"/>
                    <a:pt x="9548" y="2004"/>
                  </a:cubicBezTo>
                  <a:close/>
                  <a:moveTo>
                    <a:pt x="4632" y="927"/>
                  </a:moveTo>
                  <a:cubicBezTo>
                    <a:pt x="4816" y="927"/>
                    <a:pt x="4998" y="944"/>
                    <a:pt x="5176" y="978"/>
                  </a:cubicBezTo>
                  <a:lnTo>
                    <a:pt x="5169" y="986"/>
                  </a:lnTo>
                  <a:cubicBezTo>
                    <a:pt x="5283" y="1009"/>
                    <a:pt x="5406" y="1040"/>
                    <a:pt x="5521" y="1078"/>
                  </a:cubicBezTo>
                  <a:lnTo>
                    <a:pt x="5505" y="1086"/>
                  </a:lnTo>
                  <a:lnTo>
                    <a:pt x="5498" y="1101"/>
                  </a:lnTo>
                  <a:cubicBezTo>
                    <a:pt x="5383" y="1323"/>
                    <a:pt x="5283" y="1553"/>
                    <a:pt x="5207" y="1790"/>
                  </a:cubicBezTo>
                  <a:cubicBezTo>
                    <a:pt x="5138" y="1981"/>
                    <a:pt x="5069" y="2173"/>
                    <a:pt x="4985" y="2357"/>
                  </a:cubicBezTo>
                  <a:cubicBezTo>
                    <a:pt x="4916" y="2494"/>
                    <a:pt x="4824" y="2632"/>
                    <a:pt x="4724" y="2747"/>
                  </a:cubicBezTo>
                  <a:cubicBezTo>
                    <a:pt x="4548" y="2954"/>
                    <a:pt x="4311" y="3099"/>
                    <a:pt x="4058" y="3183"/>
                  </a:cubicBezTo>
                  <a:cubicBezTo>
                    <a:pt x="3890" y="3237"/>
                    <a:pt x="3714" y="3275"/>
                    <a:pt x="3538" y="3283"/>
                  </a:cubicBezTo>
                  <a:cubicBezTo>
                    <a:pt x="3484" y="3287"/>
                    <a:pt x="3430" y="3289"/>
                    <a:pt x="3376" y="3289"/>
                  </a:cubicBezTo>
                  <a:cubicBezTo>
                    <a:pt x="3221" y="3289"/>
                    <a:pt x="3063" y="3273"/>
                    <a:pt x="2910" y="3245"/>
                  </a:cubicBezTo>
                  <a:cubicBezTo>
                    <a:pt x="2803" y="3222"/>
                    <a:pt x="2696" y="3191"/>
                    <a:pt x="2588" y="3153"/>
                  </a:cubicBezTo>
                  <a:cubicBezTo>
                    <a:pt x="2481" y="3122"/>
                    <a:pt x="2382" y="3076"/>
                    <a:pt x="2290" y="3030"/>
                  </a:cubicBezTo>
                  <a:lnTo>
                    <a:pt x="2244" y="3007"/>
                  </a:lnTo>
                  <a:cubicBezTo>
                    <a:pt x="2252" y="2931"/>
                    <a:pt x="2267" y="2854"/>
                    <a:pt x="2275" y="2785"/>
                  </a:cubicBezTo>
                  <a:cubicBezTo>
                    <a:pt x="2297" y="2686"/>
                    <a:pt x="2320" y="2586"/>
                    <a:pt x="2351" y="2494"/>
                  </a:cubicBezTo>
                  <a:cubicBezTo>
                    <a:pt x="2550" y="2464"/>
                    <a:pt x="2742" y="2418"/>
                    <a:pt x="2933" y="2349"/>
                  </a:cubicBezTo>
                  <a:cubicBezTo>
                    <a:pt x="3147" y="2272"/>
                    <a:pt x="3346" y="2150"/>
                    <a:pt x="3515" y="1989"/>
                  </a:cubicBezTo>
                  <a:cubicBezTo>
                    <a:pt x="3683" y="1828"/>
                    <a:pt x="3806" y="1622"/>
                    <a:pt x="3859" y="1400"/>
                  </a:cubicBezTo>
                  <a:cubicBezTo>
                    <a:pt x="3890" y="1277"/>
                    <a:pt x="3905" y="1147"/>
                    <a:pt x="3905" y="1017"/>
                  </a:cubicBezTo>
                  <a:cubicBezTo>
                    <a:pt x="4081" y="971"/>
                    <a:pt x="4257" y="948"/>
                    <a:pt x="4441" y="933"/>
                  </a:cubicBezTo>
                  <a:lnTo>
                    <a:pt x="4449" y="933"/>
                  </a:lnTo>
                  <a:cubicBezTo>
                    <a:pt x="4510" y="929"/>
                    <a:pt x="4571" y="927"/>
                    <a:pt x="4632" y="927"/>
                  </a:cubicBezTo>
                  <a:close/>
                  <a:moveTo>
                    <a:pt x="5743" y="1147"/>
                  </a:moveTo>
                  <a:lnTo>
                    <a:pt x="5758" y="1155"/>
                  </a:lnTo>
                  <a:lnTo>
                    <a:pt x="5773" y="1155"/>
                  </a:lnTo>
                  <a:lnTo>
                    <a:pt x="5911" y="1223"/>
                  </a:lnTo>
                  <a:cubicBezTo>
                    <a:pt x="6141" y="1338"/>
                    <a:pt x="6348" y="1476"/>
                    <a:pt x="6539" y="1645"/>
                  </a:cubicBezTo>
                  <a:lnTo>
                    <a:pt x="6547" y="1652"/>
                  </a:lnTo>
                  <a:cubicBezTo>
                    <a:pt x="6723" y="1805"/>
                    <a:pt x="6876" y="1989"/>
                    <a:pt x="7006" y="2180"/>
                  </a:cubicBezTo>
                  <a:cubicBezTo>
                    <a:pt x="7113" y="2341"/>
                    <a:pt x="7197" y="2510"/>
                    <a:pt x="7259" y="2693"/>
                  </a:cubicBezTo>
                  <a:lnTo>
                    <a:pt x="7274" y="2739"/>
                  </a:lnTo>
                  <a:cubicBezTo>
                    <a:pt x="7021" y="2755"/>
                    <a:pt x="6776" y="2793"/>
                    <a:pt x="6524" y="2839"/>
                  </a:cubicBezTo>
                  <a:cubicBezTo>
                    <a:pt x="6171" y="2915"/>
                    <a:pt x="5827" y="3015"/>
                    <a:pt x="5490" y="3153"/>
                  </a:cubicBezTo>
                  <a:cubicBezTo>
                    <a:pt x="5169" y="3291"/>
                    <a:pt x="4855" y="3467"/>
                    <a:pt x="4571" y="3673"/>
                  </a:cubicBezTo>
                  <a:cubicBezTo>
                    <a:pt x="4288" y="3872"/>
                    <a:pt x="4035" y="4110"/>
                    <a:pt x="3821" y="4378"/>
                  </a:cubicBezTo>
                  <a:cubicBezTo>
                    <a:pt x="3599" y="4638"/>
                    <a:pt x="3423" y="4929"/>
                    <a:pt x="3300" y="5251"/>
                  </a:cubicBezTo>
                  <a:cubicBezTo>
                    <a:pt x="3216" y="5465"/>
                    <a:pt x="3163" y="5702"/>
                    <a:pt x="3147" y="5940"/>
                  </a:cubicBezTo>
                  <a:cubicBezTo>
                    <a:pt x="3032" y="5809"/>
                    <a:pt x="2925" y="5679"/>
                    <a:pt x="2833" y="5534"/>
                  </a:cubicBezTo>
                  <a:cubicBezTo>
                    <a:pt x="2757" y="5419"/>
                    <a:pt x="2688" y="5304"/>
                    <a:pt x="2627" y="5174"/>
                  </a:cubicBezTo>
                  <a:cubicBezTo>
                    <a:pt x="2565" y="5044"/>
                    <a:pt x="2512" y="4914"/>
                    <a:pt x="2466" y="4776"/>
                  </a:cubicBezTo>
                  <a:cubicBezTo>
                    <a:pt x="2343" y="4401"/>
                    <a:pt x="2259" y="4018"/>
                    <a:pt x="2229" y="3627"/>
                  </a:cubicBezTo>
                  <a:lnTo>
                    <a:pt x="2221" y="3635"/>
                  </a:lnTo>
                  <a:lnTo>
                    <a:pt x="2221" y="3252"/>
                  </a:lnTo>
                  <a:cubicBezTo>
                    <a:pt x="2313" y="3298"/>
                    <a:pt x="2405" y="3337"/>
                    <a:pt x="2504" y="3367"/>
                  </a:cubicBezTo>
                  <a:lnTo>
                    <a:pt x="2512" y="3367"/>
                  </a:lnTo>
                  <a:cubicBezTo>
                    <a:pt x="2650" y="3413"/>
                    <a:pt x="2795" y="3451"/>
                    <a:pt x="2941" y="3482"/>
                  </a:cubicBezTo>
                  <a:cubicBezTo>
                    <a:pt x="3089" y="3508"/>
                    <a:pt x="3240" y="3521"/>
                    <a:pt x="3392" y="3521"/>
                  </a:cubicBezTo>
                  <a:cubicBezTo>
                    <a:pt x="3554" y="3521"/>
                    <a:pt x="3716" y="3506"/>
                    <a:pt x="3875" y="3474"/>
                  </a:cubicBezTo>
                  <a:cubicBezTo>
                    <a:pt x="4189" y="3413"/>
                    <a:pt x="4472" y="3275"/>
                    <a:pt x="4717" y="3076"/>
                  </a:cubicBezTo>
                  <a:cubicBezTo>
                    <a:pt x="4839" y="2977"/>
                    <a:pt x="4954" y="2854"/>
                    <a:pt x="5046" y="2716"/>
                  </a:cubicBezTo>
                  <a:cubicBezTo>
                    <a:pt x="5138" y="2571"/>
                    <a:pt x="5214" y="2418"/>
                    <a:pt x="5283" y="2257"/>
                  </a:cubicBezTo>
                  <a:cubicBezTo>
                    <a:pt x="5337" y="2127"/>
                    <a:pt x="5383" y="1997"/>
                    <a:pt x="5429" y="1874"/>
                  </a:cubicBezTo>
                  <a:lnTo>
                    <a:pt x="5429" y="1859"/>
                  </a:lnTo>
                  <a:cubicBezTo>
                    <a:pt x="5490" y="1668"/>
                    <a:pt x="5559" y="1484"/>
                    <a:pt x="5651" y="1300"/>
                  </a:cubicBezTo>
                  <a:cubicBezTo>
                    <a:pt x="5674" y="1246"/>
                    <a:pt x="5704" y="1193"/>
                    <a:pt x="5743" y="1147"/>
                  </a:cubicBezTo>
                  <a:close/>
                  <a:moveTo>
                    <a:pt x="8331" y="2954"/>
                  </a:moveTo>
                  <a:cubicBezTo>
                    <a:pt x="8637" y="2977"/>
                    <a:pt x="8943" y="3015"/>
                    <a:pt x="9249" y="3076"/>
                  </a:cubicBezTo>
                  <a:cubicBezTo>
                    <a:pt x="9441" y="3115"/>
                    <a:pt x="9632" y="3160"/>
                    <a:pt x="9808" y="3214"/>
                  </a:cubicBezTo>
                  <a:cubicBezTo>
                    <a:pt x="9801" y="3360"/>
                    <a:pt x="9785" y="3497"/>
                    <a:pt x="9762" y="3643"/>
                  </a:cubicBezTo>
                  <a:cubicBezTo>
                    <a:pt x="9701" y="3911"/>
                    <a:pt x="9609" y="4171"/>
                    <a:pt x="9494" y="4416"/>
                  </a:cubicBezTo>
                  <a:cubicBezTo>
                    <a:pt x="9333" y="4722"/>
                    <a:pt x="9142" y="4998"/>
                    <a:pt x="8920" y="5251"/>
                  </a:cubicBezTo>
                  <a:cubicBezTo>
                    <a:pt x="8675" y="5519"/>
                    <a:pt x="8399" y="5756"/>
                    <a:pt x="8101" y="5955"/>
                  </a:cubicBezTo>
                  <a:lnTo>
                    <a:pt x="8124" y="5955"/>
                  </a:lnTo>
                  <a:lnTo>
                    <a:pt x="8063" y="5986"/>
                  </a:lnTo>
                  <a:lnTo>
                    <a:pt x="7886" y="6100"/>
                  </a:lnTo>
                  <a:cubicBezTo>
                    <a:pt x="7932" y="5825"/>
                    <a:pt x="7963" y="5542"/>
                    <a:pt x="7971" y="5266"/>
                  </a:cubicBezTo>
                  <a:cubicBezTo>
                    <a:pt x="7978" y="5136"/>
                    <a:pt x="7978" y="5013"/>
                    <a:pt x="7986" y="4883"/>
                  </a:cubicBezTo>
                  <a:lnTo>
                    <a:pt x="7986" y="4845"/>
                  </a:lnTo>
                  <a:lnTo>
                    <a:pt x="7986" y="4791"/>
                  </a:lnTo>
                  <a:cubicBezTo>
                    <a:pt x="7994" y="4607"/>
                    <a:pt x="8001" y="4408"/>
                    <a:pt x="8009" y="4202"/>
                  </a:cubicBezTo>
                  <a:cubicBezTo>
                    <a:pt x="8024" y="4018"/>
                    <a:pt x="8047" y="3834"/>
                    <a:pt x="8086" y="3658"/>
                  </a:cubicBezTo>
                  <a:cubicBezTo>
                    <a:pt x="8124" y="3451"/>
                    <a:pt x="8185" y="3252"/>
                    <a:pt x="8277" y="3061"/>
                  </a:cubicBezTo>
                  <a:cubicBezTo>
                    <a:pt x="8292" y="3023"/>
                    <a:pt x="8308" y="2992"/>
                    <a:pt x="8331" y="2954"/>
                  </a:cubicBezTo>
                  <a:close/>
                  <a:moveTo>
                    <a:pt x="8101" y="2946"/>
                  </a:moveTo>
                  <a:cubicBezTo>
                    <a:pt x="8093" y="2954"/>
                    <a:pt x="8078" y="2961"/>
                    <a:pt x="8078" y="2977"/>
                  </a:cubicBezTo>
                  <a:cubicBezTo>
                    <a:pt x="7940" y="3275"/>
                    <a:pt x="7856" y="3597"/>
                    <a:pt x="7825" y="3926"/>
                  </a:cubicBezTo>
                  <a:cubicBezTo>
                    <a:pt x="7787" y="4240"/>
                    <a:pt x="7772" y="4569"/>
                    <a:pt x="7772" y="4814"/>
                  </a:cubicBezTo>
                  <a:lnTo>
                    <a:pt x="7772" y="4967"/>
                  </a:lnTo>
                  <a:cubicBezTo>
                    <a:pt x="7772" y="5105"/>
                    <a:pt x="7756" y="5312"/>
                    <a:pt x="7741" y="5511"/>
                  </a:cubicBezTo>
                  <a:cubicBezTo>
                    <a:pt x="7733" y="5695"/>
                    <a:pt x="7710" y="5871"/>
                    <a:pt x="7680" y="6039"/>
                  </a:cubicBezTo>
                  <a:cubicBezTo>
                    <a:pt x="7664" y="6108"/>
                    <a:pt x="7649" y="6177"/>
                    <a:pt x="7626" y="6238"/>
                  </a:cubicBezTo>
                  <a:lnTo>
                    <a:pt x="7596" y="6261"/>
                  </a:lnTo>
                  <a:lnTo>
                    <a:pt x="7557" y="6277"/>
                  </a:lnTo>
                  <a:cubicBezTo>
                    <a:pt x="7550" y="6261"/>
                    <a:pt x="7542" y="6238"/>
                    <a:pt x="7534" y="6223"/>
                  </a:cubicBezTo>
                  <a:lnTo>
                    <a:pt x="7519" y="6177"/>
                  </a:lnTo>
                  <a:lnTo>
                    <a:pt x="7511" y="6177"/>
                  </a:lnTo>
                  <a:lnTo>
                    <a:pt x="7511" y="6169"/>
                  </a:lnTo>
                  <a:cubicBezTo>
                    <a:pt x="7450" y="5993"/>
                    <a:pt x="7419" y="5817"/>
                    <a:pt x="7404" y="5633"/>
                  </a:cubicBezTo>
                  <a:cubicBezTo>
                    <a:pt x="7389" y="5289"/>
                    <a:pt x="7404" y="4944"/>
                    <a:pt x="7465" y="4600"/>
                  </a:cubicBezTo>
                  <a:cubicBezTo>
                    <a:pt x="7473" y="4516"/>
                    <a:pt x="7488" y="4439"/>
                    <a:pt x="7496" y="4362"/>
                  </a:cubicBezTo>
                  <a:cubicBezTo>
                    <a:pt x="7534" y="4110"/>
                    <a:pt x="7573" y="3865"/>
                    <a:pt x="7596" y="3612"/>
                  </a:cubicBezTo>
                  <a:cubicBezTo>
                    <a:pt x="7611" y="3421"/>
                    <a:pt x="7603" y="3237"/>
                    <a:pt x="7573" y="3046"/>
                  </a:cubicBezTo>
                  <a:cubicBezTo>
                    <a:pt x="7733" y="3000"/>
                    <a:pt x="7894" y="2961"/>
                    <a:pt x="8055" y="2946"/>
                  </a:cubicBezTo>
                  <a:close/>
                  <a:moveTo>
                    <a:pt x="7358" y="3122"/>
                  </a:moveTo>
                  <a:cubicBezTo>
                    <a:pt x="7358" y="3153"/>
                    <a:pt x="7358" y="3183"/>
                    <a:pt x="7358" y="3214"/>
                  </a:cubicBezTo>
                  <a:lnTo>
                    <a:pt x="7358" y="3237"/>
                  </a:lnTo>
                  <a:lnTo>
                    <a:pt x="7366" y="3222"/>
                  </a:lnTo>
                  <a:lnTo>
                    <a:pt x="7366" y="3222"/>
                  </a:lnTo>
                  <a:cubicBezTo>
                    <a:pt x="7366" y="3543"/>
                    <a:pt x="7343" y="3865"/>
                    <a:pt x="7289" y="4179"/>
                  </a:cubicBezTo>
                  <a:lnTo>
                    <a:pt x="7266" y="4309"/>
                  </a:lnTo>
                  <a:lnTo>
                    <a:pt x="7266" y="4324"/>
                  </a:lnTo>
                  <a:cubicBezTo>
                    <a:pt x="7220" y="4615"/>
                    <a:pt x="7182" y="4906"/>
                    <a:pt x="7167" y="5205"/>
                  </a:cubicBezTo>
                  <a:cubicBezTo>
                    <a:pt x="7144" y="5503"/>
                    <a:pt x="7167" y="5809"/>
                    <a:pt x="7243" y="6100"/>
                  </a:cubicBezTo>
                  <a:cubicBezTo>
                    <a:pt x="7266" y="6192"/>
                    <a:pt x="7297" y="6284"/>
                    <a:pt x="7335" y="6368"/>
                  </a:cubicBezTo>
                  <a:cubicBezTo>
                    <a:pt x="7190" y="6422"/>
                    <a:pt x="7083" y="6460"/>
                    <a:pt x="6991" y="6499"/>
                  </a:cubicBezTo>
                  <a:cubicBezTo>
                    <a:pt x="6585" y="6636"/>
                    <a:pt x="6164" y="6721"/>
                    <a:pt x="5735" y="6759"/>
                  </a:cubicBezTo>
                  <a:lnTo>
                    <a:pt x="5750" y="6751"/>
                  </a:lnTo>
                  <a:cubicBezTo>
                    <a:pt x="5712" y="6675"/>
                    <a:pt x="5682" y="6598"/>
                    <a:pt x="5659" y="6537"/>
                  </a:cubicBezTo>
                  <a:cubicBezTo>
                    <a:pt x="5605" y="6361"/>
                    <a:pt x="5567" y="6177"/>
                    <a:pt x="5551" y="5993"/>
                  </a:cubicBezTo>
                  <a:cubicBezTo>
                    <a:pt x="5536" y="5771"/>
                    <a:pt x="5544" y="5549"/>
                    <a:pt x="5590" y="5335"/>
                  </a:cubicBezTo>
                  <a:cubicBezTo>
                    <a:pt x="5643" y="5082"/>
                    <a:pt x="5727" y="4837"/>
                    <a:pt x="5842" y="4607"/>
                  </a:cubicBezTo>
                  <a:cubicBezTo>
                    <a:pt x="5965" y="4347"/>
                    <a:pt x="6126" y="4110"/>
                    <a:pt x="6317" y="3895"/>
                  </a:cubicBezTo>
                  <a:cubicBezTo>
                    <a:pt x="6501" y="3689"/>
                    <a:pt x="6707" y="3505"/>
                    <a:pt x="6929" y="3352"/>
                  </a:cubicBezTo>
                  <a:cubicBezTo>
                    <a:pt x="7067" y="3268"/>
                    <a:pt x="7213" y="3191"/>
                    <a:pt x="7358" y="3122"/>
                  </a:cubicBezTo>
                  <a:close/>
                  <a:moveTo>
                    <a:pt x="7174" y="2969"/>
                  </a:moveTo>
                  <a:lnTo>
                    <a:pt x="7174" y="2969"/>
                  </a:lnTo>
                  <a:cubicBezTo>
                    <a:pt x="7029" y="3030"/>
                    <a:pt x="6891" y="3107"/>
                    <a:pt x="6769" y="3191"/>
                  </a:cubicBezTo>
                  <a:cubicBezTo>
                    <a:pt x="6508" y="3375"/>
                    <a:pt x="6271" y="3589"/>
                    <a:pt x="6072" y="3827"/>
                  </a:cubicBezTo>
                  <a:cubicBezTo>
                    <a:pt x="5666" y="4309"/>
                    <a:pt x="5406" y="4898"/>
                    <a:pt x="5329" y="5526"/>
                  </a:cubicBezTo>
                  <a:cubicBezTo>
                    <a:pt x="5291" y="5832"/>
                    <a:pt x="5314" y="6139"/>
                    <a:pt x="5391" y="6437"/>
                  </a:cubicBezTo>
                  <a:cubicBezTo>
                    <a:pt x="5421" y="6552"/>
                    <a:pt x="5459" y="6659"/>
                    <a:pt x="5505" y="6766"/>
                  </a:cubicBezTo>
                  <a:cubicBezTo>
                    <a:pt x="5476" y="6767"/>
                    <a:pt x="5446" y="6768"/>
                    <a:pt x="5416" y="6768"/>
                  </a:cubicBezTo>
                  <a:cubicBezTo>
                    <a:pt x="5155" y="6768"/>
                    <a:pt x="4895" y="6738"/>
                    <a:pt x="4640" y="6690"/>
                  </a:cubicBezTo>
                  <a:cubicBezTo>
                    <a:pt x="4495" y="6659"/>
                    <a:pt x="4357" y="6629"/>
                    <a:pt x="4219" y="6575"/>
                  </a:cubicBezTo>
                  <a:lnTo>
                    <a:pt x="4212" y="6575"/>
                  </a:lnTo>
                  <a:cubicBezTo>
                    <a:pt x="4089" y="6537"/>
                    <a:pt x="3967" y="6483"/>
                    <a:pt x="3852" y="6430"/>
                  </a:cubicBezTo>
                  <a:cubicBezTo>
                    <a:pt x="3676" y="6345"/>
                    <a:pt x="3515" y="6238"/>
                    <a:pt x="3362" y="6123"/>
                  </a:cubicBezTo>
                  <a:cubicBezTo>
                    <a:pt x="3362" y="5978"/>
                    <a:pt x="3377" y="5832"/>
                    <a:pt x="3400" y="5695"/>
                  </a:cubicBezTo>
                  <a:cubicBezTo>
                    <a:pt x="3446" y="5488"/>
                    <a:pt x="3515" y="5289"/>
                    <a:pt x="3607" y="5097"/>
                  </a:cubicBezTo>
                  <a:cubicBezTo>
                    <a:pt x="3737" y="4845"/>
                    <a:pt x="3898" y="4615"/>
                    <a:pt x="4089" y="4401"/>
                  </a:cubicBezTo>
                  <a:cubicBezTo>
                    <a:pt x="4311" y="4156"/>
                    <a:pt x="4564" y="3934"/>
                    <a:pt x="4839" y="3750"/>
                  </a:cubicBezTo>
                  <a:cubicBezTo>
                    <a:pt x="5161" y="3543"/>
                    <a:pt x="5513" y="3367"/>
                    <a:pt x="5881" y="3245"/>
                  </a:cubicBezTo>
                  <a:cubicBezTo>
                    <a:pt x="6302" y="3107"/>
                    <a:pt x="6730" y="3007"/>
                    <a:pt x="7174" y="2969"/>
                  </a:cubicBezTo>
                  <a:close/>
                  <a:moveTo>
                    <a:pt x="10030" y="3275"/>
                  </a:moveTo>
                  <a:lnTo>
                    <a:pt x="10068" y="3291"/>
                  </a:lnTo>
                  <a:cubicBezTo>
                    <a:pt x="10160" y="3321"/>
                    <a:pt x="10245" y="3360"/>
                    <a:pt x="10329" y="3390"/>
                  </a:cubicBezTo>
                  <a:cubicBezTo>
                    <a:pt x="10597" y="3520"/>
                    <a:pt x="10842" y="3689"/>
                    <a:pt x="11064" y="3888"/>
                  </a:cubicBezTo>
                  <a:cubicBezTo>
                    <a:pt x="11225" y="4026"/>
                    <a:pt x="11362" y="4186"/>
                    <a:pt x="11485" y="4362"/>
                  </a:cubicBezTo>
                  <a:cubicBezTo>
                    <a:pt x="11577" y="4500"/>
                    <a:pt x="11646" y="4653"/>
                    <a:pt x="11707" y="4807"/>
                  </a:cubicBezTo>
                  <a:cubicBezTo>
                    <a:pt x="11753" y="4952"/>
                    <a:pt x="11783" y="5105"/>
                    <a:pt x="11799" y="5258"/>
                  </a:cubicBezTo>
                  <a:cubicBezTo>
                    <a:pt x="11814" y="5427"/>
                    <a:pt x="11799" y="5587"/>
                    <a:pt x="11768" y="5756"/>
                  </a:cubicBezTo>
                  <a:cubicBezTo>
                    <a:pt x="11730" y="5947"/>
                    <a:pt x="11669" y="6139"/>
                    <a:pt x="11577" y="6315"/>
                  </a:cubicBezTo>
                  <a:cubicBezTo>
                    <a:pt x="11416" y="6644"/>
                    <a:pt x="11171" y="6920"/>
                    <a:pt x="10872" y="7119"/>
                  </a:cubicBezTo>
                  <a:cubicBezTo>
                    <a:pt x="10712" y="7218"/>
                    <a:pt x="10543" y="7302"/>
                    <a:pt x="10367" y="7371"/>
                  </a:cubicBezTo>
                  <a:cubicBezTo>
                    <a:pt x="10153" y="7440"/>
                    <a:pt x="9931" y="7486"/>
                    <a:pt x="9709" y="7501"/>
                  </a:cubicBezTo>
                  <a:cubicBezTo>
                    <a:pt x="9673" y="7503"/>
                    <a:pt x="9637" y="7503"/>
                    <a:pt x="9601" y="7503"/>
                  </a:cubicBezTo>
                  <a:cubicBezTo>
                    <a:pt x="9420" y="7503"/>
                    <a:pt x="9237" y="7487"/>
                    <a:pt x="9058" y="7456"/>
                  </a:cubicBezTo>
                  <a:cubicBezTo>
                    <a:pt x="8951" y="7433"/>
                    <a:pt x="8851" y="7410"/>
                    <a:pt x="8752" y="7371"/>
                  </a:cubicBezTo>
                  <a:lnTo>
                    <a:pt x="8752" y="7379"/>
                  </a:lnTo>
                  <a:cubicBezTo>
                    <a:pt x="8660" y="7341"/>
                    <a:pt x="8568" y="7302"/>
                    <a:pt x="8476" y="7264"/>
                  </a:cubicBezTo>
                  <a:cubicBezTo>
                    <a:pt x="8315" y="7180"/>
                    <a:pt x="8162" y="7080"/>
                    <a:pt x="8024" y="6958"/>
                  </a:cubicBezTo>
                  <a:cubicBezTo>
                    <a:pt x="7909" y="6858"/>
                    <a:pt x="7810" y="6744"/>
                    <a:pt x="7726" y="6621"/>
                  </a:cubicBezTo>
                  <a:cubicBezTo>
                    <a:pt x="7756" y="6552"/>
                    <a:pt x="7779" y="6476"/>
                    <a:pt x="7802" y="6399"/>
                  </a:cubicBezTo>
                  <a:cubicBezTo>
                    <a:pt x="8185" y="6200"/>
                    <a:pt x="8537" y="5955"/>
                    <a:pt x="8843" y="5656"/>
                  </a:cubicBezTo>
                  <a:cubicBezTo>
                    <a:pt x="9349" y="5189"/>
                    <a:pt x="9716" y="4600"/>
                    <a:pt x="9923" y="3949"/>
                  </a:cubicBezTo>
                  <a:cubicBezTo>
                    <a:pt x="9984" y="3727"/>
                    <a:pt x="10023" y="3505"/>
                    <a:pt x="10030" y="3275"/>
                  </a:cubicBezTo>
                  <a:close/>
                  <a:moveTo>
                    <a:pt x="7435" y="6560"/>
                  </a:moveTo>
                  <a:cubicBezTo>
                    <a:pt x="7442" y="6590"/>
                    <a:pt x="7458" y="6613"/>
                    <a:pt x="7473" y="6636"/>
                  </a:cubicBezTo>
                  <a:lnTo>
                    <a:pt x="7465" y="6644"/>
                  </a:lnTo>
                  <a:lnTo>
                    <a:pt x="7458" y="6659"/>
                  </a:lnTo>
                  <a:cubicBezTo>
                    <a:pt x="7442" y="6682"/>
                    <a:pt x="7435" y="6713"/>
                    <a:pt x="7419" y="6736"/>
                  </a:cubicBezTo>
                  <a:cubicBezTo>
                    <a:pt x="7305" y="6966"/>
                    <a:pt x="7159" y="7188"/>
                    <a:pt x="6983" y="7379"/>
                  </a:cubicBezTo>
                  <a:cubicBezTo>
                    <a:pt x="6853" y="7524"/>
                    <a:pt x="6715" y="7647"/>
                    <a:pt x="6554" y="7762"/>
                  </a:cubicBezTo>
                  <a:lnTo>
                    <a:pt x="6516" y="7731"/>
                  </a:lnTo>
                  <a:cubicBezTo>
                    <a:pt x="6485" y="7701"/>
                    <a:pt x="6447" y="7670"/>
                    <a:pt x="6409" y="7639"/>
                  </a:cubicBezTo>
                  <a:cubicBezTo>
                    <a:pt x="6225" y="7471"/>
                    <a:pt x="6064" y="7287"/>
                    <a:pt x="5934" y="7088"/>
                  </a:cubicBezTo>
                  <a:lnTo>
                    <a:pt x="5926" y="7096"/>
                  </a:lnTo>
                  <a:cubicBezTo>
                    <a:pt x="5896" y="7042"/>
                    <a:pt x="5873" y="7004"/>
                    <a:pt x="5850" y="6966"/>
                  </a:cubicBezTo>
                  <a:cubicBezTo>
                    <a:pt x="6294" y="6927"/>
                    <a:pt x="6738" y="6828"/>
                    <a:pt x="7159" y="6675"/>
                  </a:cubicBezTo>
                  <a:cubicBezTo>
                    <a:pt x="7251" y="6636"/>
                    <a:pt x="7343" y="6606"/>
                    <a:pt x="7435" y="6560"/>
                  </a:cubicBezTo>
                  <a:close/>
                  <a:moveTo>
                    <a:pt x="3392" y="6407"/>
                  </a:moveTo>
                  <a:lnTo>
                    <a:pt x="3392" y="6407"/>
                  </a:lnTo>
                  <a:cubicBezTo>
                    <a:pt x="3408" y="6422"/>
                    <a:pt x="3431" y="6437"/>
                    <a:pt x="3454" y="6453"/>
                  </a:cubicBezTo>
                  <a:cubicBezTo>
                    <a:pt x="3660" y="6590"/>
                    <a:pt x="3890" y="6705"/>
                    <a:pt x="4135" y="6782"/>
                  </a:cubicBezTo>
                  <a:cubicBezTo>
                    <a:pt x="4487" y="6904"/>
                    <a:pt x="4855" y="6966"/>
                    <a:pt x="5230" y="6981"/>
                  </a:cubicBezTo>
                  <a:lnTo>
                    <a:pt x="5613" y="6981"/>
                  </a:lnTo>
                  <a:cubicBezTo>
                    <a:pt x="5636" y="7042"/>
                    <a:pt x="5674" y="7103"/>
                    <a:pt x="5712" y="7165"/>
                  </a:cubicBezTo>
                  <a:cubicBezTo>
                    <a:pt x="5888" y="7440"/>
                    <a:pt x="6110" y="7685"/>
                    <a:pt x="6371" y="7892"/>
                  </a:cubicBezTo>
                  <a:cubicBezTo>
                    <a:pt x="6233" y="7976"/>
                    <a:pt x="6080" y="8037"/>
                    <a:pt x="5934" y="8099"/>
                  </a:cubicBezTo>
                  <a:cubicBezTo>
                    <a:pt x="5766" y="8152"/>
                    <a:pt x="5597" y="8183"/>
                    <a:pt x="5429" y="8198"/>
                  </a:cubicBezTo>
                  <a:cubicBezTo>
                    <a:pt x="5395" y="8200"/>
                    <a:pt x="5360" y="8201"/>
                    <a:pt x="5326" y="8201"/>
                  </a:cubicBezTo>
                  <a:cubicBezTo>
                    <a:pt x="5215" y="8201"/>
                    <a:pt x="5104" y="8191"/>
                    <a:pt x="4992" y="8168"/>
                  </a:cubicBezTo>
                  <a:cubicBezTo>
                    <a:pt x="4847" y="8137"/>
                    <a:pt x="4709" y="8091"/>
                    <a:pt x="4571" y="8030"/>
                  </a:cubicBezTo>
                  <a:cubicBezTo>
                    <a:pt x="4426" y="7953"/>
                    <a:pt x="4288" y="7854"/>
                    <a:pt x="4158" y="7746"/>
                  </a:cubicBezTo>
                  <a:cubicBezTo>
                    <a:pt x="3997" y="7601"/>
                    <a:pt x="3859" y="7433"/>
                    <a:pt x="3737" y="7249"/>
                  </a:cubicBezTo>
                  <a:cubicBezTo>
                    <a:pt x="3630" y="7088"/>
                    <a:pt x="3545" y="6912"/>
                    <a:pt x="3477" y="6721"/>
                  </a:cubicBezTo>
                  <a:cubicBezTo>
                    <a:pt x="3438" y="6621"/>
                    <a:pt x="3408" y="6514"/>
                    <a:pt x="3392" y="6407"/>
                  </a:cubicBezTo>
                  <a:close/>
                  <a:moveTo>
                    <a:pt x="11661" y="4217"/>
                  </a:moveTo>
                  <a:cubicBezTo>
                    <a:pt x="11860" y="4416"/>
                    <a:pt x="12044" y="4630"/>
                    <a:pt x="12197" y="4860"/>
                  </a:cubicBezTo>
                  <a:cubicBezTo>
                    <a:pt x="12319" y="5044"/>
                    <a:pt x="12411" y="5235"/>
                    <a:pt x="12488" y="5434"/>
                  </a:cubicBezTo>
                  <a:cubicBezTo>
                    <a:pt x="12541" y="5603"/>
                    <a:pt x="12580" y="5787"/>
                    <a:pt x="12595" y="5963"/>
                  </a:cubicBezTo>
                  <a:cubicBezTo>
                    <a:pt x="12603" y="6146"/>
                    <a:pt x="12595" y="6322"/>
                    <a:pt x="12557" y="6506"/>
                  </a:cubicBezTo>
                  <a:cubicBezTo>
                    <a:pt x="12518" y="6705"/>
                    <a:pt x="12450" y="6897"/>
                    <a:pt x="12358" y="7088"/>
                  </a:cubicBezTo>
                  <a:cubicBezTo>
                    <a:pt x="12365" y="7088"/>
                    <a:pt x="12365" y="7080"/>
                    <a:pt x="12373" y="7080"/>
                  </a:cubicBezTo>
                  <a:cubicBezTo>
                    <a:pt x="12266" y="7264"/>
                    <a:pt x="12143" y="7440"/>
                    <a:pt x="12005" y="7609"/>
                  </a:cubicBezTo>
                  <a:lnTo>
                    <a:pt x="11998" y="7616"/>
                  </a:lnTo>
                  <a:cubicBezTo>
                    <a:pt x="11845" y="7785"/>
                    <a:pt x="11669" y="7930"/>
                    <a:pt x="11485" y="8060"/>
                  </a:cubicBezTo>
                  <a:lnTo>
                    <a:pt x="11470" y="8068"/>
                  </a:lnTo>
                  <a:cubicBezTo>
                    <a:pt x="11240" y="8214"/>
                    <a:pt x="10987" y="8336"/>
                    <a:pt x="10727" y="8428"/>
                  </a:cubicBezTo>
                  <a:lnTo>
                    <a:pt x="10719" y="8436"/>
                  </a:lnTo>
                  <a:lnTo>
                    <a:pt x="10727" y="8436"/>
                  </a:lnTo>
                  <a:cubicBezTo>
                    <a:pt x="10375" y="8543"/>
                    <a:pt x="10007" y="8612"/>
                    <a:pt x="9640" y="8635"/>
                  </a:cubicBezTo>
                  <a:cubicBezTo>
                    <a:pt x="9529" y="8642"/>
                    <a:pt x="9418" y="8646"/>
                    <a:pt x="9306" y="8646"/>
                  </a:cubicBezTo>
                  <a:cubicBezTo>
                    <a:pt x="8986" y="8646"/>
                    <a:pt x="8664" y="8615"/>
                    <a:pt x="8346" y="8558"/>
                  </a:cubicBezTo>
                  <a:cubicBezTo>
                    <a:pt x="8139" y="8512"/>
                    <a:pt x="7932" y="8458"/>
                    <a:pt x="7733" y="8390"/>
                  </a:cubicBezTo>
                  <a:cubicBezTo>
                    <a:pt x="7557" y="8328"/>
                    <a:pt x="7381" y="8252"/>
                    <a:pt x="7205" y="8175"/>
                  </a:cubicBezTo>
                  <a:cubicBezTo>
                    <a:pt x="7052" y="8091"/>
                    <a:pt x="6899" y="8007"/>
                    <a:pt x="6753" y="7907"/>
                  </a:cubicBezTo>
                  <a:cubicBezTo>
                    <a:pt x="7006" y="7716"/>
                    <a:pt x="7228" y="7494"/>
                    <a:pt x="7404" y="7234"/>
                  </a:cubicBezTo>
                  <a:cubicBezTo>
                    <a:pt x="7488" y="7111"/>
                    <a:pt x="7565" y="6981"/>
                    <a:pt x="7626" y="6851"/>
                  </a:cubicBezTo>
                  <a:cubicBezTo>
                    <a:pt x="7894" y="7188"/>
                    <a:pt x="8254" y="7440"/>
                    <a:pt x="8660" y="7578"/>
                  </a:cubicBezTo>
                  <a:lnTo>
                    <a:pt x="8698" y="7593"/>
                  </a:lnTo>
                  <a:lnTo>
                    <a:pt x="8690" y="7593"/>
                  </a:lnTo>
                  <a:cubicBezTo>
                    <a:pt x="8973" y="7688"/>
                    <a:pt x="9269" y="7737"/>
                    <a:pt x="9566" y="7737"/>
                  </a:cubicBezTo>
                  <a:cubicBezTo>
                    <a:pt x="9726" y="7737"/>
                    <a:pt x="9887" y="7722"/>
                    <a:pt x="10045" y="7693"/>
                  </a:cubicBezTo>
                  <a:cubicBezTo>
                    <a:pt x="10513" y="7609"/>
                    <a:pt x="10949" y="7394"/>
                    <a:pt x="11301" y="7073"/>
                  </a:cubicBezTo>
                  <a:cubicBezTo>
                    <a:pt x="11477" y="6904"/>
                    <a:pt x="11630" y="6713"/>
                    <a:pt x="11745" y="6491"/>
                  </a:cubicBezTo>
                  <a:cubicBezTo>
                    <a:pt x="11875" y="6254"/>
                    <a:pt x="11967" y="5993"/>
                    <a:pt x="12005" y="5725"/>
                  </a:cubicBezTo>
                  <a:cubicBezTo>
                    <a:pt x="12051" y="5473"/>
                    <a:pt x="12044" y="5212"/>
                    <a:pt x="11990" y="4967"/>
                  </a:cubicBezTo>
                  <a:cubicBezTo>
                    <a:pt x="11937" y="4722"/>
                    <a:pt x="11837" y="4500"/>
                    <a:pt x="11707" y="4294"/>
                  </a:cubicBezTo>
                  <a:cubicBezTo>
                    <a:pt x="11692" y="4271"/>
                    <a:pt x="11676" y="4248"/>
                    <a:pt x="11661" y="4217"/>
                  </a:cubicBezTo>
                  <a:close/>
                  <a:moveTo>
                    <a:pt x="2833" y="1"/>
                  </a:moveTo>
                  <a:cubicBezTo>
                    <a:pt x="2765" y="1"/>
                    <a:pt x="2696" y="5"/>
                    <a:pt x="2627" y="14"/>
                  </a:cubicBezTo>
                  <a:cubicBezTo>
                    <a:pt x="2435" y="37"/>
                    <a:pt x="2252" y="90"/>
                    <a:pt x="2068" y="159"/>
                  </a:cubicBezTo>
                  <a:cubicBezTo>
                    <a:pt x="1884" y="236"/>
                    <a:pt x="1716" y="328"/>
                    <a:pt x="1555" y="450"/>
                  </a:cubicBezTo>
                  <a:cubicBezTo>
                    <a:pt x="1402" y="557"/>
                    <a:pt x="1264" y="695"/>
                    <a:pt x="1157" y="856"/>
                  </a:cubicBezTo>
                  <a:cubicBezTo>
                    <a:pt x="1103" y="933"/>
                    <a:pt x="1057" y="1017"/>
                    <a:pt x="1019" y="1101"/>
                  </a:cubicBezTo>
                  <a:cubicBezTo>
                    <a:pt x="981" y="1185"/>
                    <a:pt x="950" y="1277"/>
                    <a:pt x="935" y="1377"/>
                  </a:cubicBezTo>
                  <a:cubicBezTo>
                    <a:pt x="904" y="1568"/>
                    <a:pt x="919" y="1759"/>
                    <a:pt x="981" y="1951"/>
                  </a:cubicBezTo>
                  <a:cubicBezTo>
                    <a:pt x="1019" y="2066"/>
                    <a:pt x="1065" y="2173"/>
                    <a:pt x="1134" y="2280"/>
                  </a:cubicBezTo>
                  <a:lnTo>
                    <a:pt x="1034" y="2265"/>
                  </a:lnTo>
                  <a:lnTo>
                    <a:pt x="889" y="2234"/>
                  </a:lnTo>
                  <a:cubicBezTo>
                    <a:pt x="743" y="2203"/>
                    <a:pt x="598" y="2165"/>
                    <a:pt x="452" y="2119"/>
                  </a:cubicBezTo>
                  <a:cubicBezTo>
                    <a:pt x="353" y="2089"/>
                    <a:pt x="261" y="2043"/>
                    <a:pt x="169" y="1997"/>
                  </a:cubicBezTo>
                  <a:lnTo>
                    <a:pt x="154" y="1997"/>
                  </a:lnTo>
                  <a:cubicBezTo>
                    <a:pt x="146" y="1993"/>
                    <a:pt x="137" y="1991"/>
                    <a:pt x="127" y="1991"/>
                  </a:cubicBezTo>
                  <a:cubicBezTo>
                    <a:pt x="117" y="1991"/>
                    <a:pt x="108" y="1993"/>
                    <a:pt x="100" y="1997"/>
                  </a:cubicBezTo>
                  <a:cubicBezTo>
                    <a:pt x="70" y="1997"/>
                    <a:pt x="47" y="2020"/>
                    <a:pt x="24" y="2043"/>
                  </a:cubicBezTo>
                  <a:cubicBezTo>
                    <a:pt x="8" y="2066"/>
                    <a:pt x="1" y="2096"/>
                    <a:pt x="8" y="2127"/>
                  </a:cubicBezTo>
                  <a:cubicBezTo>
                    <a:pt x="16" y="2158"/>
                    <a:pt x="31" y="2180"/>
                    <a:pt x="54" y="2203"/>
                  </a:cubicBezTo>
                  <a:cubicBezTo>
                    <a:pt x="161" y="2257"/>
                    <a:pt x="276" y="2303"/>
                    <a:pt x="391" y="2341"/>
                  </a:cubicBezTo>
                  <a:cubicBezTo>
                    <a:pt x="468" y="2364"/>
                    <a:pt x="560" y="2395"/>
                    <a:pt x="659" y="2418"/>
                  </a:cubicBezTo>
                  <a:cubicBezTo>
                    <a:pt x="873" y="2471"/>
                    <a:pt x="1088" y="2510"/>
                    <a:pt x="1310" y="2525"/>
                  </a:cubicBezTo>
                  <a:cubicBezTo>
                    <a:pt x="1325" y="2548"/>
                    <a:pt x="1333" y="2563"/>
                    <a:pt x="1356" y="2579"/>
                  </a:cubicBezTo>
                  <a:cubicBezTo>
                    <a:pt x="1455" y="2693"/>
                    <a:pt x="1562" y="2801"/>
                    <a:pt x="1685" y="2900"/>
                  </a:cubicBezTo>
                  <a:cubicBezTo>
                    <a:pt x="1785" y="2992"/>
                    <a:pt x="1892" y="3076"/>
                    <a:pt x="2014" y="3145"/>
                  </a:cubicBezTo>
                  <a:cubicBezTo>
                    <a:pt x="1991" y="3413"/>
                    <a:pt x="2007" y="3689"/>
                    <a:pt x="2045" y="3957"/>
                  </a:cubicBezTo>
                  <a:cubicBezTo>
                    <a:pt x="2091" y="4294"/>
                    <a:pt x="2175" y="4623"/>
                    <a:pt x="2290" y="4944"/>
                  </a:cubicBezTo>
                  <a:cubicBezTo>
                    <a:pt x="2343" y="5105"/>
                    <a:pt x="2412" y="5266"/>
                    <a:pt x="2497" y="5419"/>
                  </a:cubicBezTo>
                  <a:cubicBezTo>
                    <a:pt x="2573" y="5564"/>
                    <a:pt x="2665" y="5702"/>
                    <a:pt x="2765" y="5840"/>
                  </a:cubicBezTo>
                  <a:cubicBezTo>
                    <a:pt x="2879" y="5986"/>
                    <a:pt x="3010" y="6123"/>
                    <a:pt x="3147" y="6246"/>
                  </a:cubicBezTo>
                  <a:cubicBezTo>
                    <a:pt x="3163" y="6407"/>
                    <a:pt x="3193" y="6575"/>
                    <a:pt x="3239" y="6736"/>
                  </a:cubicBezTo>
                  <a:cubicBezTo>
                    <a:pt x="3293" y="6912"/>
                    <a:pt x="3369" y="7080"/>
                    <a:pt x="3461" y="7241"/>
                  </a:cubicBezTo>
                  <a:cubicBezTo>
                    <a:pt x="3645" y="7570"/>
                    <a:pt x="3890" y="7854"/>
                    <a:pt x="4189" y="8076"/>
                  </a:cubicBezTo>
                  <a:cubicBezTo>
                    <a:pt x="4319" y="8168"/>
                    <a:pt x="4457" y="8244"/>
                    <a:pt x="4610" y="8305"/>
                  </a:cubicBezTo>
                  <a:cubicBezTo>
                    <a:pt x="4640" y="8321"/>
                    <a:pt x="4671" y="8336"/>
                    <a:pt x="4702" y="8344"/>
                  </a:cubicBezTo>
                  <a:cubicBezTo>
                    <a:pt x="4809" y="8382"/>
                    <a:pt x="4924" y="8413"/>
                    <a:pt x="5038" y="8428"/>
                  </a:cubicBezTo>
                  <a:cubicBezTo>
                    <a:pt x="5129" y="8440"/>
                    <a:pt x="5221" y="8446"/>
                    <a:pt x="5313" y="8446"/>
                  </a:cubicBezTo>
                  <a:cubicBezTo>
                    <a:pt x="5514" y="8446"/>
                    <a:pt x="5716" y="8417"/>
                    <a:pt x="5911" y="8359"/>
                  </a:cubicBezTo>
                  <a:cubicBezTo>
                    <a:pt x="6141" y="8290"/>
                    <a:pt x="6363" y="8191"/>
                    <a:pt x="6562" y="8060"/>
                  </a:cubicBezTo>
                  <a:cubicBezTo>
                    <a:pt x="6623" y="8106"/>
                    <a:pt x="6692" y="8152"/>
                    <a:pt x="6769" y="8198"/>
                  </a:cubicBezTo>
                  <a:cubicBezTo>
                    <a:pt x="7044" y="8367"/>
                    <a:pt x="7343" y="8512"/>
                    <a:pt x="7657" y="8612"/>
                  </a:cubicBezTo>
                  <a:cubicBezTo>
                    <a:pt x="7833" y="8673"/>
                    <a:pt x="8017" y="8726"/>
                    <a:pt x="8200" y="8765"/>
                  </a:cubicBezTo>
                  <a:cubicBezTo>
                    <a:pt x="8555" y="8843"/>
                    <a:pt x="8914" y="8882"/>
                    <a:pt x="9274" y="8882"/>
                  </a:cubicBezTo>
                  <a:cubicBezTo>
                    <a:pt x="9441" y="8882"/>
                    <a:pt x="9609" y="8874"/>
                    <a:pt x="9778" y="8857"/>
                  </a:cubicBezTo>
                  <a:cubicBezTo>
                    <a:pt x="10283" y="8818"/>
                    <a:pt x="10780" y="8681"/>
                    <a:pt x="11232" y="8451"/>
                  </a:cubicBezTo>
                  <a:cubicBezTo>
                    <a:pt x="11676" y="8244"/>
                    <a:pt x="12059" y="7923"/>
                    <a:pt x="12342" y="7532"/>
                  </a:cubicBezTo>
                  <a:cubicBezTo>
                    <a:pt x="12495" y="7325"/>
                    <a:pt x="12610" y="7088"/>
                    <a:pt x="12695" y="6851"/>
                  </a:cubicBezTo>
                  <a:cubicBezTo>
                    <a:pt x="12794" y="6552"/>
                    <a:pt x="12840" y="6246"/>
                    <a:pt x="12817" y="5932"/>
                  </a:cubicBezTo>
                  <a:cubicBezTo>
                    <a:pt x="12794" y="5641"/>
                    <a:pt x="12717" y="5365"/>
                    <a:pt x="12595" y="5097"/>
                  </a:cubicBezTo>
                  <a:cubicBezTo>
                    <a:pt x="12465" y="4829"/>
                    <a:pt x="12304" y="4585"/>
                    <a:pt x="12105" y="4362"/>
                  </a:cubicBezTo>
                  <a:cubicBezTo>
                    <a:pt x="11906" y="4133"/>
                    <a:pt x="11676" y="3926"/>
                    <a:pt x="11424" y="3742"/>
                  </a:cubicBezTo>
                  <a:cubicBezTo>
                    <a:pt x="11179" y="3559"/>
                    <a:pt x="10911" y="3405"/>
                    <a:pt x="10635" y="3275"/>
                  </a:cubicBezTo>
                  <a:cubicBezTo>
                    <a:pt x="10566" y="3237"/>
                    <a:pt x="10490" y="3206"/>
                    <a:pt x="10413" y="3176"/>
                  </a:cubicBezTo>
                  <a:cubicBezTo>
                    <a:pt x="10290" y="3115"/>
                    <a:pt x="10168" y="3061"/>
                    <a:pt x="10038" y="3007"/>
                  </a:cubicBezTo>
                  <a:cubicBezTo>
                    <a:pt x="10038" y="2992"/>
                    <a:pt x="10038" y="2969"/>
                    <a:pt x="10038" y="2954"/>
                  </a:cubicBezTo>
                  <a:cubicBezTo>
                    <a:pt x="10015" y="2602"/>
                    <a:pt x="9923" y="2257"/>
                    <a:pt x="9778" y="1943"/>
                  </a:cubicBezTo>
                  <a:cubicBezTo>
                    <a:pt x="9946" y="1897"/>
                    <a:pt x="10122" y="1867"/>
                    <a:pt x="10298" y="1859"/>
                  </a:cubicBezTo>
                  <a:lnTo>
                    <a:pt x="10313" y="1859"/>
                  </a:lnTo>
                  <a:cubicBezTo>
                    <a:pt x="10403" y="1852"/>
                    <a:pt x="10492" y="1849"/>
                    <a:pt x="10581" y="1849"/>
                  </a:cubicBezTo>
                  <a:cubicBezTo>
                    <a:pt x="10798" y="1849"/>
                    <a:pt x="11013" y="1869"/>
                    <a:pt x="11225" y="1913"/>
                  </a:cubicBezTo>
                  <a:cubicBezTo>
                    <a:pt x="11347" y="1935"/>
                    <a:pt x="11477" y="1974"/>
                    <a:pt x="11600" y="2012"/>
                  </a:cubicBezTo>
                  <a:cubicBezTo>
                    <a:pt x="11699" y="2043"/>
                    <a:pt x="11799" y="2089"/>
                    <a:pt x="11891" y="2135"/>
                  </a:cubicBezTo>
                  <a:cubicBezTo>
                    <a:pt x="12044" y="2211"/>
                    <a:pt x="12189" y="2303"/>
                    <a:pt x="12319" y="2418"/>
                  </a:cubicBezTo>
                  <a:cubicBezTo>
                    <a:pt x="12404" y="2502"/>
                    <a:pt x="12488" y="2594"/>
                    <a:pt x="12557" y="2701"/>
                  </a:cubicBezTo>
                  <a:cubicBezTo>
                    <a:pt x="12610" y="2770"/>
                    <a:pt x="12649" y="2847"/>
                    <a:pt x="12679" y="2931"/>
                  </a:cubicBezTo>
                  <a:cubicBezTo>
                    <a:pt x="12695" y="2954"/>
                    <a:pt x="12717" y="2977"/>
                    <a:pt x="12748" y="2984"/>
                  </a:cubicBezTo>
                  <a:cubicBezTo>
                    <a:pt x="12763" y="2988"/>
                    <a:pt x="12779" y="2990"/>
                    <a:pt x="12793" y="2990"/>
                  </a:cubicBezTo>
                  <a:cubicBezTo>
                    <a:pt x="12807" y="2990"/>
                    <a:pt x="12821" y="2988"/>
                    <a:pt x="12832" y="2984"/>
                  </a:cubicBezTo>
                  <a:cubicBezTo>
                    <a:pt x="12886" y="2954"/>
                    <a:pt x="12909" y="2885"/>
                    <a:pt x="12886" y="2831"/>
                  </a:cubicBezTo>
                  <a:cubicBezTo>
                    <a:pt x="12825" y="2693"/>
                    <a:pt x="12748" y="2563"/>
                    <a:pt x="12656" y="2448"/>
                  </a:cubicBezTo>
                  <a:cubicBezTo>
                    <a:pt x="12564" y="2334"/>
                    <a:pt x="12457" y="2226"/>
                    <a:pt x="12335" y="2142"/>
                  </a:cubicBezTo>
                  <a:cubicBezTo>
                    <a:pt x="12212" y="2050"/>
                    <a:pt x="12082" y="1974"/>
                    <a:pt x="11944" y="1913"/>
                  </a:cubicBezTo>
                  <a:cubicBezTo>
                    <a:pt x="11852" y="1867"/>
                    <a:pt x="11768" y="1828"/>
                    <a:pt x="11676" y="1798"/>
                  </a:cubicBezTo>
                  <a:cubicBezTo>
                    <a:pt x="11623" y="1782"/>
                    <a:pt x="11569" y="1767"/>
                    <a:pt x="11515" y="1752"/>
                  </a:cubicBezTo>
                  <a:cubicBezTo>
                    <a:pt x="11202" y="1668"/>
                    <a:pt x="10888" y="1622"/>
                    <a:pt x="10566" y="1622"/>
                  </a:cubicBezTo>
                  <a:cubicBezTo>
                    <a:pt x="10260" y="1622"/>
                    <a:pt x="9961" y="1660"/>
                    <a:pt x="9663" y="1736"/>
                  </a:cubicBezTo>
                  <a:cubicBezTo>
                    <a:pt x="9548" y="1530"/>
                    <a:pt x="9395" y="1331"/>
                    <a:pt x="9226" y="1162"/>
                  </a:cubicBezTo>
                  <a:cubicBezTo>
                    <a:pt x="8997" y="925"/>
                    <a:pt x="8736" y="726"/>
                    <a:pt x="8453" y="573"/>
                  </a:cubicBezTo>
                  <a:cubicBezTo>
                    <a:pt x="8300" y="488"/>
                    <a:pt x="8139" y="420"/>
                    <a:pt x="7971" y="358"/>
                  </a:cubicBezTo>
                  <a:lnTo>
                    <a:pt x="7963" y="358"/>
                  </a:lnTo>
                  <a:cubicBezTo>
                    <a:pt x="7700" y="263"/>
                    <a:pt x="7423" y="216"/>
                    <a:pt x="7145" y="216"/>
                  </a:cubicBezTo>
                  <a:cubicBezTo>
                    <a:pt x="6955" y="216"/>
                    <a:pt x="6764" y="238"/>
                    <a:pt x="6577" y="282"/>
                  </a:cubicBezTo>
                  <a:cubicBezTo>
                    <a:pt x="6363" y="343"/>
                    <a:pt x="6156" y="443"/>
                    <a:pt x="5972" y="573"/>
                  </a:cubicBezTo>
                  <a:cubicBezTo>
                    <a:pt x="5850" y="657"/>
                    <a:pt x="5743" y="764"/>
                    <a:pt x="5651" y="879"/>
                  </a:cubicBezTo>
                  <a:lnTo>
                    <a:pt x="5628" y="871"/>
                  </a:lnTo>
                  <a:cubicBezTo>
                    <a:pt x="5414" y="795"/>
                    <a:pt x="5192" y="741"/>
                    <a:pt x="4962" y="718"/>
                  </a:cubicBezTo>
                  <a:cubicBezTo>
                    <a:pt x="4851" y="706"/>
                    <a:pt x="4740" y="700"/>
                    <a:pt x="4629" y="700"/>
                  </a:cubicBezTo>
                  <a:cubicBezTo>
                    <a:pt x="4378" y="700"/>
                    <a:pt x="4127" y="731"/>
                    <a:pt x="3882" y="795"/>
                  </a:cubicBezTo>
                  <a:cubicBezTo>
                    <a:pt x="3882" y="756"/>
                    <a:pt x="3875" y="718"/>
                    <a:pt x="3867" y="680"/>
                  </a:cubicBezTo>
                  <a:cubicBezTo>
                    <a:pt x="3844" y="596"/>
                    <a:pt x="3813" y="519"/>
                    <a:pt x="3767" y="443"/>
                  </a:cubicBezTo>
                  <a:cubicBezTo>
                    <a:pt x="3722" y="366"/>
                    <a:pt x="3668" y="297"/>
                    <a:pt x="3599" y="243"/>
                  </a:cubicBezTo>
                  <a:cubicBezTo>
                    <a:pt x="3507" y="167"/>
                    <a:pt x="3408" y="106"/>
                    <a:pt x="3293" y="67"/>
                  </a:cubicBezTo>
                  <a:cubicBezTo>
                    <a:pt x="3255" y="60"/>
                    <a:pt x="3216" y="44"/>
                    <a:pt x="3170" y="37"/>
                  </a:cubicBezTo>
                  <a:cubicBezTo>
                    <a:pt x="3060" y="13"/>
                    <a:pt x="2947" y="1"/>
                    <a:pt x="28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45"/>
          <p:cNvGrpSpPr/>
          <p:nvPr/>
        </p:nvGrpSpPr>
        <p:grpSpPr>
          <a:xfrm>
            <a:off x="7364189" y="3431016"/>
            <a:ext cx="944216" cy="1712477"/>
            <a:chOff x="715100" y="3360345"/>
            <a:chExt cx="702280" cy="1273691"/>
          </a:xfrm>
        </p:grpSpPr>
        <p:sp>
          <p:nvSpPr>
            <p:cNvPr id="436" name="Google Shape;436;p45"/>
            <p:cNvSpPr/>
            <p:nvPr/>
          </p:nvSpPr>
          <p:spPr>
            <a:xfrm>
              <a:off x="920135" y="4116897"/>
              <a:ext cx="239888" cy="517138"/>
            </a:xfrm>
            <a:custGeom>
              <a:avLst/>
              <a:gdLst/>
              <a:ahLst/>
              <a:cxnLst/>
              <a:rect l="l" t="t" r="r" b="b"/>
              <a:pathLst>
                <a:path w="7345" h="15834" extrusionOk="0">
                  <a:moveTo>
                    <a:pt x="1075" y="13109"/>
                  </a:moveTo>
                  <a:cubicBezTo>
                    <a:pt x="1073" y="13116"/>
                    <a:pt x="1070" y="13124"/>
                    <a:pt x="1070" y="13132"/>
                  </a:cubicBezTo>
                  <a:lnTo>
                    <a:pt x="1070" y="13132"/>
                  </a:lnTo>
                  <a:cubicBezTo>
                    <a:pt x="1071" y="13124"/>
                    <a:pt x="1073" y="13117"/>
                    <a:pt x="1075" y="13109"/>
                  </a:cubicBezTo>
                  <a:close/>
                  <a:moveTo>
                    <a:pt x="6965" y="1"/>
                  </a:moveTo>
                  <a:cubicBezTo>
                    <a:pt x="6848" y="1"/>
                    <a:pt x="6746" y="59"/>
                    <a:pt x="6681" y="147"/>
                  </a:cubicBezTo>
                  <a:lnTo>
                    <a:pt x="6681" y="139"/>
                  </a:lnTo>
                  <a:cubicBezTo>
                    <a:pt x="5499" y="1598"/>
                    <a:pt x="4441" y="3145"/>
                    <a:pt x="3514" y="4772"/>
                  </a:cubicBezTo>
                  <a:cubicBezTo>
                    <a:pt x="2602" y="6385"/>
                    <a:pt x="1843" y="8077"/>
                    <a:pt x="1252" y="9828"/>
                  </a:cubicBezTo>
                  <a:cubicBezTo>
                    <a:pt x="647" y="11667"/>
                    <a:pt x="231" y="13557"/>
                    <a:pt x="12" y="15476"/>
                  </a:cubicBezTo>
                  <a:cubicBezTo>
                    <a:pt x="0" y="15710"/>
                    <a:pt x="177" y="15833"/>
                    <a:pt x="353" y="15833"/>
                  </a:cubicBezTo>
                  <a:cubicBezTo>
                    <a:pt x="512" y="15833"/>
                    <a:pt x="670" y="15734"/>
                    <a:pt x="690" y="15527"/>
                  </a:cubicBezTo>
                  <a:cubicBezTo>
                    <a:pt x="783" y="14719"/>
                    <a:pt x="909" y="13925"/>
                    <a:pt x="1070" y="13132"/>
                  </a:cubicBezTo>
                  <a:lnTo>
                    <a:pt x="1070" y="13132"/>
                  </a:lnTo>
                  <a:cubicBezTo>
                    <a:pt x="1070" y="13133"/>
                    <a:pt x="1070" y="13133"/>
                    <a:pt x="1070" y="13134"/>
                  </a:cubicBezTo>
                  <a:cubicBezTo>
                    <a:pt x="1070" y="13133"/>
                    <a:pt x="1070" y="13132"/>
                    <a:pt x="1070" y="13132"/>
                  </a:cubicBezTo>
                  <a:lnTo>
                    <a:pt x="1070" y="13132"/>
                  </a:lnTo>
                  <a:cubicBezTo>
                    <a:pt x="1070" y="13132"/>
                    <a:pt x="1070" y="13132"/>
                    <a:pt x="1070" y="13132"/>
                  </a:cubicBezTo>
                  <a:lnTo>
                    <a:pt x="1070" y="13132"/>
                  </a:lnTo>
                  <a:cubicBezTo>
                    <a:pt x="1070" y="13118"/>
                    <a:pt x="1070" y="13104"/>
                    <a:pt x="1077" y="13097"/>
                  </a:cubicBezTo>
                  <a:lnTo>
                    <a:pt x="1077" y="13097"/>
                  </a:lnTo>
                  <a:cubicBezTo>
                    <a:pt x="1076" y="13101"/>
                    <a:pt x="1075" y="13105"/>
                    <a:pt x="1075" y="13109"/>
                  </a:cubicBezTo>
                  <a:lnTo>
                    <a:pt x="1075" y="13109"/>
                  </a:lnTo>
                  <a:cubicBezTo>
                    <a:pt x="1076" y="13104"/>
                    <a:pt x="1077" y="13100"/>
                    <a:pt x="1077" y="13097"/>
                  </a:cubicBezTo>
                  <a:lnTo>
                    <a:pt x="1077" y="13097"/>
                  </a:lnTo>
                  <a:cubicBezTo>
                    <a:pt x="1077" y="13097"/>
                    <a:pt x="1077" y="13097"/>
                    <a:pt x="1077" y="13097"/>
                  </a:cubicBezTo>
                  <a:lnTo>
                    <a:pt x="1077" y="13097"/>
                  </a:lnTo>
                  <a:cubicBezTo>
                    <a:pt x="1079" y="13085"/>
                    <a:pt x="1082" y="13073"/>
                    <a:pt x="1084" y="13061"/>
                  </a:cubicBezTo>
                  <a:cubicBezTo>
                    <a:pt x="1588" y="10697"/>
                    <a:pt x="2390" y="8413"/>
                    <a:pt x="3485" y="6253"/>
                  </a:cubicBezTo>
                  <a:cubicBezTo>
                    <a:pt x="4536" y="4225"/>
                    <a:pt x="5790" y="2306"/>
                    <a:pt x="7235" y="533"/>
                  </a:cubicBezTo>
                  <a:cubicBezTo>
                    <a:pt x="7345" y="380"/>
                    <a:pt x="7308" y="168"/>
                    <a:pt x="7155" y="59"/>
                  </a:cubicBezTo>
                  <a:cubicBezTo>
                    <a:pt x="7096" y="23"/>
                    <a:pt x="7031" y="1"/>
                    <a:pt x="6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>
              <a:off x="787310" y="3482131"/>
              <a:ext cx="321244" cy="991002"/>
            </a:xfrm>
            <a:custGeom>
              <a:avLst/>
              <a:gdLst/>
              <a:ahLst/>
              <a:cxnLst/>
              <a:rect l="l" t="t" r="r" b="b"/>
              <a:pathLst>
                <a:path w="9836" h="30343" extrusionOk="0">
                  <a:moveTo>
                    <a:pt x="2325" y="28712"/>
                  </a:moveTo>
                  <a:cubicBezTo>
                    <a:pt x="2319" y="28732"/>
                    <a:pt x="2313" y="28750"/>
                    <a:pt x="2313" y="28768"/>
                  </a:cubicBezTo>
                  <a:cubicBezTo>
                    <a:pt x="2317" y="28750"/>
                    <a:pt x="2321" y="28731"/>
                    <a:pt x="2325" y="28712"/>
                  </a:cubicBezTo>
                  <a:close/>
                  <a:moveTo>
                    <a:pt x="9493" y="0"/>
                  </a:moveTo>
                  <a:cubicBezTo>
                    <a:pt x="9310" y="7"/>
                    <a:pt x="9164" y="139"/>
                    <a:pt x="9150" y="321"/>
                  </a:cubicBezTo>
                  <a:cubicBezTo>
                    <a:pt x="9033" y="1160"/>
                    <a:pt x="8887" y="2006"/>
                    <a:pt x="8719" y="2838"/>
                  </a:cubicBezTo>
                  <a:cubicBezTo>
                    <a:pt x="8121" y="5691"/>
                    <a:pt x="7209" y="8478"/>
                    <a:pt x="5888" y="11083"/>
                  </a:cubicBezTo>
                  <a:cubicBezTo>
                    <a:pt x="5473" y="11907"/>
                    <a:pt x="5013" y="12702"/>
                    <a:pt x="4509" y="13476"/>
                  </a:cubicBezTo>
                  <a:cubicBezTo>
                    <a:pt x="4422" y="11747"/>
                    <a:pt x="4203" y="10017"/>
                    <a:pt x="3845" y="8325"/>
                  </a:cubicBezTo>
                  <a:cubicBezTo>
                    <a:pt x="3816" y="8164"/>
                    <a:pt x="3678" y="8048"/>
                    <a:pt x="3510" y="8048"/>
                  </a:cubicBezTo>
                  <a:cubicBezTo>
                    <a:pt x="3495" y="8048"/>
                    <a:pt x="3473" y="8048"/>
                    <a:pt x="3452" y="8055"/>
                  </a:cubicBezTo>
                  <a:cubicBezTo>
                    <a:pt x="3262" y="8091"/>
                    <a:pt x="3145" y="8266"/>
                    <a:pt x="3174" y="8456"/>
                  </a:cubicBezTo>
                  <a:cubicBezTo>
                    <a:pt x="3503" y="10017"/>
                    <a:pt x="3714" y="11593"/>
                    <a:pt x="3816" y="13191"/>
                  </a:cubicBezTo>
                  <a:cubicBezTo>
                    <a:pt x="3933" y="15438"/>
                    <a:pt x="3889" y="17700"/>
                    <a:pt x="3678" y="19947"/>
                  </a:cubicBezTo>
                  <a:cubicBezTo>
                    <a:pt x="2817" y="18379"/>
                    <a:pt x="1730" y="16934"/>
                    <a:pt x="694" y="15475"/>
                  </a:cubicBezTo>
                  <a:cubicBezTo>
                    <a:pt x="650" y="15402"/>
                    <a:pt x="577" y="15351"/>
                    <a:pt x="489" y="15322"/>
                  </a:cubicBezTo>
                  <a:cubicBezTo>
                    <a:pt x="460" y="15314"/>
                    <a:pt x="431" y="15307"/>
                    <a:pt x="402" y="15307"/>
                  </a:cubicBezTo>
                  <a:cubicBezTo>
                    <a:pt x="343" y="15307"/>
                    <a:pt x="278" y="15329"/>
                    <a:pt x="227" y="15358"/>
                  </a:cubicBezTo>
                  <a:cubicBezTo>
                    <a:pt x="81" y="15446"/>
                    <a:pt x="0" y="15672"/>
                    <a:pt x="110" y="15825"/>
                  </a:cubicBezTo>
                  <a:cubicBezTo>
                    <a:pt x="1343" y="17554"/>
                    <a:pt x="2649" y="19262"/>
                    <a:pt x="3554" y="21202"/>
                  </a:cubicBezTo>
                  <a:cubicBezTo>
                    <a:pt x="3379" y="22742"/>
                    <a:pt x="3152" y="24274"/>
                    <a:pt x="2882" y="25799"/>
                  </a:cubicBezTo>
                  <a:cubicBezTo>
                    <a:pt x="2711" y="26772"/>
                    <a:pt x="2525" y="27746"/>
                    <a:pt x="2325" y="28712"/>
                  </a:cubicBezTo>
                  <a:lnTo>
                    <a:pt x="2325" y="28712"/>
                  </a:lnTo>
                  <a:cubicBezTo>
                    <a:pt x="2328" y="28702"/>
                    <a:pt x="2331" y="28692"/>
                    <a:pt x="2334" y="28680"/>
                  </a:cubicBezTo>
                  <a:lnTo>
                    <a:pt x="2334" y="28680"/>
                  </a:lnTo>
                  <a:cubicBezTo>
                    <a:pt x="2247" y="29086"/>
                    <a:pt x="2160" y="29493"/>
                    <a:pt x="2080" y="29892"/>
                  </a:cubicBezTo>
                  <a:cubicBezTo>
                    <a:pt x="2051" y="29979"/>
                    <a:pt x="2058" y="30067"/>
                    <a:pt x="2094" y="30147"/>
                  </a:cubicBezTo>
                  <a:cubicBezTo>
                    <a:pt x="2131" y="30235"/>
                    <a:pt x="2204" y="30293"/>
                    <a:pt x="2284" y="30322"/>
                  </a:cubicBezTo>
                  <a:cubicBezTo>
                    <a:pt x="2323" y="30335"/>
                    <a:pt x="2364" y="30343"/>
                    <a:pt x="2405" y="30343"/>
                  </a:cubicBezTo>
                  <a:cubicBezTo>
                    <a:pt x="2454" y="30343"/>
                    <a:pt x="2503" y="30332"/>
                    <a:pt x="2547" y="30308"/>
                  </a:cubicBezTo>
                  <a:cubicBezTo>
                    <a:pt x="2627" y="30271"/>
                    <a:pt x="2693" y="30206"/>
                    <a:pt x="2722" y="30118"/>
                  </a:cubicBezTo>
                  <a:cubicBezTo>
                    <a:pt x="3349" y="27200"/>
                    <a:pt x="3889" y="24252"/>
                    <a:pt x="4225" y="21275"/>
                  </a:cubicBezTo>
                  <a:cubicBezTo>
                    <a:pt x="4225" y="21268"/>
                    <a:pt x="4232" y="21261"/>
                    <a:pt x="4239" y="21253"/>
                  </a:cubicBezTo>
                  <a:cubicBezTo>
                    <a:pt x="4247" y="21202"/>
                    <a:pt x="4247" y="21159"/>
                    <a:pt x="4239" y="21107"/>
                  </a:cubicBezTo>
                  <a:cubicBezTo>
                    <a:pt x="4371" y="19925"/>
                    <a:pt x="4466" y="18736"/>
                    <a:pt x="4517" y="17540"/>
                  </a:cubicBezTo>
                  <a:cubicBezTo>
                    <a:pt x="4561" y="16555"/>
                    <a:pt x="4568" y="15570"/>
                    <a:pt x="4546" y="14577"/>
                  </a:cubicBezTo>
                  <a:cubicBezTo>
                    <a:pt x="4582" y="14556"/>
                    <a:pt x="4619" y="14519"/>
                    <a:pt x="4648" y="14483"/>
                  </a:cubicBezTo>
                  <a:cubicBezTo>
                    <a:pt x="6895" y="11243"/>
                    <a:pt x="8354" y="7500"/>
                    <a:pt x="9223" y="3663"/>
                  </a:cubicBezTo>
                  <a:cubicBezTo>
                    <a:pt x="9471" y="2568"/>
                    <a:pt x="9675" y="1474"/>
                    <a:pt x="9821" y="365"/>
                  </a:cubicBezTo>
                  <a:cubicBezTo>
                    <a:pt x="9836" y="182"/>
                    <a:pt x="9697" y="22"/>
                    <a:pt x="95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920135" y="4116897"/>
              <a:ext cx="239888" cy="517138"/>
            </a:xfrm>
            <a:custGeom>
              <a:avLst/>
              <a:gdLst/>
              <a:ahLst/>
              <a:cxnLst/>
              <a:rect l="l" t="t" r="r" b="b"/>
              <a:pathLst>
                <a:path w="7345" h="15834" extrusionOk="0">
                  <a:moveTo>
                    <a:pt x="1075" y="13109"/>
                  </a:moveTo>
                  <a:cubicBezTo>
                    <a:pt x="1073" y="13116"/>
                    <a:pt x="1070" y="13124"/>
                    <a:pt x="1070" y="13132"/>
                  </a:cubicBezTo>
                  <a:lnTo>
                    <a:pt x="1070" y="13132"/>
                  </a:lnTo>
                  <a:cubicBezTo>
                    <a:pt x="1071" y="13124"/>
                    <a:pt x="1073" y="13117"/>
                    <a:pt x="1075" y="13109"/>
                  </a:cubicBezTo>
                  <a:close/>
                  <a:moveTo>
                    <a:pt x="6965" y="1"/>
                  </a:moveTo>
                  <a:cubicBezTo>
                    <a:pt x="6848" y="1"/>
                    <a:pt x="6746" y="59"/>
                    <a:pt x="6681" y="147"/>
                  </a:cubicBezTo>
                  <a:lnTo>
                    <a:pt x="6681" y="139"/>
                  </a:lnTo>
                  <a:cubicBezTo>
                    <a:pt x="5499" y="1598"/>
                    <a:pt x="4441" y="3145"/>
                    <a:pt x="3514" y="4772"/>
                  </a:cubicBezTo>
                  <a:cubicBezTo>
                    <a:pt x="2602" y="6385"/>
                    <a:pt x="1843" y="8077"/>
                    <a:pt x="1252" y="9828"/>
                  </a:cubicBezTo>
                  <a:cubicBezTo>
                    <a:pt x="647" y="11667"/>
                    <a:pt x="231" y="13557"/>
                    <a:pt x="12" y="15476"/>
                  </a:cubicBezTo>
                  <a:cubicBezTo>
                    <a:pt x="0" y="15710"/>
                    <a:pt x="177" y="15833"/>
                    <a:pt x="353" y="15833"/>
                  </a:cubicBezTo>
                  <a:cubicBezTo>
                    <a:pt x="512" y="15833"/>
                    <a:pt x="670" y="15734"/>
                    <a:pt x="690" y="15527"/>
                  </a:cubicBezTo>
                  <a:cubicBezTo>
                    <a:pt x="783" y="14719"/>
                    <a:pt x="909" y="13925"/>
                    <a:pt x="1070" y="13132"/>
                  </a:cubicBezTo>
                  <a:lnTo>
                    <a:pt x="1070" y="13132"/>
                  </a:lnTo>
                  <a:cubicBezTo>
                    <a:pt x="1070" y="13133"/>
                    <a:pt x="1070" y="13133"/>
                    <a:pt x="1070" y="13134"/>
                  </a:cubicBezTo>
                  <a:cubicBezTo>
                    <a:pt x="1070" y="13133"/>
                    <a:pt x="1070" y="13132"/>
                    <a:pt x="1070" y="13132"/>
                  </a:cubicBezTo>
                  <a:lnTo>
                    <a:pt x="1070" y="13132"/>
                  </a:lnTo>
                  <a:cubicBezTo>
                    <a:pt x="1070" y="13132"/>
                    <a:pt x="1070" y="13132"/>
                    <a:pt x="1070" y="13132"/>
                  </a:cubicBezTo>
                  <a:lnTo>
                    <a:pt x="1070" y="13132"/>
                  </a:lnTo>
                  <a:cubicBezTo>
                    <a:pt x="1070" y="13118"/>
                    <a:pt x="1070" y="13104"/>
                    <a:pt x="1077" y="13097"/>
                  </a:cubicBezTo>
                  <a:lnTo>
                    <a:pt x="1077" y="13097"/>
                  </a:lnTo>
                  <a:cubicBezTo>
                    <a:pt x="1076" y="13101"/>
                    <a:pt x="1075" y="13105"/>
                    <a:pt x="1075" y="13109"/>
                  </a:cubicBezTo>
                  <a:lnTo>
                    <a:pt x="1075" y="13109"/>
                  </a:lnTo>
                  <a:cubicBezTo>
                    <a:pt x="1076" y="13104"/>
                    <a:pt x="1077" y="13100"/>
                    <a:pt x="1077" y="13097"/>
                  </a:cubicBezTo>
                  <a:lnTo>
                    <a:pt x="1077" y="13097"/>
                  </a:lnTo>
                  <a:cubicBezTo>
                    <a:pt x="1077" y="13097"/>
                    <a:pt x="1077" y="13097"/>
                    <a:pt x="1077" y="13097"/>
                  </a:cubicBezTo>
                  <a:lnTo>
                    <a:pt x="1077" y="13097"/>
                  </a:lnTo>
                  <a:cubicBezTo>
                    <a:pt x="1079" y="13085"/>
                    <a:pt x="1082" y="13073"/>
                    <a:pt x="1084" y="13061"/>
                  </a:cubicBezTo>
                  <a:cubicBezTo>
                    <a:pt x="1588" y="10697"/>
                    <a:pt x="2390" y="8413"/>
                    <a:pt x="3485" y="6253"/>
                  </a:cubicBezTo>
                  <a:cubicBezTo>
                    <a:pt x="4536" y="4225"/>
                    <a:pt x="5790" y="2306"/>
                    <a:pt x="7235" y="533"/>
                  </a:cubicBezTo>
                  <a:cubicBezTo>
                    <a:pt x="7345" y="380"/>
                    <a:pt x="7308" y="168"/>
                    <a:pt x="7155" y="59"/>
                  </a:cubicBezTo>
                  <a:cubicBezTo>
                    <a:pt x="7096" y="23"/>
                    <a:pt x="7031" y="1"/>
                    <a:pt x="6965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787310" y="3482131"/>
              <a:ext cx="321244" cy="991002"/>
            </a:xfrm>
            <a:custGeom>
              <a:avLst/>
              <a:gdLst/>
              <a:ahLst/>
              <a:cxnLst/>
              <a:rect l="l" t="t" r="r" b="b"/>
              <a:pathLst>
                <a:path w="9836" h="30343" extrusionOk="0">
                  <a:moveTo>
                    <a:pt x="2325" y="28712"/>
                  </a:moveTo>
                  <a:cubicBezTo>
                    <a:pt x="2319" y="28732"/>
                    <a:pt x="2313" y="28750"/>
                    <a:pt x="2313" y="28768"/>
                  </a:cubicBezTo>
                  <a:cubicBezTo>
                    <a:pt x="2317" y="28750"/>
                    <a:pt x="2321" y="28731"/>
                    <a:pt x="2325" y="28712"/>
                  </a:cubicBezTo>
                  <a:close/>
                  <a:moveTo>
                    <a:pt x="9493" y="0"/>
                  </a:moveTo>
                  <a:cubicBezTo>
                    <a:pt x="9310" y="7"/>
                    <a:pt x="9164" y="139"/>
                    <a:pt x="9150" y="321"/>
                  </a:cubicBezTo>
                  <a:cubicBezTo>
                    <a:pt x="9033" y="1160"/>
                    <a:pt x="8887" y="2006"/>
                    <a:pt x="8719" y="2838"/>
                  </a:cubicBezTo>
                  <a:cubicBezTo>
                    <a:pt x="8121" y="5691"/>
                    <a:pt x="7209" y="8478"/>
                    <a:pt x="5888" y="11083"/>
                  </a:cubicBezTo>
                  <a:cubicBezTo>
                    <a:pt x="5473" y="11907"/>
                    <a:pt x="5013" y="12702"/>
                    <a:pt x="4509" y="13476"/>
                  </a:cubicBezTo>
                  <a:cubicBezTo>
                    <a:pt x="4422" y="11747"/>
                    <a:pt x="4203" y="10017"/>
                    <a:pt x="3845" y="8325"/>
                  </a:cubicBezTo>
                  <a:cubicBezTo>
                    <a:pt x="3816" y="8164"/>
                    <a:pt x="3678" y="8048"/>
                    <a:pt x="3510" y="8048"/>
                  </a:cubicBezTo>
                  <a:cubicBezTo>
                    <a:pt x="3495" y="8048"/>
                    <a:pt x="3473" y="8048"/>
                    <a:pt x="3452" y="8055"/>
                  </a:cubicBezTo>
                  <a:cubicBezTo>
                    <a:pt x="3262" y="8091"/>
                    <a:pt x="3145" y="8266"/>
                    <a:pt x="3174" y="8456"/>
                  </a:cubicBezTo>
                  <a:cubicBezTo>
                    <a:pt x="3503" y="10017"/>
                    <a:pt x="3714" y="11593"/>
                    <a:pt x="3816" y="13191"/>
                  </a:cubicBezTo>
                  <a:cubicBezTo>
                    <a:pt x="3933" y="15438"/>
                    <a:pt x="3889" y="17700"/>
                    <a:pt x="3678" y="19947"/>
                  </a:cubicBezTo>
                  <a:cubicBezTo>
                    <a:pt x="2817" y="18379"/>
                    <a:pt x="1730" y="16934"/>
                    <a:pt x="694" y="15475"/>
                  </a:cubicBezTo>
                  <a:cubicBezTo>
                    <a:pt x="650" y="15402"/>
                    <a:pt x="577" y="15351"/>
                    <a:pt x="489" y="15322"/>
                  </a:cubicBezTo>
                  <a:cubicBezTo>
                    <a:pt x="460" y="15314"/>
                    <a:pt x="431" y="15307"/>
                    <a:pt x="402" y="15307"/>
                  </a:cubicBezTo>
                  <a:cubicBezTo>
                    <a:pt x="343" y="15307"/>
                    <a:pt x="278" y="15329"/>
                    <a:pt x="227" y="15358"/>
                  </a:cubicBezTo>
                  <a:cubicBezTo>
                    <a:pt x="81" y="15446"/>
                    <a:pt x="0" y="15672"/>
                    <a:pt x="110" y="15825"/>
                  </a:cubicBezTo>
                  <a:cubicBezTo>
                    <a:pt x="1343" y="17554"/>
                    <a:pt x="2649" y="19262"/>
                    <a:pt x="3554" y="21202"/>
                  </a:cubicBezTo>
                  <a:cubicBezTo>
                    <a:pt x="3379" y="22742"/>
                    <a:pt x="3152" y="24274"/>
                    <a:pt x="2882" y="25799"/>
                  </a:cubicBezTo>
                  <a:cubicBezTo>
                    <a:pt x="2711" y="26772"/>
                    <a:pt x="2525" y="27746"/>
                    <a:pt x="2325" y="28712"/>
                  </a:cubicBezTo>
                  <a:lnTo>
                    <a:pt x="2325" y="28712"/>
                  </a:lnTo>
                  <a:cubicBezTo>
                    <a:pt x="2328" y="28702"/>
                    <a:pt x="2331" y="28692"/>
                    <a:pt x="2334" y="28680"/>
                  </a:cubicBezTo>
                  <a:lnTo>
                    <a:pt x="2334" y="28680"/>
                  </a:lnTo>
                  <a:cubicBezTo>
                    <a:pt x="2247" y="29086"/>
                    <a:pt x="2160" y="29493"/>
                    <a:pt x="2080" y="29892"/>
                  </a:cubicBezTo>
                  <a:cubicBezTo>
                    <a:pt x="2051" y="29979"/>
                    <a:pt x="2058" y="30067"/>
                    <a:pt x="2094" y="30147"/>
                  </a:cubicBezTo>
                  <a:cubicBezTo>
                    <a:pt x="2131" y="30235"/>
                    <a:pt x="2204" y="30293"/>
                    <a:pt x="2284" y="30322"/>
                  </a:cubicBezTo>
                  <a:cubicBezTo>
                    <a:pt x="2323" y="30335"/>
                    <a:pt x="2364" y="30343"/>
                    <a:pt x="2405" y="30343"/>
                  </a:cubicBezTo>
                  <a:cubicBezTo>
                    <a:pt x="2454" y="30343"/>
                    <a:pt x="2503" y="30332"/>
                    <a:pt x="2547" y="30308"/>
                  </a:cubicBezTo>
                  <a:cubicBezTo>
                    <a:pt x="2627" y="30271"/>
                    <a:pt x="2693" y="30206"/>
                    <a:pt x="2722" y="30118"/>
                  </a:cubicBezTo>
                  <a:cubicBezTo>
                    <a:pt x="3349" y="27200"/>
                    <a:pt x="3889" y="24252"/>
                    <a:pt x="4225" y="21275"/>
                  </a:cubicBezTo>
                  <a:cubicBezTo>
                    <a:pt x="4225" y="21268"/>
                    <a:pt x="4232" y="21261"/>
                    <a:pt x="4239" y="21253"/>
                  </a:cubicBezTo>
                  <a:cubicBezTo>
                    <a:pt x="4247" y="21202"/>
                    <a:pt x="4247" y="21159"/>
                    <a:pt x="4239" y="21107"/>
                  </a:cubicBezTo>
                  <a:cubicBezTo>
                    <a:pt x="4371" y="19925"/>
                    <a:pt x="4466" y="18736"/>
                    <a:pt x="4517" y="17540"/>
                  </a:cubicBezTo>
                  <a:cubicBezTo>
                    <a:pt x="4561" y="16555"/>
                    <a:pt x="4568" y="15570"/>
                    <a:pt x="4546" y="14577"/>
                  </a:cubicBezTo>
                  <a:cubicBezTo>
                    <a:pt x="4582" y="14556"/>
                    <a:pt x="4619" y="14519"/>
                    <a:pt x="4648" y="14483"/>
                  </a:cubicBezTo>
                  <a:cubicBezTo>
                    <a:pt x="6895" y="11243"/>
                    <a:pt x="8354" y="7500"/>
                    <a:pt x="9223" y="3663"/>
                  </a:cubicBezTo>
                  <a:cubicBezTo>
                    <a:pt x="9471" y="2568"/>
                    <a:pt x="9675" y="1474"/>
                    <a:pt x="9821" y="365"/>
                  </a:cubicBezTo>
                  <a:cubicBezTo>
                    <a:pt x="9836" y="182"/>
                    <a:pt x="9697" y="22"/>
                    <a:pt x="9515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1055377" y="3875283"/>
              <a:ext cx="345543" cy="332446"/>
            </a:xfrm>
            <a:custGeom>
              <a:avLst/>
              <a:gdLst/>
              <a:ahLst/>
              <a:cxnLst/>
              <a:rect l="l" t="t" r="r" b="b"/>
              <a:pathLst>
                <a:path w="10580" h="10179" extrusionOk="0">
                  <a:moveTo>
                    <a:pt x="5093" y="0"/>
                  </a:moveTo>
                  <a:cubicBezTo>
                    <a:pt x="2284" y="0"/>
                    <a:pt x="1" y="2277"/>
                    <a:pt x="1" y="5086"/>
                  </a:cubicBezTo>
                  <a:cubicBezTo>
                    <a:pt x="1" y="7151"/>
                    <a:pt x="1241" y="9004"/>
                    <a:pt x="3145" y="9792"/>
                  </a:cubicBezTo>
                  <a:cubicBezTo>
                    <a:pt x="3773" y="10052"/>
                    <a:pt x="4432" y="10179"/>
                    <a:pt x="5087" y="10179"/>
                  </a:cubicBezTo>
                  <a:cubicBezTo>
                    <a:pt x="6411" y="10179"/>
                    <a:pt x="7714" y="9662"/>
                    <a:pt x="8690" y="8690"/>
                  </a:cubicBezTo>
                  <a:cubicBezTo>
                    <a:pt x="10142" y="7231"/>
                    <a:pt x="10580" y="5042"/>
                    <a:pt x="9792" y="3145"/>
                  </a:cubicBezTo>
                  <a:cubicBezTo>
                    <a:pt x="9004" y="1241"/>
                    <a:pt x="7151" y="0"/>
                    <a:pt x="5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1054658" y="3875512"/>
              <a:ext cx="362722" cy="332609"/>
            </a:xfrm>
            <a:custGeom>
              <a:avLst/>
              <a:gdLst/>
              <a:ahLst/>
              <a:cxnLst/>
              <a:rect l="l" t="t" r="r" b="b"/>
              <a:pathLst>
                <a:path w="11106" h="10184" extrusionOk="0">
                  <a:moveTo>
                    <a:pt x="5097" y="1"/>
                  </a:moveTo>
                  <a:cubicBezTo>
                    <a:pt x="2411" y="1"/>
                    <a:pt x="7" y="2169"/>
                    <a:pt x="1" y="5101"/>
                  </a:cubicBezTo>
                  <a:lnTo>
                    <a:pt x="15" y="5079"/>
                  </a:lnTo>
                  <a:cubicBezTo>
                    <a:pt x="15" y="7958"/>
                    <a:pt x="2358" y="10183"/>
                    <a:pt x="5096" y="10183"/>
                  </a:cubicBezTo>
                  <a:cubicBezTo>
                    <a:pt x="5459" y="10183"/>
                    <a:pt x="5830" y="10144"/>
                    <a:pt x="6202" y="10062"/>
                  </a:cubicBezTo>
                  <a:cubicBezTo>
                    <a:pt x="9383" y="9369"/>
                    <a:pt x="11105" y="5911"/>
                    <a:pt x="9741" y="2956"/>
                  </a:cubicBezTo>
                  <a:lnTo>
                    <a:pt x="9741" y="2956"/>
                  </a:lnTo>
                  <a:cubicBezTo>
                    <a:pt x="9770" y="3021"/>
                    <a:pt x="9792" y="3094"/>
                    <a:pt x="9821" y="3160"/>
                  </a:cubicBezTo>
                  <a:cubicBezTo>
                    <a:pt x="9865" y="3299"/>
                    <a:pt x="9909" y="3444"/>
                    <a:pt x="9938" y="3583"/>
                  </a:cubicBezTo>
                  <a:cubicBezTo>
                    <a:pt x="9967" y="3707"/>
                    <a:pt x="9989" y="3831"/>
                    <a:pt x="10004" y="3948"/>
                  </a:cubicBezTo>
                  <a:cubicBezTo>
                    <a:pt x="10040" y="4181"/>
                    <a:pt x="10055" y="4415"/>
                    <a:pt x="10047" y="4656"/>
                  </a:cubicBezTo>
                  <a:cubicBezTo>
                    <a:pt x="10040" y="5152"/>
                    <a:pt x="9952" y="5648"/>
                    <a:pt x="9777" y="6122"/>
                  </a:cubicBezTo>
                  <a:cubicBezTo>
                    <a:pt x="9690" y="6348"/>
                    <a:pt x="9595" y="6567"/>
                    <a:pt x="9471" y="6779"/>
                  </a:cubicBezTo>
                  <a:cubicBezTo>
                    <a:pt x="9369" y="6968"/>
                    <a:pt x="9245" y="7151"/>
                    <a:pt x="9106" y="7326"/>
                  </a:cubicBezTo>
                  <a:cubicBezTo>
                    <a:pt x="8960" y="7523"/>
                    <a:pt x="8785" y="7705"/>
                    <a:pt x="8603" y="7873"/>
                  </a:cubicBezTo>
                  <a:cubicBezTo>
                    <a:pt x="8092" y="8340"/>
                    <a:pt x="7472" y="8690"/>
                    <a:pt x="6801" y="8880"/>
                  </a:cubicBezTo>
                  <a:cubicBezTo>
                    <a:pt x="6408" y="8990"/>
                    <a:pt x="6001" y="9045"/>
                    <a:pt x="5592" y="9045"/>
                  </a:cubicBezTo>
                  <a:cubicBezTo>
                    <a:pt x="5484" y="9045"/>
                    <a:pt x="5376" y="9041"/>
                    <a:pt x="5268" y="9033"/>
                  </a:cubicBezTo>
                  <a:cubicBezTo>
                    <a:pt x="5020" y="9011"/>
                    <a:pt x="4765" y="8975"/>
                    <a:pt x="4517" y="8917"/>
                  </a:cubicBezTo>
                  <a:cubicBezTo>
                    <a:pt x="4291" y="8858"/>
                    <a:pt x="4072" y="8785"/>
                    <a:pt x="3860" y="8698"/>
                  </a:cubicBezTo>
                  <a:cubicBezTo>
                    <a:pt x="3619" y="8588"/>
                    <a:pt x="3386" y="8464"/>
                    <a:pt x="3160" y="8318"/>
                  </a:cubicBezTo>
                  <a:cubicBezTo>
                    <a:pt x="2970" y="8194"/>
                    <a:pt x="2788" y="8056"/>
                    <a:pt x="2613" y="7902"/>
                  </a:cubicBezTo>
                  <a:cubicBezTo>
                    <a:pt x="2233" y="7567"/>
                    <a:pt x="1920" y="7165"/>
                    <a:pt x="1679" y="6720"/>
                  </a:cubicBezTo>
                  <a:lnTo>
                    <a:pt x="1606" y="6589"/>
                  </a:lnTo>
                  <a:cubicBezTo>
                    <a:pt x="1453" y="6275"/>
                    <a:pt x="1329" y="5947"/>
                    <a:pt x="1248" y="5604"/>
                  </a:cubicBezTo>
                  <a:cubicBezTo>
                    <a:pt x="1226" y="5517"/>
                    <a:pt x="1212" y="5414"/>
                    <a:pt x="1197" y="5320"/>
                  </a:cubicBezTo>
                  <a:cubicBezTo>
                    <a:pt x="1190" y="5290"/>
                    <a:pt x="1183" y="5254"/>
                    <a:pt x="1183" y="5232"/>
                  </a:cubicBezTo>
                  <a:cubicBezTo>
                    <a:pt x="1146" y="5020"/>
                    <a:pt x="1132" y="4802"/>
                    <a:pt x="1132" y="4590"/>
                  </a:cubicBezTo>
                  <a:lnTo>
                    <a:pt x="1132" y="4546"/>
                  </a:lnTo>
                  <a:lnTo>
                    <a:pt x="1132" y="4495"/>
                  </a:lnTo>
                  <a:cubicBezTo>
                    <a:pt x="1139" y="4488"/>
                    <a:pt x="1139" y="4473"/>
                    <a:pt x="1132" y="4459"/>
                  </a:cubicBezTo>
                  <a:lnTo>
                    <a:pt x="1132" y="4451"/>
                  </a:lnTo>
                  <a:lnTo>
                    <a:pt x="1132" y="4415"/>
                  </a:lnTo>
                  <a:cubicBezTo>
                    <a:pt x="1132" y="4408"/>
                    <a:pt x="1132" y="4408"/>
                    <a:pt x="1132" y="4408"/>
                  </a:cubicBezTo>
                  <a:lnTo>
                    <a:pt x="1132" y="4371"/>
                  </a:lnTo>
                  <a:lnTo>
                    <a:pt x="1132" y="4356"/>
                  </a:lnTo>
                  <a:lnTo>
                    <a:pt x="1132" y="4327"/>
                  </a:lnTo>
                  <a:cubicBezTo>
                    <a:pt x="1132" y="4320"/>
                    <a:pt x="1132" y="4313"/>
                    <a:pt x="1132" y="4305"/>
                  </a:cubicBezTo>
                  <a:cubicBezTo>
                    <a:pt x="1132" y="4298"/>
                    <a:pt x="1132" y="4284"/>
                    <a:pt x="1132" y="4276"/>
                  </a:cubicBezTo>
                  <a:cubicBezTo>
                    <a:pt x="1146" y="4145"/>
                    <a:pt x="1161" y="4006"/>
                    <a:pt x="1183" y="3875"/>
                  </a:cubicBezTo>
                  <a:cubicBezTo>
                    <a:pt x="1204" y="3722"/>
                    <a:pt x="1241" y="3561"/>
                    <a:pt x="1277" y="3415"/>
                  </a:cubicBezTo>
                  <a:cubicBezTo>
                    <a:pt x="1314" y="3284"/>
                    <a:pt x="1358" y="3145"/>
                    <a:pt x="1409" y="3021"/>
                  </a:cubicBezTo>
                  <a:cubicBezTo>
                    <a:pt x="1431" y="2963"/>
                    <a:pt x="1453" y="2905"/>
                    <a:pt x="1482" y="2846"/>
                  </a:cubicBezTo>
                  <a:cubicBezTo>
                    <a:pt x="1526" y="2744"/>
                    <a:pt x="1569" y="2649"/>
                    <a:pt x="1613" y="2554"/>
                  </a:cubicBezTo>
                  <a:cubicBezTo>
                    <a:pt x="1620" y="2547"/>
                    <a:pt x="1620" y="2547"/>
                    <a:pt x="1620" y="2540"/>
                  </a:cubicBezTo>
                  <a:cubicBezTo>
                    <a:pt x="1642" y="2496"/>
                    <a:pt x="1671" y="2452"/>
                    <a:pt x="1693" y="2408"/>
                  </a:cubicBezTo>
                  <a:cubicBezTo>
                    <a:pt x="1723" y="2365"/>
                    <a:pt x="1759" y="2299"/>
                    <a:pt x="1795" y="2248"/>
                  </a:cubicBezTo>
                  <a:cubicBezTo>
                    <a:pt x="2007" y="1898"/>
                    <a:pt x="2270" y="1584"/>
                    <a:pt x="2569" y="1307"/>
                  </a:cubicBezTo>
                  <a:cubicBezTo>
                    <a:pt x="2751" y="1139"/>
                    <a:pt x="2941" y="993"/>
                    <a:pt x="3153" y="854"/>
                  </a:cubicBezTo>
                  <a:lnTo>
                    <a:pt x="3218" y="818"/>
                  </a:lnTo>
                  <a:cubicBezTo>
                    <a:pt x="3401" y="694"/>
                    <a:pt x="3590" y="592"/>
                    <a:pt x="3795" y="511"/>
                  </a:cubicBezTo>
                  <a:lnTo>
                    <a:pt x="3802" y="511"/>
                  </a:lnTo>
                  <a:lnTo>
                    <a:pt x="3816" y="504"/>
                  </a:lnTo>
                  <a:cubicBezTo>
                    <a:pt x="4043" y="402"/>
                    <a:pt x="4283" y="322"/>
                    <a:pt x="4517" y="263"/>
                  </a:cubicBezTo>
                  <a:cubicBezTo>
                    <a:pt x="4685" y="227"/>
                    <a:pt x="4853" y="198"/>
                    <a:pt x="5013" y="176"/>
                  </a:cubicBezTo>
                  <a:lnTo>
                    <a:pt x="5079" y="176"/>
                  </a:lnTo>
                  <a:cubicBezTo>
                    <a:pt x="5115" y="169"/>
                    <a:pt x="5152" y="169"/>
                    <a:pt x="5195" y="161"/>
                  </a:cubicBezTo>
                  <a:cubicBezTo>
                    <a:pt x="5327" y="154"/>
                    <a:pt x="5458" y="147"/>
                    <a:pt x="5589" y="147"/>
                  </a:cubicBezTo>
                  <a:cubicBezTo>
                    <a:pt x="5728" y="147"/>
                    <a:pt x="5867" y="154"/>
                    <a:pt x="5998" y="169"/>
                  </a:cubicBezTo>
                  <a:cubicBezTo>
                    <a:pt x="6231" y="190"/>
                    <a:pt x="6465" y="227"/>
                    <a:pt x="6691" y="285"/>
                  </a:cubicBezTo>
                  <a:cubicBezTo>
                    <a:pt x="6822" y="322"/>
                    <a:pt x="6954" y="358"/>
                    <a:pt x="7085" y="409"/>
                  </a:cubicBezTo>
                  <a:cubicBezTo>
                    <a:pt x="6426" y="130"/>
                    <a:pt x="5753" y="1"/>
                    <a:pt x="5097" y="1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>
              <a:off x="724179" y="3917708"/>
              <a:ext cx="117968" cy="100887"/>
            </a:xfrm>
            <a:custGeom>
              <a:avLst/>
              <a:gdLst/>
              <a:ahLst/>
              <a:cxnLst/>
              <a:rect l="l" t="t" r="r" b="b"/>
              <a:pathLst>
                <a:path w="3612" h="3089" extrusionOk="0">
                  <a:moveTo>
                    <a:pt x="1533" y="0"/>
                  </a:moveTo>
                  <a:cubicBezTo>
                    <a:pt x="686" y="0"/>
                    <a:pt x="0" y="690"/>
                    <a:pt x="0" y="1540"/>
                  </a:cubicBezTo>
                  <a:cubicBezTo>
                    <a:pt x="0" y="2473"/>
                    <a:pt x="762" y="3088"/>
                    <a:pt x="1555" y="3088"/>
                  </a:cubicBezTo>
                  <a:cubicBezTo>
                    <a:pt x="1934" y="3088"/>
                    <a:pt x="2320" y="2948"/>
                    <a:pt x="2634" y="2634"/>
                  </a:cubicBezTo>
                  <a:cubicBezTo>
                    <a:pt x="3612" y="1664"/>
                    <a:pt x="2918" y="0"/>
                    <a:pt x="1547" y="0"/>
                  </a:cubicBezTo>
                  <a:cubicBezTo>
                    <a:pt x="1542" y="0"/>
                    <a:pt x="1538" y="0"/>
                    <a:pt x="1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>
              <a:off x="715100" y="3917936"/>
              <a:ext cx="127276" cy="101181"/>
            </a:xfrm>
            <a:custGeom>
              <a:avLst/>
              <a:gdLst/>
              <a:ahLst/>
              <a:cxnLst/>
              <a:rect l="l" t="t" r="r" b="b"/>
              <a:pathLst>
                <a:path w="3897" h="3098" extrusionOk="0">
                  <a:moveTo>
                    <a:pt x="2000" y="0"/>
                  </a:moveTo>
                  <a:lnTo>
                    <a:pt x="2000" y="0"/>
                  </a:lnTo>
                  <a:cubicBezTo>
                    <a:pt x="2073" y="15"/>
                    <a:pt x="2139" y="44"/>
                    <a:pt x="2204" y="73"/>
                  </a:cubicBezTo>
                  <a:lnTo>
                    <a:pt x="2197" y="66"/>
                  </a:lnTo>
                  <a:lnTo>
                    <a:pt x="2197" y="66"/>
                  </a:lnTo>
                  <a:cubicBezTo>
                    <a:pt x="2263" y="95"/>
                    <a:pt x="2328" y="139"/>
                    <a:pt x="2387" y="176"/>
                  </a:cubicBezTo>
                  <a:cubicBezTo>
                    <a:pt x="2423" y="205"/>
                    <a:pt x="2467" y="241"/>
                    <a:pt x="2503" y="270"/>
                  </a:cubicBezTo>
                  <a:cubicBezTo>
                    <a:pt x="2584" y="343"/>
                    <a:pt x="2657" y="424"/>
                    <a:pt x="2715" y="504"/>
                  </a:cubicBezTo>
                  <a:cubicBezTo>
                    <a:pt x="2773" y="591"/>
                    <a:pt x="2817" y="679"/>
                    <a:pt x="2854" y="774"/>
                  </a:cubicBezTo>
                  <a:cubicBezTo>
                    <a:pt x="2875" y="825"/>
                    <a:pt x="2897" y="876"/>
                    <a:pt x="2912" y="934"/>
                  </a:cubicBezTo>
                  <a:cubicBezTo>
                    <a:pt x="2919" y="985"/>
                    <a:pt x="2926" y="1036"/>
                    <a:pt x="2934" y="1095"/>
                  </a:cubicBezTo>
                  <a:cubicBezTo>
                    <a:pt x="2948" y="1204"/>
                    <a:pt x="2948" y="1314"/>
                    <a:pt x="2934" y="1423"/>
                  </a:cubicBezTo>
                  <a:cubicBezTo>
                    <a:pt x="2926" y="1525"/>
                    <a:pt x="2905" y="1620"/>
                    <a:pt x="2861" y="1715"/>
                  </a:cubicBezTo>
                  <a:cubicBezTo>
                    <a:pt x="2824" y="1810"/>
                    <a:pt x="2781" y="1905"/>
                    <a:pt x="2722" y="1992"/>
                  </a:cubicBezTo>
                  <a:cubicBezTo>
                    <a:pt x="2664" y="2073"/>
                    <a:pt x="2598" y="2145"/>
                    <a:pt x="2518" y="2218"/>
                  </a:cubicBezTo>
                  <a:cubicBezTo>
                    <a:pt x="2438" y="2299"/>
                    <a:pt x="2336" y="2364"/>
                    <a:pt x="2233" y="2415"/>
                  </a:cubicBezTo>
                  <a:cubicBezTo>
                    <a:pt x="2139" y="2459"/>
                    <a:pt x="2044" y="2496"/>
                    <a:pt x="1942" y="2525"/>
                  </a:cubicBezTo>
                  <a:cubicBezTo>
                    <a:pt x="1839" y="2547"/>
                    <a:pt x="1745" y="2554"/>
                    <a:pt x="1642" y="2554"/>
                  </a:cubicBezTo>
                  <a:cubicBezTo>
                    <a:pt x="1533" y="2554"/>
                    <a:pt x="1423" y="2547"/>
                    <a:pt x="1321" y="2518"/>
                  </a:cubicBezTo>
                  <a:cubicBezTo>
                    <a:pt x="1197" y="2488"/>
                    <a:pt x="1088" y="2437"/>
                    <a:pt x="978" y="2379"/>
                  </a:cubicBezTo>
                  <a:cubicBezTo>
                    <a:pt x="891" y="2328"/>
                    <a:pt x="811" y="2262"/>
                    <a:pt x="738" y="2197"/>
                  </a:cubicBezTo>
                  <a:cubicBezTo>
                    <a:pt x="665" y="2124"/>
                    <a:pt x="599" y="2043"/>
                    <a:pt x="541" y="1956"/>
                  </a:cubicBezTo>
                  <a:cubicBezTo>
                    <a:pt x="533" y="1948"/>
                    <a:pt x="526" y="1934"/>
                    <a:pt x="519" y="1919"/>
                  </a:cubicBezTo>
                  <a:cubicBezTo>
                    <a:pt x="519" y="1919"/>
                    <a:pt x="519" y="1919"/>
                    <a:pt x="519" y="1912"/>
                  </a:cubicBezTo>
                  <a:cubicBezTo>
                    <a:pt x="482" y="1846"/>
                    <a:pt x="446" y="1773"/>
                    <a:pt x="424" y="1700"/>
                  </a:cubicBezTo>
                  <a:cubicBezTo>
                    <a:pt x="395" y="1642"/>
                    <a:pt x="380" y="1576"/>
                    <a:pt x="366" y="1511"/>
                  </a:cubicBezTo>
                  <a:cubicBezTo>
                    <a:pt x="358" y="1474"/>
                    <a:pt x="351" y="1430"/>
                    <a:pt x="351" y="1387"/>
                  </a:cubicBezTo>
                  <a:cubicBezTo>
                    <a:pt x="351" y="1365"/>
                    <a:pt x="351" y="1336"/>
                    <a:pt x="344" y="1314"/>
                  </a:cubicBezTo>
                  <a:lnTo>
                    <a:pt x="344" y="1197"/>
                  </a:lnTo>
                  <a:cubicBezTo>
                    <a:pt x="344" y="1175"/>
                    <a:pt x="344" y="1146"/>
                    <a:pt x="351" y="1131"/>
                  </a:cubicBezTo>
                  <a:cubicBezTo>
                    <a:pt x="358" y="1109"/>
                    <a:pt x="358" y="1080"/>
                    <a:pt x="358" y="1058"/>
                  </a:cubicBezTo>
                  <a:lnTo>
                    <a:pt x="358" y="1051"/>
                  </a:lnTo>
                  <a:lnTo>
                    <a:pt x="358" y="1051"/>
                  </a:lnTo>
                  <a:cubicBezTo>
                    <a:pt x="0" y="2136"/>
                    <a:pt x="855" y="3098"/>
                    <a:pt x="1833" y="3098"/>
                  </a:cubicBezTo>
                  <a:cubicBezTo>
                    <a:pt x="2111" y="3098"/>
                    <a:pt x="2398" y="3020"/>
                    <a:pt x="2671" y="2846"/>
                  </a:cubicBezTo>
                  <a:cubicBezTo>
                    <a:pt x="3897" y="2051"/>
                    <a:pt x="3452" y="154"/>
                    <a:pt x="2000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758243" y="3591246"/>
              <a:ext cx="238549" cy="229600"/>
            </a:xfrm>
            <a:custGeom>
              <a:avLst/>
              <a:gdLst/>
              <a:ahLst/>
              <a:cxnLst/>
              <a:rect l="l" t="t" r="r" b="b"/>
              <a:pathLst>
                <a:path w="7304" h="7030" extrusionOk="0">
                  <a:moveTo>
                    <a:pt x="3517" y="1"/>
                  </a:moveTo>
                  <a:cubicBezTo>
                    <a:pt x="1569" y="1"/>
                    <a:pt x="0" y="1577"/>
                    <a:pt x="0" y="3517"/>
                  </a:cubicBezTo>
                  <a:cubicBezTo>
                    <a:pt x="0" y="4940"/>
                    <a:pt x="854" y="6217"/>
                    <a:pt x="2167" y="6764"/>
                  </a:cubicBezTo>
                  <a:cubicBezTo>
                    <a:pt x="2601" y="6942"/>
                    <a:pt x="3056" y="7029"/>
                    <a:pt x="3508" y="7029"/>
                  </a:cubicBezTo>
                  <a:cubicBezTo>
                    <a:pt x="4423" y="7029"/>
                    <a:pt x="5323" y="6672"/>
                    <a:pt x="5998" y="5998"/>
                  </a:cubicBezTo>
                  <a:cubicBezTo>
                    <a:pt x="7005" y="4991"/>
                    <a:pt x="7304" y="3481"/>
                    <a:pt x="6764" y="2168"/>
                  </a:cubicBezTo>
                  <a:cubicBezTo>
                    <a:pt x="6217" y="854"/>
                    <a:pt x="4932" y="1"/>
                    <a:pt x="3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47988" y="3590821"/>
              <a:ext cx="251188" cy="229926"/>
            </a:xfrm>
            <a:custGeom>
              <a:avLst/>
              <a:gdLst/>
              <a:ahLst/>
              <a:cxnLst/>
              <a:rect l="l" t="t" r="r" b="b"/>
              <a:pathLst>
                <a:path w="7691" h="7040" extrusionOk="0">
                  <a:moveTo>
                    <a:pt x="3837" y="0"/>
                  </a:moveTo>
                  <a:cubicBezTo>
                    <a:pt x="3581" y="0"/>
                    <a:pt x="3322" y="28"/>
                    <a:pt x="3065" y="87"/>
                  </a:cubicBezTo>
                  <a:cubicBezTo>
                    <a:pt x="3145" y="79"/>
                    <a:pt x="3225" y="79"/>
                    <a:pt x="3306" y="79"/>
                  </a:cubicBezTo>
                  <a:cubicBezTo>
                    <a:pt x="3379" y="79"/>
                    <a:pt x="3452" y="79"/>
                    <a:pt x="3525" y="87"/>
                  </a:cubicBezTo>
                  <a:cubicBezTo>
                    <a:pt x="3758" y="108"/>
                    <a:pt x="3984" y="152"/>
                    <a:pt x="4203" y="225"/>
                  </a:cubicBezTo>
                  <a:cubicBezTo>
                    <a:pt x="5327" y="605"/>
                    <a:pt x="6100" y="1641"/>
                    <a:pt x="6151" y="2823"/>
                  </a:cubicBezTo>
                  <a:cubicBezTo>
                    <a:pt x="6158" y="3056"/>
                    <a:pt x="6137" y="3290"/>
                    <a:pt x="6093" y="3516"/>
                  </a:cubicBezTo>
                  <a:cubicBezTo>
                    <a:pt x="6013" y="3924"/>
                    <a:pt x="5837" y="4304"/>
                    <a:pt x="5589" y="4639"/>
                  </a:cubicBezTo>
                  <a:cubicBezTo>
                    <a:pt x="5473" y="4807"/>
                    <a:pt x="5327" y="4960"/>
                    <a:pt x="5174" y="5092"/>
                  </a:cubicBezTo>
                  <a:cubicBezTo>
                    <a:pt x="5028" y="5223"/>
                    <a:pt x="4867" y="5332"/>
                    <a:pt x="4699" y="5427"/>
                  </a:cubicBezTo>
                  <a:cubicBezTo>
                    <a:pt x="4495" y="5551"/>
                    <a:pt x="4276" y="5639"/>
                    <a:pt x="4050" y="5697"/>
                  </a:cubicBezTo>
                  <a:cubicBezTo>
                    <a:pt x="3799" y="5769"/>
                    <a:pt x="3541" y="5804"/>
                    <a:pt x="3284" y="5804"/>
                  </a:cubicBezTo>
                  <a:cubicBezTo>
                    <a:pt x="2860" y="5804"/>
                    <a:pt x="2437" y="5708"/>
                    <a:pt x="2051" y="5522"/>
                  </a:cubicBezTo>
                  <a:cubicBezTo>
                    <a:pt x="1839" y="5420"/>
                    <a:pt x="1635" y="5289"/>
                    <a:pt x="1460" y="5135"/>
                  </a:cubicBezTo>
                  <a:lnTo>
                    <a:pt x="1372" y="5062"/>
                  </a:lnTo>
                  <a:lnTo>
                    <a:pt x="1358" y="5055"/>
                  </a:lnTo>
                  <a:cubicBezTo>
                    <a:pt x="1314" y="5011"/>
                    <a:pt x="1270" y="4975"/>
                    <a:pt x="1234" y="4931"/>
                  </a:cubicBezTo>
                  <a:cubicBezTo>
                    <a:pt x="1168" y="4858"/>
                    <a:pt x="1102" y="4785"/>
                    <a:pt x="1044" y="4712"/>
                  </a:cubicBezTo>
                  <a:cubicBezTo>
                    <a:pt x="913" y="4559"/>
                    <a:pt x="810" y="4391"/>
                    <a:pt x="723" y="4209"/>
                  </a:cubicBezTo>
                  <a:cubicBezTo>
                    <a:pt x="679" y="4129"/>
                    <a:pt x="643" y="4048"/>
                    <a:pt x="613" y="3968"/>
                  </a:cubicBezTo>
                  <a:cubicBezTo>
                    <a:pt x="613" y="3961"/>
                    <a:pt x="606" y="3946"/>
                    <a:pt x="606" y="3939"/>
                  </a:cubicBezTo>
                  <a:cubicBezTo>
                    <a:pt x="570" y="3851"/>
                    <a:pt x="541" y="3764"/>
                    <a:pt x="519" y="3669"/>
                  </a:cubicBezTo>
                  <a:cubicBezTo>
                    <a:pt x="504" y="3618"/>
                    <a:pt x="489" y="3559"/>
                    <a:pt x="482" y="3501"/>
                  </a:cubicBezTo>
                  <a:lnTo>
                    <a:pt x="482" y="3494"/>
                  </a:lnTo>
                  <a:cubicBezTo>
                    <a:pt x="482" y="3487"/>
                    <a:pt x="482" y="3479"/>
                    <a:pt x="482" y="3472"/>
                  </a:cubicBezTo>
                  <a:lnTo>
                    <a:pt x="475" y="3435"/>
                  </a:lnTo>
                  <a:cubicBezTo>
                    <a:pt x="475" y="3435"/>
                    <a:pt x="475" y="3428"/>
                    <a:pt x="475" y="3421"/>
                  </a:cubicBezTo>
                  <a:cubicBezTo>
                    <a:pt x="475" y="3414"/>
                    <a:pt x="475" y="3414"/>
                    <a:pt x="475" y="3406"/>
                  </a:cubicBezTo>
                  <a:cubicBezTo>
                    <a:pt x="460" y="3333"/>
                    <a:pt x="453" y="3253"/>
                    <a:pt x="446" y="3180"/>
                  </a:cubicBezTo>
                  <a:cubicBezTo>
                    <a:pt x="438" y="3107"/>
                    <a:pt x="438" y="3027"/>
                    <a:pt x="438" y="2954"/>
                  </a:cubicBezTo>
                  <a:lnTo>
                    <a:pt x="438" y="2874"/>
                  </a:lnTo>
                  <a:lnTo>
                    <a:pt x="438" y="2844"/>
                  </a:lnTo>
                  <a:lnTo>
                    <a:pt x="438" y="2808"/>
                  </a:lnTo>
                  <a:cubicBezTo>
                    <a:pt x="438" y="2699"/>
                    <a:pt x="453" y="2596"/>
                    <a:pt x="468" y="2487"/>
                  </a:cubicBezTo>
                  <a:lnTo>
                    <a:pt x="468" y="2487"/>
                  </a:lnTo>
                  <a:cubicBezTo>
                    <a:pt x="1" y="4012"/>
                    <a:pt x="613" y="5653"/>
                    <a:pt x="1963" y="6500"/>
                  </a:cubicBezTo>
                  <a:cubicBezTo>
                    <a:pt x="2541" y="6862"/>
                    <a:pt x="3192" y="7040"/>
                    <a:pt x="3838" y="7040"/>
                  </a:cubicBezTo>
                  <a:cubicBezTo>
                    <a:pt x="4701" y="7040"/>
                    <a:pt x="5557" y="6723"/>
                    <a:pt x="6224" y="6106"/>
                  </a:cubicBezTo>
                  <a:cubicBezTo>
                    <a:pt x="7392" y="5019"/>
                    <a:pt x="7691" y="3290"/>
                    <a:pt x="6946" y="1881"/>
                  </a:cubicBezTo>
                  <a:cubicBezTo>
                    <a:pt x="6332" y="708"/>
                    <a:pt x="5120" y="0"/>
                    <a:pt x="3837" y="0"/>
                  </a:cubicBez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>
              <a:off x="1000803" y="3360345"/>
              <a:ext cx="177311" cy="170779"/>
            </a:xfrm>
            <a:custGeom>
              <a:avLst/>
              <a:gdLst/>
              <a:ahLst/>
              <a:cxnLst/>
              <a:rect l="l" t="t" r="r" b="b"/>
              <a:pathLst>
                <a:path w="5429" h="5229" extrusionOk="0">
                  <a:moveTo>
                    <a:pt x="2613" y="1"/>
                  </a:moveTo>
                  <a:cubicBezTo>
                    <a:pt x="1168" y="1"/>
                    <a:pt x="1" y="1168"/>
                    <a:pt x="1" y="2613"/>
                  </a:cubicBezTo>
                  <a:cubicBezTo>
                    <a:pt x="1" y="3671"/>
                    <a:pt x="635" y="4626"/>
                    <a:pt x="1613" y="5028"/>
                  </a:cubicBezTo>
                  <a:cubicBezTo>
                    <a:pt x="1938" y="5163"/>
                    <a:pt x="2278" y="5229"/>
                    <a:pt x="2616" y="5229"/>
                  </a:cubicBezTo>
                  <a:cubicBezTo>
                    <a:pt x="3295" y="5229"/>
                    <a:pt x="3961" y="4963"/>
                    <a:pt x="4459" y="4466"/>
                  </a:cubicBezTo>
                  <a:cubicBezTo>
                    <a:pt x="5210" y="3714"/>
                    <a:pt x="5429" y="2591"/>
                    <a:pt x="5028" y="1613"/>
                  </a:cubicBezTo>
                  <a:cubicBezTo>
                    <a:pt x="4619" y="635"/>
                    <a:pt x="3671" y="1"/>
                    <a:pt x="2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>
              <a:off x="1000346" y="3360606"/>
              <a:ext cx="189461" cy="171106"/>
            </a:xfrm>
            <a:custGeom>
              <a:avLst/>
              <a:gdLst/>
              <a:ahLst/>
              <a:cxnLst/>
              <a:rect l="l" t="t" r="r" b="b"/>
              <a:pathLst>
                <a:path w="5801" h="5239" extrusionOk="0">
                  <a:moveTo>
                    <a:pt x="2641" y="0"/>
                  </a:moveTo>
                  <a:cubicBezTo>
                    <a:pt x="1189" y="7"/>
                    <a:pt x="22" y="1175"/>
                    <a:pt x="15" y="2627"/>
                  </a:cubicBezTo>
                  <a:lnTo>
                    <a:pt x="0" y="2605"/>
                  </a:lnTo>
                  <a:lnTo>
                    <a:pt x="0" y="2605"/>
                  </a:lnTo>
                  <a:cubicBezTo>
                    <a:pt x="0" y="4109"/>
                    <a:pt x="1231" y="5238"/>
                    <a:pt x="2623" y="5238"/>
                  </a:cubicBezTo>
                  <a:cubicBezTo>
                    <a:pt x="2913" y="5238"/>
                    <a:pt x="3209" y="5189"/>
                    <a:pt x="3502" y="5085"/>
                  </a:cubicBezTo>
                  <a:cubicBezTo>
                    <a:pt x="5210" y="4480"/>
                    <a:pt x="5801" y="2357"/>
                    <a:pt x="4655" y="956"/>
                  </a:cubicBezTo>
                  <a:lnTo>
                    <a:pt x="4655" y="956"/>
                  </a:lnTo>
                  <a:cubicBezTo>
                    <a:pt x="4721" y="1058"/>
                    <a:pt x="4779" y="1167"/>
                    <a:pt x="4830" y="1284"/>
                  </a:cubicBezTo>
                  <a:cubicBezTo>
                    <a:pt x="4881" y="1408"/>
                    <a:pt x="4918" y="1547"/>
                    <a:pt x="4947" y="1678"/>
                  </a:cubicBezTo>
                  <a:cubicBezTo>
                    <a:pt x="4969" y="1795"/>
                    <a:pt x="4983" y="1912"/>
                    <a:pt x="4991" y="2028"/>
                  </a:cubicBezTo>
                  <a:cubicBezTo>
                    <a:pt x="4998" y="2393"/>
                    <a:pt x="4910" y="2751"/>
                    <a:pt x="4743" y="3079"/>
                  </a:cubicBezTo>
                  <a:cubicBezTo>
                    <a:pt x="4692" y="3181"/>
                    <a:pt x="4626" y="3276"/>
                    <a:pt x="4560" y="3363"/>
                  </a:cubicBezTo>
                  <a:cubicBezTo>
                    <a:pt x="4443" y="3524"/>
                    <a:pt x="4305" y="3663"/>
                    <a:pt x="4144" y="3779"/>
                  </a:cubicBezTo>
                  <a:cubicBezTo>
                    <a:pt x="4035" y="3867"/>
                    <a:pt x="3918" y="3940"/>
                    <a:pt x="3794" y="3998"/>
                  </a:cubicBezTo>
                  <a:cubicBezTo>
                    <a:pt x="3699" y="4042"/>
                    <a:pt x="3604" y="4079"/>
                    <a:pt x="3502" y="4115"/>
                  </a:cubicBezTo>
                  <a:cubicBezTo>
                    <a:pt x="3298" y="4173"/>
                    <a:pt x="3086" y="4210"/>
                    <a:pt x="2867" y="4210"/>
                  </a:cubicBezTo>
                  <a:cubicBezTo>
                    <a:pt x="2634" y="4210"/>
                    <a:pt x="2393" y="4173"/>
                    <a:pt x="2167" y="4093"/>
                  </a:cubicBezTo>
                  <a:cubicBezTo>
                    <a:pt x="2065" y="4057"/>
                    <a:pt x="1963" y="4006"/>
                    <a:pt x="1868" y="3954"/>
                  </a:cubicBezTo>
                  <a:cubicBezTo>
                    <a:pt x="1766" y="3903"/>
                    <a:pt x="1671" y="3845"/>
                    <a:pt x="1583" y="3772"/>
                  </a:cubicBezTo>
                  <a:cubicBezTo>
                    <a:pt x="1554" y="3750"/>
                    <a:pt x="1518" y="3721"/>
                    <a:pt x="1489" y="3692"/>
                  </a:cubicBezTo>
                  <a:cubicBezTo>
                    <a:pt x="1481" y="3692"/>
                    <a:pt x="1481" y="3692"/>
                    <a:pt x="1474" y="3685"/>
                  </a:cubicBezTo>
                  <a:cubicBezTo>
                    <a:pt x="1467" y="3677"/>
                    <a:pt x="1452" y="3663"/>
                    <a:pt x="1437" y="3655"/>
                  </a:cubicBezTo>
                  <a:cubicBezTo>
                    <a:pt x="1386" y="3604"/>
                    <a:pt x="1343" y="3560"/>
                    <a:pt x="1299" y="3509"/>
                  </a:cubicBezTo>
                  <a:cubicBezTo>
                    <a:pt x="1255" y="3458"/>
                    <a:pt x="1211" y="3415"/>
                    <a:pt x="1175" y="3356"/>
                  </a:cubicBezTo>
                  <a:cubicBezTo>
                    <a:pt x="1146" y="3327"/>
                    <a:pt x="1124" y="3291"/>
                    <a:pt x="1095" y="3254"/>
                  </a:cubicBezTo>
                  <a:cubicBezTo>
                    <a:pt x="1051" y="3174"/>
                    <a:pt x="1007" y="3101"/>
                    <a:pt x="963" y="3013"/>
                  </a:cubicBezTo>
                  <a:cubicBezTo>
                    <a:pt x="949" y="2977"/>
                    <a:pt x="927" y="2940"/>
                    <a:pt x="912" y="2904"/>
                  </a:cubicBezTo>
                  <a:cubicBezTo>
                    <a:pt x="905" y="2889"/>
                    <a:pt x="905" y="2875"/>
                    <a:pt x="898" y="2853"/>
                  </a:cubicBezTo>
                  <a:cubicBezTo>
                    <a:pt x="868" y="2787"/>
                    <a:pt x="846" y="2721"/>
                    <a:pt x="832" y="2656"/>
                  </a:cubicBezTo>
                  <a:cubicBezTo>
                    <a:pt x="825" y="2648"/>
                    <a:pt x="825" y="2641"/>
                    <a:pt x="825" y="2634"/>
                  </a:cubicBezTo>
                  <a:lnTo>
                    <a:pt x="825" y="2619"/>
                  </a:lnTo>
                  <a:cubicBezTo>
                    <a:pt x="810" y="2576"/>
                    <a:pt x="803" y="2532"/>
                    <a:pt x="795" y="2481"/>
                  </a:cubicBezTo>
                  <a:cubicBezTo>
                    <a:pt x="795" y="2481"/>
                    <a:pt x="795" y="2481"/>
                    <a:pt x="795" y="2473"/>
                  </a:cubicBezTo>
                  <a:lnTo>
                    <a:pt x="795" y="2459"/>
                  </a:lnTo>
                  <a:cubicBezTo>
                    <a:pt x="795" y="2444"/>
                    <a:pt x="795" y="2430"/>
                    <a:pt x="788" y="2415"/>
                  </a:cubicBezTo>
                  <a:cubicBezTo>
                    <a:pt x="788" y="2408"/>
                    <a:pt x="788" y="2393"/>
                    <a:pt x="788" y="2386"/>
                  </a:cubicBezTo>
                  <a:cubicBezTo>
                    <a:pt x="788" y="2379"/>
                    <a:pt x="788" y="2364"/>
                    <a:pt x="781" y="2349"/>
                  </a:cubicBezTo>
                  <a:cubicBezTo>
                    <a:pt x="781" y="2335"/>
                    <a:pt x="781" y="2320"/>
                    <a:pt x="781" y="2306"/>
                  </a:cubicBezTo>
                  <a:lnTo>
                    <a:pt x="781" y="2269"/>
                  </a:lnTo>
                  <a:lnTo>
                    <a:pt x="781" y="2247"/>
                  </a:lnTo>
                  <a:lnTo>
                    <a:pt x="781" y="2240"/>
                  </a:lnTo>
                  <a:cubicBezTo>
                    <a:pt x="766" y="2138"/>
                    <a:pt x="766" y="2036"/>
                    <a:pt x="781" y="1933"/>
                  </a:cubicBezTo>
                  <a:cubicBezTo>
                    <a:pt x="788" y="1839"/>
                    <a:pt x="803" y="1736"/>
                    <a:pt x="825" y="1642"/>
                  </a:cubicBezTo>
                  <a:cubicBezTo>
                    <a:pt x="839" y="1561"/>
                    <a:pt x="861" y="1488"/>
                    <a:pt x="883" y="1415"/>
                  </a:cubicBezTo>
                  <a:cubicBezTo>
                    <a:pt x="934" y="1277"/>
                    <a:pt x="992" y="1145"/>
                    <a:pt x="1065" y="1021"/>
                  </a:cubicBezTo>
                  <a:cubicBezTo>
                    <a:pt x="1080" y="1007"/>
                    <a:pt x="1095" y="985"/>
                    <a:pt x="1102" y="970"/>
                  </a:cubicBezTo>
                  <a:cubicBezTo>
                    <a:pt x="1160" y="883"/>
                    <a:pt x="1219" y="803"/>
                    <a:pt x="1277" y="730"/>
                  </a:cubicBezTo>
                  <a:cubicBezTo>
                    <a:pt x="1335" y="671"/>
                    <a:pt x="1386" y="613"/>
                    <a:pt x="1445" y="562"/>
                  </a:cubicBezTo>
                  <a:lnTo>
                    <a:pt x="1452" y="547"/>
                  </a:lnTo>
                  <a:cubicBezTo>
                    <a:pt x="1452" y="547"/>
                    <a:pt x="1459" y="540"/>
                    <a:pt x="1467" y="540"/>
                  </a:cubicBezTo>
                  <a:cubicBezTo>
                    <a:pt x="1525" y="482"/>
                    <a:pt x="1591" y="430"/>
                    <a:pt x="1656" y="387"/>
                  </a:cubicBezTo>
                  <a:cubicBezTo>
                    <a:pt x="1664" y="379"/>
                    <a:pt x="1664" y="379"/>
                    <a:pt x="1671" y="379"/>
                  </a:cubicBezTo>
                  <a:cubicBezTo>
                    <a:pt x="1707" y="350"/>
                    <a:pt x="1751" y="321"/>
                    <a:pt x="1795" y="299"/>
                  </a:cubicBezTo>
                  <a:cubicBezTo>
                    <a:pt x="1802" y="285"/>
                    <a:pt x="1817" y="285"/>
                    <a:pt x="1831" y="270"/>
                  </a:cubicBezTo>
                  <a:cubicBezTo>
                    <a:pt x="1912" y="226"/>
                    <a:pt x="1992" y="182"/>
                    <a:pt x="2080" y="146"/>
                  </a:cubicBezTo>
                  <a:lnTo>
                    <a:pt x="2087" y="146"/>
                  </a:lnTo>
                  <a:cubicBezTo>
                    <a:pt x="2182" y="109"/>
                    <a:pt x="2284" y="73"/>
                    <a:pt x="2386" y="51"/>
                  </a:cubicBezTo>
                  <a:cubicBezTo>
                    <a:pt x="2437" y="37"/>
                    <a:pt x="2488" y="29"/>
                    <a:pt x="2532" y="22"/>
                  </a:cubicBezTo>
                  <a:lnTo>
                    <a:pt x="2554" y="22"/>
                  </a:lnTo>
                  <a:lnTo>
                    <a:pt x="2678" y="0"/>
                  </a:lnTo>
                  <a:close/>
                </a:path>
              </a:pathLst>
            </a:custGeom>
            <a:solidFill>
              <a:srgbClr val="191919">
                <a:alpha val="11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Retikulum</a:t>
            </a:r>
            <a:r>
              <a:rPr lang="en-US" spc="300" dirty="0" smtClean="0">
                <a:solidFill>
                  <a:schemeClr val="tx1"/>
                </a:solidFill>
                <a:latin typeface="BubbleGum" pitchFamily="2" charset="0"/>
              </a:rPr>
              <a:t> </a:t>
            </a:r>
            <a:r>
              <a:rPr lang="en-US" spc="300" dirty="0" err="1" smtClean="0">
                <a:solidFill>
                  <a:schemeClr val="tx1"/>
                </a:solidFill>
                <a:latin typeface="BubbleGum" pitchFamily="2" charset="0"/>
              </a:rPr>
              <a:t>endoplasma</a:t>
            </a:r>
            <a:endParaRPr lang="en-US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71" name="Picture 70" descr="Screenshot_20250716_181720.jpg"/>
          <p:cNvPicPr>
            <a:picLocks noChangeAspect="1"/>
          </p:cNvPicPr>
          <p:nvPr/>
        </p:nvPicPr>
        <p:blipFill>
          <a:blip r:embed="rId3"/>
          <a:srcRect l="12989" t="29901" r="59018" b="13598"/>
          <a:stretch>
            <a:fillRect/>
          </a:stretch>
        </p:blipFill>
        <p:spPr>
          <a:xfrm>
            <a:off x="515007" y="1198180"/>
            <a:ext cx="3132083" cy="3054746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5854262" y="924911"/>
            <a:ext cx="29323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dua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jenis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Retikulum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kasar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permukaan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retikulum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ribosom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menempel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Retikulum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halus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permukaan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tidak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terdapat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ribosom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menempel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3" name="Picture 72" descr="IMG-20250716-WA0009.jpg"/>
          <p:cNvPicPr>
            <a:picLocks noChangeAspect="1"/>
          </p:cNvPicPr>
          <p:nvPr/>
        </p:nvPicPr>
        <p:blipFill>
          <a:blip r:embed="rId4"/>
          <a:srcRect t="22069" r="52861" b="9885"/>
          <a:stretch>
            <a:fillRect/>
          </a:stretch>
        </p:blipFill>
        <p:spPr>
          <a:xfrm>
            <a:off x="3867479" y="1261243"/>
            <a:ext cx="1485342" cy="1429406"/>
          </a:xfrm>
          <a:prstGeom prst="rect">
            <a:avLst/>
          </a:prstGeom>
        </p:spPr>
      </p:pic>
      <p:pic>
        <p:nvPicPr>
          <p:cNvPr id="74" name="Picture 73" descr="IMG-20250716-WA0009.jpg"/>
          <p:cNvPicPr>
            <a:picLocks noChangeAspect="1"/>
          </p:cNvPicPr>
          <p:nvPr/>
        </p:nvPicPr>
        <p:blipFill>
          <a:blip r:embed="rId4"/>
          <a:srcRect l="51090" t="26565" r="2729" b="12133"/>
          <a:stretch>
            <a:fillRect/>
          </a:stretch>
        </p:blipFill>
        <p:spPr>
          <a:xfrm>
            <a:off x="3962402" y="3216166"/>
            <a:ext cx="1471448" cy="1302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/>
          <p:cNvSpPr>
            <a:spLocks noGrp="1"/>
          </p:cNvSpPr>
          <p:nvPr>
            <p:ph type="title"/>
          </p:nvPr>
        </p:nvSpPr>
        <p:spPr>
          <a:xfrm>
            <a:off x="1735925" y="1017420"/>
            <a:ext cx="5672100" cy="841800"/>
          </a:xfrm>
        </p:spPr>
        <p:txBody>
          <a:bodyPr/>
          <a:lstStyle/>
          <a:p>
            <a:r>
              <a:rPr lang="en-US" sz="2400" dirty="0" err="1" smtClean="0">
                <a:solidFill>
                  <a:schemeClr val="tx1"/>
                </a:solidFill>
                <a:latin typeface="Franklin Gothic Heavy" pitchFamily="34" charset="0"/>
              </a:rPr>
              <a:t>Fungsi</a:t>
            </a:r>
            <a:r>
              <a:rPr lang="en-US" sz="2400" dirty="0" smtClean="0">
                <a:solidFill>
                  <a:schemeClr val="tx1"/>
                </a:solidFill>
                <a:latin typeface="Franklin Gothic Heavy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Franklin Gothic Heavy" pitchFamily="34" charset="0"/>
              </a:rPr>
              <a:t>Retikulum</a:t>
            </a:r>
            <a:r>
              <a:rPr lang="en-US" sz="2400" dirty="0" smtClean="0">
                <a:solidFill>
                  <a:schemeClr val="tx1"/>
                </a:solidFill>
                <a:latin typeface="Franklin Gothic Heavy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Franklin Gothic Heavy" pitchFamily="34" charset="0"/>
              </a:rPr>
              <a:t>Endoplasma</a:t>
            </a:r>
            <a:endParaRPr lang="en-US" sz="2400" dirty="0">
              <a:solidFill>
                <a:schemeClr val="tx1"/>
              </a:solidFill>
              <a:latin typeface="Franklin Gothic Heavy" pitchFamily="34" charset="0"/>
            </a:endParaRPr>
          </a:p>
        </p:txBody>
      </p:sp>
      <p:sp>
        <p:nvSpPr>
          <p:cNvPr id="81" name="Subtitle 80"/>
          <p:cNvSpPr>
            <a:spLocks noGrp="1"/>
          </p:cNvSpPr>
          <p:nvPr>
            <p:ph type="subTitle" idx="1"/>
          </p:nvPr>
        </p:nvSpPr>
        <p:spPr>
          <a:xfrm>
            <a:off x="1608083" y="1859217"/>
            <a:ext cx="5906814" cy="1945525"/>
          </a:xfrm>
        </p:spPr>
        <p:txBody>
          <a:bodyPr/>
          <a:lstStyle/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Sintesis</a:t>
            </a:r>
            <a:r>
              <a:rPr lang="en-US" sz="1800" dirty="0" smtClean="0"/>
              <a:t> </a:t>
            </a:r>
            <a:r>
              <a:rPr lang="en-US" sz="1800" dirty="0" err="1" smtClean="0"/>
              <a:t>lemak</a:t>
            </a:r>
            <a:r>
              <a:rPr lang="en-US" sz="1800" dirty="0" smtClean="0"/>
              <a:t>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metabolisme</a:t>
            </a:r>
            <a:r>
              <a:rPr lang="en-US" sz="1800" dirty="0" smtClean="0"/>
              <a:t> </a:t>
            </a:r>
            <a:r>
              <a:rPr lang="en-US" sz="1800" dirty="0" err="1" smtClean="0"/>
              <a:t>karbohidrat</a:t>
            </a:r>
            <a:endParaRPr lang="en-US" sz="1800" dirty="0" smtClean="0"/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Menetralkan</a:t>
            </a:r>
            <a:r>
              <a:rPr lang="en-US" sz="1800" dirty="0" smtClean="0"/>
              <a:t> </a:t>
            </a:r>
            <a:r>
              <a:rPr lang="en-US" sz="1800" dirty="0" err="1" smtClean="0"/>
              <a:t>racun</a:t>
            </a:r>
            <a:endParaRPr lang="en-US" sz="1800" dirty="0" smtClean="0"/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 smtClean="0"/>
              <a:t>Menampung</a:t>
            </a:r>
            <a:r>
              <a:rPr lang="en-US" sz="1800" dirty="0" smtClean="0"/>
              <a:t> protein yang </a:t>
            </a:r>
            <a:r>
              <a:rPr lang="en-US" sz="1800" dirty="0" err="1" smtClean="0"/>
              <a:t>disintesis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ribosom</a:t>
            </a:r>
            <a:r>
              <a:rPr lang="en-US" sz="1800" dirty="0" smtClean="0"/>
              <a:t> (R.E </a:t>
            </a:r>
            <a:r>
              <a:rPr lang="en-US" sz="1800" dirty="0" err="1" smtClean="0"/>
              <a:t>Kasar</a:t>
            </a:r>
            <a:r>
              <a:rPr lang="en-US" sz="1800" dirty="0" smtClean="0"/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67"/>
          <p:cNvSpPr>
            <a:spLocks noGrp="1"/>
          </p:cNvSpPr>
          <p:nvPr>
            <p:ph type="title"/>
          </p:nvPr>
        </p:nvSpPr>
        <p:spPr>
          <a:xfrm>
            <a:off x="720000" y="266355"/>
            <a:ext cx="7704000" cy="572700"/>
          </a:xfrm>
        </p:spPr>
        <p:txBody>
          <a:bodyPr/>
          <a:lstStyle/>
          <a:p>
            <a:pPr algn="ctr"/>
            <a:r>
              <a:rPr lang="en-US" sz="3500" spc="300" dirty="0" smtClean="0">
                <a:solidFill>
                  <a:schemeClr val="tx1"/>
                </a:solidFill>
                <a:latin typeface="BubbleGum" pitchFamily="2" charset="0"/>
              </a:rPr>
              <a:t>RIBOSOM</a:t>
            </a:r>
            <a:endParaRPr lang="en-US" sz="3500" spc="300" dirty="0">
              <a:solidFill>
                <a:schemeClr val="tx1"/>
              </a:solidFill>
              <a:latin typeface="BubbleGum" pitchFamily="2" charset="0"/>
            </a:endParaRPr>
          </a:p>
        </p:txBody>
      </p:sp>
      <p:pic>
        <p:nvPicPr>
          <p:cNvPr id="16" name="Picture 15" descr="Screenshot_20250716_181816.jpg"/>
          <p:cNvPicPr>
            <a:picLocks noChangeAspect="1"/>
          </p:cNvPicPr>
          <p:nvPr/>
        </p:nvPicPr>
        <p:blipFill>
          <a:blip r:embed="rId2"/>
          <a:srcRect l="12989" t="28368" r="56092" b="12372"/>
          <a:stretch>
            <a:fillRect/>
          </a:stretch>
        </p:blipFill>
        <p:spPr>
          <a:xfrm>
            <a:off x="1030013" y="1271752"/>
            <a:ext cx="2827283" cy="2438400"/>
          </a:xfrm>
          <a:prstGeom prst="rect">
            <a:avLst/>
          </a:prstGeom>
        </p:spPr>
      </p:pic>
      <p:pic>
        <p:nvPicPr>
          <p:cNvPr id="17" name="Picture 16" descr="IMG-20250716-WA0010.jpg"/>
          <p:cNvPicPr>
            <a:picLocks noChangeAspect="1"/>
          </p:cNvPicPr>
          <p:nvPr/>
        </p:nvPicPr>
        <p:blipFill>
          <a:blip r:embed="rId3"/>
          <a:srcRect l="4636" t="22682" r="5045" b="3959"/>
          <a:stretch>
            <a:fillRect/>
          </a:stretch>
        </p:blipFill>
        <p:spPr>
          <a:xfrm>
            <a:off x="3794236" y="1660636"/>
            <a:ext cx="2144109" cy="11609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53959" y="977462"/>
            <a:ext cx="2427889" cy="18887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Ribosom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tersebar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bebas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sitoplasma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dan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yang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menempel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pada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retikulum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endoplasma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yaitu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R.E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Kasar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8221" y="3174124"/>
            <a:ext cx="3268717" cy="780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Fungsi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Ribosom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Tempat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sintesis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protein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nguage Arts Subject for Elementary - 1st Grade: The Sounds /l/ and /n/ by Slidesgo">
  <a:themeElements>
    <a:clrScheme name="Simple Light">
      <a:dk1>
        <a:srgbClr val="191919"/>
      </a:dk1>
      <a:lt1>
        <a:srgbClr val="FFFDE9"/>
      </a:lt1>
      <a:dk2>
        <a:srgbClr val="FF634D"/>
      </a:dk2>
      <a:lt2>
        <a:srgbClr val="5DB291"/>
      </a:lt2>
      <a:accent1>
        <a:srgbClr val="FCB459"/>
      </a:accent1>
      <a:accent2>
        <a:srgbClr val="7CA2CF"/>
      </a:accent2>
      <a:accent3>
        <a:srgbClr val="AB7FCF"/>
      </a:accent3>
      <a:accent4>
        <a:srgbClr val="D9EAFF"/>
      </a:accent4>
      <a:accent5>
        <a:srgbClr val="D8EEE4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389</Words>
  <PresentationFormat>On-screen Show (16:9)</PresentationFormat>
  <Paragraphs>94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Arial</vt:lpstr>
      <vt:lpstr>LEMON MILK Bold</vt:lpstr>
      <vt:lpstr>Fredoka One</vt:lpstr>
      <vt:lpstr>Party Confetti</vt:lpstr>
      <vt:lpstr>Tahoma</vt:lpstr>
      <vt:lpstr>Cantarell</vt:lpstr>
      <vt:lpstr>BubbleGum</vt:lpstr>
      <vt:lpstr>Franklin Gothic Heavy</vt:lpstr>
      <vt:lpstr>Wingdings</vt:lpstr>
      <vt:lpstr>DJB On the Spot</vt:lpstr>
      <vt:lpstr>Remake</vt:lpstr>
      <vt:lpstr>Roboto Condensed Light</vt:lpstr>
      <vt:lpstr>Bebas Neue</vt:lpstr>
      <vt:lpstr>Anaheim</vt:lpstr>
      <vt:lpstr>Language Arts Subject for Elementary - 1st Grade: The Sounds /l/ and /n/ by Slidesgo</vt:lpstr>
      <vt:lpstr>Struktur &amp; Fungsi Komponen Sel</vt:lpstr>
      <vt:lpstr>Slide 2</vt:lpstr>
      <vt:lpstr>Membran Sel</vt:lpstr>
      <vt:lpstr>Membran Sel</vt:lpstr>
      <vt:lpstr>SITOPLASMA</vt:lpstr>
      <vt:lpstr>Slide 6</vt:lpstr>
      <vt:lpstr>Retikulum endoplasma</vt:lpstr>
      <vt:lpstr>Fungsi Retikulum Endoplasma</vt:lpstr>
      <vt:lpstr>RIBOSOM</vt:lpstr>
      <vt:lpstr>Badan Golgi</vt:lpstr>
      <vt:lpstr>Mitokondria</vt:lpstr>
      <vt:lpstr>Slide 12</vt:lpstr>
      <vt:lpstr>VAKUOLA</vt:lpstr>
      <vt:lpstr>PLASTIDA</vt:lpstr>
      <vt:lpstr>Sentriol</vt:lpstr>
      <vt:lpstr>LISOSOM</vt:lpstr>
      <vt:lpstr>NUKLEUS (Inti sel)</vt:lpstr>
      <vt:lpstr>KUIS</vt:lpstr>
      <vt:lpstr>Membran Sel</vt:lpstr>
      <vt:lpstr>Slide 20</vt:lpstr>
      <vt:lpstr>TERIMAKASIH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&amp; Fungsi Komponen Sel</dc:title>
  <dc:creator>Acer</dc:creator>
  <cp:lastModifiedBy>Acer</cp:lastModifiedBy>
  <cp:revision>26</cp:revision>
  <dcterms:modified xsi:type="dcterms:W3CDTF">2025-07-13T08:47:04Z</dcterms:modified>
</cp:coreProperties>
</file>