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24688800"/>
  <p:notesSz cx="6858000" cy="91440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11163" indent="46038"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822325" indent="92075"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233488" indent="138113"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644650" indent="184150"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7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776" userDrawn="1">
          <p15:clr>
            <a:srgbClr val="A4A3A4"/>
          </p15:clr>
        </p15:guide>
        <p15:guide id="2" pos="146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CC99"/>
    <a:srgbClr val="009999"/>
    <a:srgbClr val="3399FF"/>
    <a:srgbClr val="99CCFF"/>
    <a:srgbClr val="CCCC00"/>
    <a:srgbClr val="99CC00"/>
    <a:srgbClr val="CC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195" autoAdjust="0"/>
    <p:restoredTop sz="94250" autoAdjust="0"/>
  </p:normalViewPr>
  <p:slideViewPr>
    <p:cSldViewPr snapToObjects="1">
      <p:cViewPr>
        <p:scale>
          <a:sx n="30" d="100"/>
          <a:sy n="30" d="100"/>
        </p:scale>
        <p:origin x="380" y="-1460"/>
      </p:cViewPr>
      <p:guideLst>
        <p:guide orient="horz" pos="7776"/>
        <p:guide pos="1465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E7F08E-C51E-432E-B55F-17F8936E23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019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83A960-7F10-4F0D-951A-A5280C9B9B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78944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11163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82232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23348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64465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057400" algn="l" defTabSz="822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EBAAD3-B683-4D88-93CA-FB3036802B80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05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58" y="7670006"/>
            <a:ext cx="27979688" cy="52911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524" y="13989853"/>
            <a:ext cx="23043356" cy="6310313"/>
          </a:xfrm>
        </p:spPr>
        <p:txBody>
          <a:bodyPr/>
          <a:lstStyle>
            <a:lvl1pPr marL="0" indent="0" algn="ctr">
              <a:buNone/>
              <a:defRPr/>
            </a:lvl1pPr>
            <a:lvl2pPr marL="329176" indent="0" algn="ctr">
              <a:buNone/>
              <a:defRPr/>
            </a:lvl2pPr>
            <a:lvl3pPr marL="658352" indent="0" algn="ctr">
              <a:buNone/>
              <a:defRPr/>
            </a:lvl3pPr>
            <a:lvl4pPr marL="987527" indent="0" algn="ctr">
              <a:buNone/>
              <a:defRPr/>
            </a:lvl4pPr>
            <a:lvl5pPr marL="1316703" indent="0" algn="ctr">
              <a:buNone/>
              <a:defRPr/>
            </a:lvl5pPr>
            <a:lvl6pPr marL="1645879" indent="0" algn="ctr">
              <a:buNone/>
              <a:defRPr/>
            </a:lvl6pPr>
            <a:lvl7pPr marL="1975055" indent="0" algn="ctr">
              <a:buNone/>
              <a:defRPr/>
            </a:lvl7pPr>
            <a:lvl8pPr marL="2304230" indent="0" algn="ctr">
              <a:buNone/>
              <a:defRPr/>
            </a:lvl8pPr>
            <a:lvl9pPr marL="263340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4756DA-1340-460F-BDDA-9164A2CAE5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78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514FE2-6E9D-49E1-B8EB-7F585030A2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583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078" y="988227"/>
            <a:ext cx="7405688" cy="21065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637" y="988227"/>
            <a:ext cx="22105144" cy="21065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5CB44-34DC-41EB-AC88-BFDF49D7CC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5874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46640" y="988219"/>
            <a:ext cx="29625131" cy="411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46640" y="5760244"/>
            <a:ext cx="14755415" cy="80891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6516350" y="5760244"/>
            <a:ext cx="14755416" cy="80891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646640" y="13963659"/>
            <a:ext cx="14755415" cy="80902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516350" y="13963659"/>
            <a:ext cx="14755416" cy="80902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151595-F8DF-4345-A01E-823A4EFD00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92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325630-1BEC-47FF-8364-293922CC7C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665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30" y="15865080"/>
            <a:ext cx="27980879" cy="4902994"/>
          </a:xfrm>
        </p:spPr>
        <p:txBody>
          <a:bodyPr anchor="t"/>
          <a:lstStyle>
            <a:lvl1pPr algn="l">
              <a:defRPr sz="288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30" y="10464405"/>
            <a:ext cx="27980879" cy="5400675"/>
          </a:xfrm>
        </p:spPr>
        <p:txBody>
          <a:bodyPr anchor="b"/>
          <a:lstStyle>
            <a:lvl1pPr marL="0" indent="0">
              <a:buNone/>
              <a:defRPr sz="1440"/>
            </a:lvl1pPr>
            <a:lvl2pPr marL="329176" indent="0">
              <a:buNone/>
              <a:defRPr sz="1360"/>
            </a:lvl2pPr>
            <a:lvl3pPr marL="658352" indent="0">
              <a:buNone/>
              <a:defRPr sz="1120"/>
            </a:lvl3pPr>
            <a:lvl4pPr marL="987527" indent="0">
              <a:buNone/>
              <a:defRPr sz="1040"/>
            </a:lvl4pPr>
            <a:lvl5pPr marL="1316703" indent="0">
              <a:buNone/>
              <a:defRPr sz="1040"/>
            </a:lvl5pPr>
            <a:lvl6pPr marL="1645879" indent="0">
              <a:buNone/>
              <a:defRPr sz="1040"/>
            </a:lvl6pPr>
            <a:lvl7pPr marL="1975055" indent="0">
              <a:buNone/>
              <a:defRPr sz="1040"/>
            </a:lvl7pPr>
            <a:lvl8pPr marL="2304230" indent="0">
              <a:buNone/>
              <a:defRPr sz="1040"/>
            </a:lvl8pPr>
            <a:lvl9pPr marL="2633406" indent="0">
              <a:buNone/>
              <a:defRPr sz="10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BB4C2-2BBF-4D62-ACD2-6147966C92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127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640" y="5760243"/>
            <a:ext cx="14755415" cy="16293704"/>
          </a:xfrm>
        </p:spPr>
        <p:txBody>
          <a:bodyPr/>
          <a:lstStyle>
            <a:lvl1pPr>
              <a:defRPr sz="2000"/>
            </a:lvl1pPr>
            <a:lvl2pPr>
              <a:defRPr sz="1760"/>
            </a:lvl2pPr>
            <a:lvl3pPr>
              <a:defRPr sz="1440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6350" y="5760243"/>
            <a:ext cx="14755416" cy="16293704"/>
          </a:xfrm>
        </p:spPr>
        <p:txBody>
          <a:bodyPr/>
          <a:lstStyle>
            <a:lvl1pPr>
              <a:defRPr sz="2000"/>
            </a:lvl1pPr>
            <a:lvl2pPr>
              <a:defRPr sz="1760"/>
            </a:lvl2pPr>
            <a:lvl3pPr>
              <a:defRPr sz="1440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2A3E7E-A99C-403E-804A-54E732B4FC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492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9" y="988219"/>
            <a:ext cx="29627513" cy="411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448" y="5526887"/>
            <a:ext cx="14544675" cy="2302669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29176" indent="0">
              <a:buNone/>
              <a:defRPr sz="1440" b="1"/>
            </a:lvl2pPr>
            <a:lvl3pPr marL="658352" indent="0">
              <a:buNone/>
              <a:defRPr sz="1360" b="1"/>
            </a:lvl3pPr>
            <a:lvl4pPr marL="987527" indent="0">
              <a:buNone/>
              <a:defRPr sz="1120" b="1"/>
            </a:lvl4pPr>
            <a:lvl5pPr marL="1316703" indent="0">
              <a:buNone/>
              <a:defRPr sz="1120" b="1"/>
            </a:lvl5pPr>
            <a:lvl6pPr marL="1645879" indent="0">
              <a:buNone/>
              <a:defRPr sz="1120" b="1"/>
            </a:lvl6pPr>
            <a:lvl7pPr marL="1975055" indent="0">
              <a:buNone/>
              <a:defRPr sz="1120" b="1"/>
            </a:lvl7pPr>
            <a:lvl8pPr marL="2304230" indent="0">
              <a:buNone/>
              <a:defRPr sz="1120" b="1"/>
            </a:lvl8pPr>
            <a:lvl9pPr marL="2633406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448" y="7829551"/>
            <a:ext cx="14544675" cy="14224397"/>
          </a:xfrm>
        </p:spPr>
        <p:txBody>
          <a:bodyPr/>
          <a:lstStyle>
            <a:lvl1pPr>
              <a:defRPr sz="1760"/>
            </a:lvl1pPr>
            <a:lvl2pPr>
              <a:defRPr sz="1440"/>
            </a:lvl2pPr>
            <a:lvl3pPr>
              <a:defRPr sz="1360"/>
            </a:lvl3pPr>
            <a:lvl4pPr>
              <a:defRPr sz="1120"/>
            </a:lvl4pPr>
            <a:lvl5pPr>
              <a:defRPr sz="1120"/>
            </a:lvl5pPr>
            <a:lvl6pPr>
              <a:defRPr sz="1120"/>
            </a:lvl6pPr>
            <a:lvl7pPr>
              <a:defRPr sz="1120"/>
            </a:lvl7pPr>
            <a:lvl8pPr>
              <a:defRPr sz="1120"/>
            </a:lvl8pPr>
            <a:lvl9pPr>
              <a:defRPr sz="11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333" y="5526887"/>
            <a:ext cx="14550628" cy="2302669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29176" indent="0">
              <a:buNone/>
              <a:defRPr sz="1440" b="1"/>
            </a:lvl2pPr>
            <a:lvl3pPr marL="658352" indent="0">
              <a:buNone/>
              <a:defRPr sz="1360" b="1"/>
            </a:lvl3pPr>
            <a:lvl4pPr marL="987527" indent="0">
              <a:buNone/>
              <a:defRPr sz="1120" b="1"/>
            </a:lvl4pPr>
            <a:lvl5pPr marL="1316703" indent="0">
              <a:buNone/>
              <a:defRPr sz="1120" b="1"/>
            </a:lvl5pPr>
            <a:lvl6pPr marL="1645879" indent="0">
              <a:buNone/>
              <a:defRPr sz="1120" b="1"/>
            </a:lvl6pPr>
            <a:lvl7pPr marL="1975055" indent="0">
              <a:buNone/>
              <a:defRPr sz="1120" b="1"/>
            </a:lvl7pPr>
            <a:lvl8pPr marL="2304230" indent="0">
              <a:buNone/>
              <a:defRPr sz="1120" b="1"/>
            </a:lvl8pPr>
            <a:lvl9pPr marL="2633406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333" y="7829551"/>
            <a:ext cx="14550628" cy="14224397"/>
          </a:xfrm>
        </p:spPr>
        <p:txBody>
          <a:bodyPr/>
          <a:lstStyle>
            <a:lvl1pPr>
              <a:defRPr sz="1760"/>
            </a:lvl1pPr>
            <a:lvl2pPr>
              <a:defRPr sz="1440"/>
            </a:lvl2pPr>
            <a:lvl3pPr>
              <a:defRPr sz="1360"/>
            </a:lvl3pPr>
            <a:lvl4pPr>
              <a:defRPr sz="1120"/>
            </a:lvl4pPr>
            <a:lvl5pPr>
              <a:defRPr sz="1120"/>
            </a:lvl5pPr>
            <a:lvl6pPr>
              <a:defRPr sz="1120"/>
            </a:lvl6pPr>
            <a:lvl7pPr>
              <a:defRPr sz="1120"/>
            </a:lvl7pPr>
            <a:lvl8pPr>
              <a:defRPr sz="1120"/>
            </a:lvl8pPr>
            <a:lvl9pPr>
              <a:defRPr sz="11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378793-ECBC-4836-BC09-00BB11F02B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90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DA09F8-AC16-42E2-B0DC-5BB6C720F1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04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9CA0B0-0A5C-4C98-9580-54063AAE64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654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8" y="983457"/>
            <a:ext cx="10829925" cy="4182666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656" y="983466"/>
            <a:ext cx="18402300" cy="21070491"/>
          </a:xfrm>
        </p:spPr>
        <p:txBody>
          <a:bodyPr/>
          <a:lstStyle>
            <a:lvl1pPr>
              <a:defRPr sz="2320"/>
            </a:lvl1pPr>
            <a:lvl2pPr>
              <a:defRPr sz="2000"/>
            </a:lvl2pPr>
            <a:lvl3pPr>
              <a:defRPr sz="176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448" y="5166129"/>
            <a:ext cx="10829925" cy="16887825"/>
          </a:xfrm>
        </p:spPr>
        <p:txBody>
          <a:bodyPr/>
          <a:lstStyle>
            <a:lvl1pPr marL="0" indent="0">
              <a:buNone/>
              <a:defRPr sz="1040"/>
            </a:lvl1pPr>
            <a:lvl2pPr marL="329176" indent="0">
              <a:buNone/>
              <a:defRPr sz="880"/>
            </a:lvl2pPr>
            <a:lvl3pPr marL="658352" indent="0">
              <a:buNone/>
              <a:defRPr sz="800"/>
            </a:lvl3pPr>
            <a:lvl4pPr marL="987527" indent="0">
              <a:buNone/>
              <a:defRPr sz="640"/>
            </a:lvl4pPr>
            <a:lvl5pPr marL="1316703" indent="0">
              <a:buNone/>
              <a:defRPr sz="640"/>
            </a:lvl5pPr>
            <a:lvl6pPr marL="1645879" indent="0">
              <a:buNone/>
              <a:defRPr sz="640"/>
            </a:lvl6pPr>
            <a:lvl7pPr marL="1975055" indent="0">
              <a:buNone/>
              <a:defRPr sz="640"/>
            </a:lvl7pPr>
            <a:lvl8pPr marL="2304230" indent="0">
              <a:buNone/>
              <a:defRPr sz="640"/>
            </a:lvl8pPr>
            <a:lvl9pPr marL="2633406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7182FA-9D38-4E44-B69B-BBF40D8367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27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998" y="17281932"/>
            <a:ext cx="19751278" cy="2040731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998" y="2206236"/>
            <a:ext cx="19751278" cy="14812565"/>
          </a:xfrm>
        </p:spPr>
        <p:txBody>
          <a:bodyPr/>
          <a:lstStyle>
            <a:lvl1pPr marL="0" indent="0">
              <a:buNone/>
              <a:defRPr sz="2320"/>
            </a:lvl1pPr>
            <a:lvl2pPr marL="329176" indent="0">
              <a:buNone/>
              <a:defRPr sz="2000"/>
            </a:lvl2pPr>
            <a:lvl3pPr marL="658352" indent="0">
              <a:buNone/>
              <a:defRPr sz="1760"/>
            </a:lvl3pPr>
            <a:lvl4pPr marL="987527" indent="0">
              <a:buNone/>
              <a:defRPr sz="1440"/>
            </a:lvl4pPr>
            <a:lvl5pPr marL="1316703" indent="0">
              <a:buNone/>
              <a:defRPr sz="1440"/>
            </a:lvl5pPr>
            <a:lvl6pPr marL="1645879" indent="0">
              <a:buNone/>
              <a:defRPr sz="1440"/>
            </a:lvl6pPr>
            <a:lvl7pPr marL="1975055" indent="0">
              <a:buNone/>
              <a:defRPr sz="1440"/>
            </a:lvl7pPr>
            <a:lvl8pPr marL="2304230" indent="0">
              <a:buNone/>
              <a:defRPr sz="1440"/>
            </a:lvl8pPr>
            <a:lvl9pPr marL="2633406" indent="0">
              <a:buNone/>
              <a:defRPr sz="144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998" y="19322654"/>
            <a:ext cx="19751278" cy="2896790"/>
          </a:xfrm>
        </p:spPr>
        <p:txBody>
          <a:bodyPr/>
          <a:lstStyle>
            <a:lvl1pPr marL="0" indent="0">
              <a:buNone/>
              <a:defRPr sz="1040"/>
            </a:lvl1pPr>
            <a:lvl2pPr marL="329176" indent="0">
              <a:buNone/>
              <a:defRPr sz="880"/>
            </a:lvl2pPr>
            <a:lvl3pPr marL="658352" indent="0">
              <a:buNone/>
              <a:defRPr sz="800"/>
            </a:lvl3pPr>
            <a:lvl4pPr marL="987527" indent="0">
              <a:buNone/>
              <a:defRPr sz="640"/>
            </a:lvl4pPr>
            <a:lvl5pPr marL="1316703" indent="0">
              <a:buNone/>
              <a:defRPr sz="640"/>
            </a:lvl5pPr>
            <a:lvl6pPr marL="1645879" indent="0">
              <a:buNone/>
              <a:defRPr sz="640"/>
            </a:lvl6pPr>
            <a:lvl7pPr marL="1975055" indent="0">
              <a:buNone/>
              <a:defRPr sz="640"/>
            </a:lvl7pPr>
            <a:lvl8pPr marL="2304230" indent="0">
              <a:buNone/>
              <a:defRPr sz="640"/>
            </a:lvl8pPr>
            <a:lvl9pPr marL="2633406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1D435E-1CD1-4E0D-97D2-7574F8540A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662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7192" y="989013"/>
            <a:ext cx="2962402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6802" tIns="183401" rIns="366802" bIns="1834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7192" y="5759450"/>
            <a:ext cx="29624020" cy="162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6802" tIns="183401" rIns="366802" bIns="1834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7192" y="22482175"/>
            <a:ext cx="767842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6802" tIns="183401" rIns="366802" bIns="183401" numCol="1" anchor="t" anchorCtr="0" compatLnSpc="1">
            <a:prstTxWarp prst="textNoShape">
              <a:avLst/>
            </a:prstTxWarp>
          </a:bodyPr>
          <a:lstStyle>
            <a:lvl1pPr>
              <a:defRPr sz="448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8392" y="22482175"/>
            <a:ext cx="1042162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6802" tIns="183401" rIns="366802" bIns="183401" numCol="1" anchor="t" anchorCtr="0" compatLnSpc="1">
            <a:prstTxWarp prst="textNoShape">
              <a:avLst/>
            </a:prstTxWarp>
          </a:bodyPr>
          <a:lstStyle>
            <a:lvl1pPr algn="ctr">
              <a:defRPr sz="448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2792" y="22482175"/>
            <a:ext cx="767842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6802" tIns="183401" rIns="366802" bIns="183401" numCol="1" anchor="t" anchorCtr="0" compatLnSpc="1">
            <a:prstTxWarp prst="textNoShape">
              <a:avLst/>
            </a:prstTxWarp>
          </a:bodyPr>
          <a:lstStyle>
            <a:lvl1pPr algn="r">
              <a:defRPr sz="4480"/>
            </a:lvl1pPr>
          </a:lstStyle>
          <a:p>
            <a:fld id="{36313287-BE77-4D1F-95A0-C53E352FC45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2933627" rtl="0" eaLnBrk="0" fontAlgn="base" hangingPunct="0">
        <a:spcBef>
          <a:spcPct val="0"/>
        </a:spcBef>
        <a:spcAft>
          <a:spcPct val="0"/>
        </a:spcAft>
        <a:defRPr sz="14080">
          <a:solidFill>
            <a:schemeClr val="tx2"/>
          </a:solidFill>
          <a:latin typeface="+mj-lt"/>
          <a:ea typeface="+mj-ea"/>
          <a:cs typeface="+mj-cs"/>
        </a:defRPr>
      </a:lvl1pPr>
      <a:lvl2pPr algn="ctr" defTabSz="2933627" rtl="0" eaLnBrk="0" fontAlgn="base" hangingPunct="0">
        <a:spcBef>
          <a:spcPct val="0"/>
        </a:spcBef>
        <a:spcAft>
          <a:spcPct val="0"/>
        </a:spcAft>
        <a:defRPr sz="14080">
          <a:solidFill>
            <a:schemeClr val="tx2"/>
          </a:solidFill>
          <a:latin typeface="Arial" charset="0"/>
        </a:defRPr>
      </a:lvl2pPr>
      <a:lvl3pPr algn="ctr" defTabSz="2933627" rtl="0" eaLnBrk="0" fontAlgn="base" hangingPunct="0">
        <a:spcBef>
          <a:spcPct val="0"/>
        </a:spcBef>
        <a:spcAft>
          <a:spcPct val="0"/>
        </a:spcAft>
        <a:defRPr sz="14080">
          <a:solidFill>
            <a:schemeClr val="tx2"/>
          </a:solidFill>
          <a:latin typeface="Arial" charset="0"/>
        </a:defRPr>
      </a:lvl3pPr>
      <a:lvl4pPr algn="ctr" defTabSz="2933627" rtl="0" eaLnBrk="0" fontAlgn="base" hangingPunct="0">
        <a:spcBef>
          <a:spcPct val="0"/>
        </a:spcBef>
        <a:spcAft>
          <a:spcPct val="0"/>
        </a:spcAft>
        <a:defRPr sz="14080">
          <a:solidFill>
            <a:schemeClr val="tx2"/>
          </a:solidFill>
          <a:latin typeface="Arial" charset="0"/>
        </a:defRPr>
      </a:lvl4pPr>
      <a:lvl5pPr algn="ctr" defTabSz="2933627" rtl="0" eaLnBrk="0" fontAlgn="base" hangingPunct="0">
        <a:spcBef>
          <a:spcPct val="0"/>
        </a:spcBef>
        <a:spcAft>
          <a:spcPct val="0"/>
        </a:spcAft>
        <a:defRPr sz="14080">
          <a:solidFill>
            <a:schemeClr val="tx2"/>
          </a:solidFill>
          <a:latin typeface="Arial" charset="0"/>
        </a:defRPr>
      </a:lvl5pPr>
      <a:lvl6pPr marL="329176" algn="ctr" defTabSz="2934009" rtl="0" fontAlgn="base">
        <a:spcBef>
          <a:spcPct val="0"/>
        </a:spcBef>
        <a:spcAft>
          <a:spcPct val="0"/>
        </a:spcAft>
        <a:defRPr sz="14080">
          <a:solidFill>
            <a:schemeClr val="tx2"/>
          </a:solidFill>
          <a:latin typeface="Arial" charset="0"/>
        </a:defRPr>
      </a:lvl6pPr>
      <a:lvl7pPr marL="658352" algn="ctr" defTabSz="2934009" rtl="0" fontAlgn="base">
        <a:spcBef>
          <a:spcPct val="0"/>
        </a:spcBef>
        <a:spcAft>
          <a:spcPct val="0"/>
        </a:spcAft>
        <a:defRPr sz="14080">
          <a:solidFill>
            <a:schemeClr val="tx2"/>
          </a:solidFill>
          <a:latin typeface="Arial" charset="0"/>
        </a:defRPr>
      </a:lvl7pPr>
      <a:lvl8pPr marL="987527" algn="ctr" defTabSz="2934009" rtl="0" fontAlgn="base">
        <a:spcBef>
          <a:spcPct val="0"/>
        </a:spcBef>
        <a:spcAft>
          <a:spcPct val="0"/>
        </a:spcAft>
        <a:defRPr sz="14080">
          <a:solidFill>
            <a:schemeClr val="tx2"/>
          </a:solidFill>
          <a:latin typeface="Arial" charset="0"/>
        </a:defRPr>
      </a:lvl8pPr>
      <a:lvl9pPr marL="1316703" algn="ctr" defTabSz="2934009" rtl="0" fontAlgn="base">
        <a:spcBef>
          <a:spcPct val="0"/>
        </a:spcBef>
        <a:spcAft>
          <a:spcPct val="0"/>
        </a:spcAft>
        <a:defRPr sz="14080">
          <a:solidFill>
            <a:schemeClr val="tx2"/>
          </a:solidFill>
          <a:latin typeface="Arial" charset="0"/>
        </a:defRPr>
      </a:lvl9pPr>
    </p:titleStyle>
    <p:bodyStyle>
      <a:lvl1pPr marL="1099793" indent="-1099793" algn="l" defTabSz="2933627" rtl="0" eaLnBrk="0" fontAlgn="base" hangingPunct="0">
        <a:spcBef>
          <a:spcPct val="20000"/>
        </a:spcBef>
        <a:spcAft>
          <a:spcPct val="0"/>
        </a:spcAft>
        <a:buChar char="•"/>
        <a:defRPr sz="10240">
          <a:solidFill>
            <a:schemeClr val="tx1"/>
          </a:solidFill>
          <a:latin typeface="+mn-lt"/>
          <a:ea typeface="+mn-ea"/>
          <a:cs typeface="+mn-cs"/>
        </a:defRPr>
      </a:lvl1pPr>
      <a:lvl2pPr marL="2383730" indent="-915647" algn="l" defTabSz="2933627" rtl="0" eaLnBrk="0" fontAlgn="base" hangingPunct="0">
        <a:spcBef>
          <a:spcPct val="20000"/>
        </a:spcBef>
        <a:spcAft>
          <a:spcPct val="0"/>
        </a:spcAft>
        <a:buChar char="–"/>
        <a:defRPr sz="9040">
          <a:solidFill>
            <a:schemeClr val="tx1"/>
          </a:solidFill>
          <a:latin typeface="+mn-lt"/>
        </a:defRPr>
      </a:lvl2pPr>
      <a:lvl3pPr marL="3667668" indent="-732772" algn="l" defTabSz="2933627" rtl="0" eaLnBrk="0" fontAlgn="base" hangingPunct="0">
        <a:spcBef>
          <a:spcPct val="20000"/>
        </a:spcBef>
        <a:spcAft>
          <a:spcPct val="0"/>
        </a:spcAft>
        <a:buChar char="•"/>
        <a:defRPr sz="7680">
          <a:solidFill>
            <a:schemeClr val="tx1"/>
          </a:solidFill>
          <a:latin typeface="+mn-lt"/>
        </a:defRPr>
      </a:lvl3pPr>
      <a:lvl4pPr marL="5134482" indent="-732772" algn="l" defTabSz="2933627" rtl="0" eaLnBrk="0" fontAlgn="base" hangingPunct="0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6601295" indent="-731502" algn="l" defTabSz="2933627" rtl="0" eaLnBrk="0" fontAlgn="base" hangingPunct="0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6930979" indent="-732645" algn="l" defTabSz="2934009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7260155" indent="-732645" algn="l" defTabSz="2934009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7589330" indent="-732645" algn="l" defTabSz="2934009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7918506" indent="-732645" algn="l" defTabSz="2934009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58352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1pPr>
      <a:lvl2pPr marL="329176" algn="l" defTabSz="658352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2pPr>
      <a:lvl3pPr marL="658352" algn="l" defTabSz="658352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3pPr>
      <a:lvl4pPr marL="987527" algn="l" defTabSz="658352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4pPr>
      <a:lvl5pPr marL="1316703" algn="l" defTabSz="658352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5pPr>
      <a:lvl6pPr marL="1645879" algn="l" defTabSz="658352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6pPr>
      <a:lvl7pPr marL="1975055" algn="l" defTabSz="658352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7pPr>
      <a:lvl8pPr marL="2304230" algn="l" defTabSz="658352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8pPr>
      <a:lvl9pPr marL="2633406" algn="l" defTabSz="658352" rtl="0" eaLnBrk="1" latinLnBrk="0" hangingPunct="1">
        <a:defRPr sz="1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bls.gov/tus/atuscpscodebk16.pdf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8120601" y="457200"/>
            <a:ext cx="16714798" cy="2194560"/>
          </a:xfrm>
          <a:ln>
            <a:noFill/>
          </a:ln>
        </p:spPr>
        <p:txBody>
          <a:bodyPr/>
          <a:lstStyle/>
          <a:p>
            <a:pPr defTabSz="2934009" eaLnBrk="1" hangingPunct="1">
              <a:spcBef>
                <a:spcPts val="0"/>
              </a:spcBef>
              <a:defRPr/>
            </a:pPr>
            <a:r>
              <a:rPr lang="en-US" sz="5760" dirty="0">
                <a:latin typeface="+mn-lt"/>
              </a:rPr>
              <a:t>Family Survey</a:t>
            </a:r>
            <a:br>
              <a:rPr lang="en-US" sz="3520" dirty="0">
                <a:latin typeface="+mn-lt"/>
              </a:rPr>
            </a:br>
            <a:r>
              <a:rPr lang="en-US" sz="4320" dirty="0">
                <a:latin typeface="+mn-lt"/>
              </a:rPr>
              <a:t>Maria Ramos</a:t>
            </a:r>
            <a:endParaRPr lang="en-US" sz="4320" b="1" dirty="0">
              <a:latin typeface="+mn-lt"/>
            </a:endParaRPr>
          </a:p>
        </p:txBody>
      </p:sp>
      <p:graphicFrame>
        <p:nvGraphicFramePr>
          <p:cNvPr id="29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622733"/>
              </p:ext>
            </p:extLst>
          </p:nvPr>
        </p:nvGraphicFramePr>
        <p:xfrm>
          <a:off x="10127901" y="4573483"/>
          <a:ext cx="12245338" cy="19658117"/>
        </p:xfrm>
        <a:graphic>
          <a:graphicData uri="http://schemas.openxmlformats.org/drawingml/2006/table">
            <a:tbl>
              <a:tblPr/>
              <a:tblGrid>
                <a:gridCol w="1224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58117"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endParaRPr lang="en-US" sz="22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5668" marR="305668" marT="122246" marB="1222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 Box 68" descr="Blue tissue paper"/>
          <p:cNvSpPr txBox="1">
            <a:spLocks noChangeArrowheads="1"/>
          </p:cNvSpPr>
          <p:nvPr/>
        </p:nvSpPr>
        <p:spPr bwMode="auto">
          <a:xfrm>
            <a:off x="10119360" y="3977852"/>
            <a:ext cx="12254141" cy="59585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65837" tIns="32918" rIns="65837" bIns="32918">
            <a:spAutoFit/>
          </a:bodyPr>
          <a:lstStyle>
            <a:lvl1pPr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440" b="1" dirty="0"/>
              <a:t>RESULT</a:t>
            </a:r>
          </a:p>
        </p:txBody>
      </p:sp>
      <p:graphicFrame>
        <p:nvGraphicFramePr>
          <p:cNvPr id="32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819125"/>
              </p:ext>
            </p:extLst>
          </p:nvPr>
        </p:nvGraphicFramePr>
        <p:xfrm>
          <a:off x="22705978" y="4593446"/>
          <a:ext cx="9845040" cy="15066154"/>
        </p:xfrm>
        <a:graphic>
          <a:graphicData uri="http://schemas.openxmlformats.org/drawingml/2006/table">
            <a:tbl>
              <a:tblPr/>
              <a:tblGrid>
                <a:gridCol w="9845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66154">
                <a:tc>
                  <a:txBody>
                    <a:bodyPr/>
                    <a:lstStyle/>
                    <a:p>
                      <a:pPr marL="0" indent="0" algn="just">
                        <a:buFont typeface="Arial"/>
                        <a:buNone/>
                      </a:pPr>
                      <a:r>
                        <a:rPr lang="en-US" sz="4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 on my evidence on research shows that a female spend more time than a male does. This chart shows that a male spend on average 19 min per week, while a women spends 33.1 min per week.</a:t>
                      </a:r>
                    </a:p>
                    <a:p>
                      <a:pPr marL="0" indent="0" algn="just">
                        <a:buFont typeface="Arial"/>
                        <a:buNone/>
                      </a:pPr>
                      <a:endParaRPr lang="en-US" sz="4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>
                        <a:buFont typeface="Arial"/>
                        <a:buNone/>
                      </a:pPr>
                      <a:r>
                        <a:rPr lang="en-US" sz="4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also shows that married couple that have both parents involve spend more time with their children. while never married parents spend less time with their children.</a:t>
                      </a:r>
                    </a:p>
                    <a:p>
                      <a:pPr marL="0" indent="0" algn="just">
                        <a:buFont typeface="Arial"/>
                        <a:buNone/>
                      </a:pPr>
                      <a:endParaRPr lang="en-US" sz="4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>
                        <a:buFont typeface="Arial"/>
                        <a:buNone/>
                      </a:pPr>
                      <a:r>
                        <a:rPr lang="en-US" sz="4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Working full time or part time does not affect the time spend with their children. The color in the chart is by age. </a:t>
                      </a:r>
                    </a:p>
                    <a:p>
                      <a:pPr marL="0" indent="0" algn="just">
                        <a:buFont typeface="Arial"/>
                        <a:buNone/>
                      </a:pPr>
                      <a:endParaRPr lang="en-US" sz="36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5668" marR="305668" marT="122246" marB="1222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 Box 68" descr="Blue tissue paper"/>
          <p:cNvSpPr txBox="1">
            <a:spLocks noChangeArrowheads="1"/>
          </p:cNvSpPr>
          <p:nvPr/>
        </p:nvSpPr>
        <p:spPr bwMode="auto">
          <a:xfrm>
            <a:off x="22677120" y="3990835"/>
            <a:ext cx="9875520" cy="59585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65837" tIns="32918" rIns="65837" bIns="32918">
            <a:spAutoFit/>
          </a:bodyPr>
          <a:lstStyle>
            <a:lvl1pPr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440" b="1" dirty="0"/>
              <a:t>CONCLUSION</a:t>
            </a:r>
          </a:p>
        </p:txBody>
      </p:sp>
      <p:graphicFrame>
        <p:nvGraphicFramePr>
          <p:cNvPr id="35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995834"/>
              </p:ext>
            </p:extLst>
          </p:nvPr>
        </p:nvGraphicFramePr>
        <p:xfrm>
          <a:off x="103697" y="16739953"/>
          <a:ext cx="9875524" cy="7491647"/>
        </p:xfrm>
        <a:graphic>
          <a:graphicData uri="http://schemas.openxmlformats.org/drawingml/2006/table">
            <a:tbl>
              <a:tblPr/>
              <a:tblGrid>
                <a:gridCol w="9875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91647">
                <a:tc>
                  <a:txBody>
                    <a:bodyPr/>
                    <a:lstStyle/>
                    <a:p>
                      <a:pPr marL="857250" indent="-8572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4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Look at the data from the survey from The American Times.</a:t>
                      </a:r>
                      <a:endParaRPr lang="en-US" sz="6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0" indent="-8572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4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Analyze the survey and organize then into groups by age, income and time.</a:t>
                      </a:r>
                    </a:p>
                    <a:p>
                      <a:pPr marL="857250" indent="-8572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4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Pot the information</a:t>
                      </a:r>
                    </a:p>
                    <a:p>
                      <a:pPr marL="857250" indent="-857250" algn="just">
                        <a:buFont typeface="Arial" panose="020B0604020202020204" pitchFamily="34" charset="0"/>
                        <a:buChar char="•"/>
                      </a:pPr>
                      <a:endParaRPr lang="en-US" sz="3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5668" marR="305668" marT="122246" marB="1222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 Box 68" descr="Blue tissue paper"/>
          <p:cNvSpPr txBox="1">
            <a:spLocks noChangeArrowheads="1"/>
          </p:cNvSpPr>
          <p:nvPr/>
        </p:nvSpPr>
        <p:spPr bwMode="auto">
          <a:xfrm>
            <a:off x="274322" y="16144098"/>
            <a:ext cx="9556218" cy="59585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65837" tIns="32918" rIns="65837" bIns="32918">
            <a:spAutoFit/>
          </a:bodyPr>
          <a:lstStyle>
            <a:lvl1pPr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440" b="1" dirty="0"/>
              <a:t>METHOD</a:t>
            </a:r>
          </a:p>
        </p:txBody>
      </p:sp>
      <p:graphicFrame>
        <p:nvGraphicFramePr>
          <p:cNvPr id="37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567066"/>
              </p:ext>
            </p:extLst>
          </p:nvPr>
        </p:nvGraphicFramePr>
        <p:xfrm>
          <a:off x="22768560" y="20761018"/>
          <a:ext cx="9849966" cy="3562022"/>
        </p:xfrm>
        <a:graphic>
          <a:graphicData uri="http://schemas.openxmlformats.org/drawingml/2006/table">
            <a:tbl>
              <a:tblPr/>
              <a:tblGrid>
                <a:gridCol w="9849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62022">
                <a:tc>
                  <a:txBody>
                    <a:bodyPr/>
                    <a:lstStyle/>
                    <a:p>
                      <a:pPr marL="0" marR="0" indent="0" algn="just" defTabSz="822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36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https://www.bls.gov/tus/atuscpscodebk16.pdf</a:t>
                      </a:r>
                      <a:endParaRPr lang="en-US" sz="360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822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36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just" defTabSz="822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36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360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American times</a:t>
                      </a:r>
                      <a:endParaRPr lang="en-US" sz="360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5668" marR="305668" marT="122246" marB="1222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 Box 68" descr="Blue tissue paper"/>
          <p:cNvSpPr txBox="1">
            <a:spLocks noChangeArrowheads="1"/>
          </p:cNvSpPr>
          <p:nvPr/>
        </p:nvSpPr>
        <p:spPr bwMode="auto">
          <a:xfrm>
            <a:off x="22763214" y="20165387"/>
            <a:ext cx="9855343" cy="59585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65837" tIns="32918" rIns="65837" bIns="32918">
            <a:spAutoFit/>
          </a:bodyPr>
          <a:lstStyle>
            <a:lvl1pPr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440" b="1" dirty="0"/>
              <a:t>BIBLIOGRAPHY</a:t>
            </a:r>
          </a:p>
        </p:txBody>
      </p:sp>
      <p:sp>
        <p:nvSpPr>
          <p:cNvPr id="20" name="Rectangle 4"/>
          <p:cNvSpPr txBox="1">
            <a:spLocks noChangeArrowheads="1"/>
          </p:cNvSpPr>
          <p:nvPr/>
        </p:nvSpPr>
        <p:spPr bwMode="auto">
          <a:xfrm>
            <a:off x="11177453" y="2620400"/>
            <a:ext cx="11348186" cy="843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3442" tIns="146721" rIns="293442" bIns="146721" numCol="1" anchor="ctr" anchorCtr="0" compatLnSpc="1">
            <a:prstTxWarp prst="textNoShape">
              <a:avLst/>
            </a:prstTxWarp>
          </a:bodyPr>
          <a:lstStyle>
            <a:lvl1pPr algn="ctr" defTabSz="3667125" rtl="0" eaLnBrk="0" fontAlgn="base" hangingPunct="0">
              <a:spcBef>
                <a:spcPct val="0"/>
              </a:spcBef>
              <a:spcAft>
                <a:spcPct val="0"/>
              </a:spcAft>
              <a:defRPr sz="17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3667125" rtl="0" eaLnBrk="0" fontAlgn="base" hangingPunct="0">
              <a:spcBef>
                <a:spcPct val="0"/>
              </a:spcBef>
              <a:spcAft>
                <a:spcPct val="0"/>
              </a:spcAft>
              <a:defRPr sz="17600">
                <a:solidFill>
                  <a:schemeClr val="tx2"/>
                </a:solidFill>
                <a:latin typeface="Arial" charset="0"/>
              </a:defRPr>
            </a:lvl2pPr>
            <a:lvl3pPr algn="ctr" defTabSz="3667125" rtl="0" eaLnBrk="0" fontAlgn="base" hangingPunct="0">
              <a:spcBef>
                <a:spcPct val="0"/>
              </a:spcBef>
              <a:spcAft>
                <a:spcPct val="0"/>
              </a:spcAft>
              <a:defRPr sz="17600">
                <a:solidFill>
                  <a:schemeClr val="tx2"/>
                </a:solidFill>
                <a:latin typeface="Arial" charset="0"/>
              </a:defRPr>
            </a:lvl3pPr>
            <a:lvl4pPr algn="ctr" defTabSz="3667125" rtl="0" eaLnBrk="0" fontAlgn="base" hangingPunct="0">
              <a:spcBef>
                <a:spcPct val="0"/>
              </a:spcBef>
              <a:spcAft>
                <a:spcPct val="0"/>
              </a:spcAft>
              <a:defRPr sz="17600">
                <a:solidFill>
                  <a:schemeClr val="tx2"/>
                </a:solidFill>
                <a:latin typeface="Arial" charset="0"/>
              </a:defRPr>
            </a:lvl4pPr>
            <a:lvl5pPr algn="ctr" defTabSz="3667125" rtl="0" eaLnBrk="0" fontAlgn="base" hangingPunct="0">
              <a:spcBef>
                <a:spcPct val="0"/>
              </a:spcBef>
              <a:spcAft>
                <a:spcPct val="0"/>
              </a:spcAft>
              <a:defRPr sz="17600">
                <a:solidFill>
                  <a:schemeClr val="tx2"/>
                </a:solidFill>
                <a:latin typeface="Arial" charset="0"/>
              </a:defRPr>
            </a:lvl5pPr>
            <a:lvl6pPr marL="411480" algn="ctr" defTabSz="3667602" rtl="0" fontAlgn="base">
              <a:spcBef>
                <a:spcPct val="0"/>
              </a:spcBef>
              <a:spcAft>
                <a:spcPct val="0"/>
              </a:spcAft>
              <a:defRPr sz="17600">
                <a:solidFill>
                  <a:schemeClr val="tx2"/>
                </a:solidFill>
                <a:latin typeface="Arial" charset="0"/>
              </a:defRPr>
            </a:lvl6pPr>
            <a:lvl7pPr marL="822960" algn="ctr" defTabSz="3667602" rtl="0" fontAlgn="base">
              <a:spcBef>
                <a:spcPct val="0"/>
              </a:spcBef>
              <a:spcAft>
                <a:spcPct val="0"/>
              </a:spcAft>
              <a:defRPr sz="17600">
                <a:solidFill>
                  <a:schemeClr val="tx2"/>
                </a:solidFill>
                <a:latin typeface="Arial" charset="0"/>
              </a:defRPr>
            </a:lvl7pPr>
            <a:lvl8pPr marL="1234440" algn="ctr" defTabSz="3667602" rtl="0" fontAlgn="base">
              <a:spcBef>
                <a:spcPct val="0"/>
              </a:spcBef>
              <a:spcAft>
                <a:spcPct val="0"/>
              </a:spcAft>
              <a:defRPr sz="17600">
                <a:solidFill>
                  <a:schemeClr val="tx2"/>
                </a:solidFill>
                <a:latin typeface="Arial" charset="0"/>
              </a:defRPr>
            </a:lvl8pPr>
            <a:lvl9pPr marL="1645920" algn="ctr" defTabSz="3667602" rtl="0" fontAlgn="base">
              <a:spcBef>
                <a:spcPct val="0"/>
              </a:spcBef>
              <a:spcAft>
                <a:spcPct val="0"/>
              </a:spcAft>
              <a:defRPr sz="17600">
                <a:solidFill>
                  <a:schemeClr val="tx2"/>
                </a:solidFill>
                <a:latin typeface="Arial" charset="0"/>
              </a:defRPr>
            </a:lvl9pPr>
          </a:lstStyle>
          <a:p>
            <a:pPr defTabSz="2934009" eaLnBrk="1" hangingPunct="1">
              <a:spcBef>
                <a:spcPts val="0"/>
              </a:spcBef>
              <a:defRPr/>
            </a:pPr>
            <a:r>
              <a:rPr lang="en-US" sz="3200" b="1" kern="0" dirty="0">
                <a:latin typeface="+mn-lt"/>
              </a:rPr>
              <a:t>Affiliated institutions</a:t>
            </a:r>
          </a:p>
        </p:txBody>
      </p:sp>
      <p:graphicFrame>
        <p:nvGraphicFramePr>
          <p:cNvPr id="33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722029"/>
              </p:ext>
            </p:extLst>
          </p:nvPr>
        </p:nvGraphicFramePr>
        <p:xfrm>
          <a:off x="320853" y="4574859"/>
          <a:ext cx="9554668" cy="5026341"/>
        </p:xfrm>
        <a:graphic>
          <a:graphicData uri="http://schemas.openxmlformats.org/drawingml/2006/table">
            <a:tbl>
              <a:tblPr/>
              <a:tblGrid>
                <a:gridCol w="955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6341">
                <a:tc>
                  <a:txBody>
                    <a:bodyPr/>
                    <a:lstStyle/>
                    <a:p>
                      <a:pPr marL="342900" marR="0" indent="-342900" algn="just" defTabSz="822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4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American Times used a survey to keep track on what people are doing in a daily basis. People were asked to keep A diary for one day and recorded the amount of time spend doing such activity.</a:t>
                      </a:r>
                    </a:p>
                  </a:txBody>
                  <a:tcPr marL="305668" marR="305668" marT="122246" marB="1222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 Box 68" descr="Blue tissue paper"/>
          <p:cNvSpPr txBox="1">
            <a:spLocks noChangeArrowheads="1"/>
          </p:cNvSpPr>
          <p:nvPr/>
        </p:nvSpPr>
        <p:spPr bwMode="auto">
          <a:xfrm>
            <a:off x="304802" y="3965897"/>
            <a:ext cx="9568215" cy="59585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65837" tIns="32918" rIns="65837" bIns="32918">
            <a:spAutoFit/>
          </a:bodyPr>
          <a:lstStyle>
            <a:lvl1pPr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440" b="1" dirty="0"/>
              <a:t>ABSTRACT</a:t>
            </a:r>
          </a:p>
        </p:txBody>
      </p:sp>
      <p:graphicFrame>
        <p:nvGraphicFramePr>
          <p:cNvPr id="31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63110"/>
              </p:ext>
            </p:extLst>
          </p:nvPr>
        </p:nvGraphicFramePr>
        <p:xfrm>
          <a:off x="364692" y="10441604"/>
          <a:ext cx="9144000" cy="7102492"/>
        </p:xfrm>
        <a:graphic>
          <a:graphicData uri="http://schemas.openxmlformats.org/drawingml/2006/table">
            <a:tbl>
              <a:tblPr/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55157">
                <a:tc>
                  <a:txBody>
                    <a:bodyPr/>
                    <a:lstStyle/>
                    <a:p>
                      <a:pPr marL="685800" marR="0" indent="-685800" algn="just" defTabSz="822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4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 a Women or men spend more time with their children.</a:t>
                      </a:r>
                    </a:p>
                    <a:p>
                      <a:pPr marL="685800" marR="0" indent="-685800" algn="just" defTabSz="822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4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Does working full and or part time affect the time spend with their children.</a:t>
                      </a:r>
                    </a:p>
                    <a:p>
                      <a:pPr marL="685800" marR="0" indent="-685800" algn="just" defTabSz="822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4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Does age and if the parents are married have an impact on time spend with their children.</a:t>
                      </a:r>
                    </a:p>
                    <a:p>
                      <a:pPr marL="685800" marR="0" indent="-685800" algn="just" defTabSz="822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4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822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5668" marR="305668" marT="122246" marB="1222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 Box 68" descr="Blue tissue paper"/>
          <p:cNvSpPr txBox="1">
            <a:spLocks noChangeArrowheads="1"/>
          </p:cNvSpPr>
          <p:nvPr/>
        </p:nvSpPr>
        <p:spPr bwMode="auto">
          <a:xfrm>
            <a:off x="274322" y="9848537"/>
            <a:ext cx="9568215" cy="59585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65837" tIns="32918" rIns="65837" bIns="32918">
            <a:spAutoFit/>
          </a:bodyPr>
          <a:lstStyle>
            <a:lvl1pPr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667125" eaLnBrk="0" hangingPunct="0"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6671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440" b="1" dirty="0"/>
              <a:t>OBJECTIVE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679" y="699302"/>
            <a:ext cx="3885894" cy="26035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49" y="602757"/>
            <a:ext cx="1947331" cy="24049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8428" y="806945"/>
            <a:ext cx="2371725" cy="1924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3121" y="196293"/>
            <a:ext cx="4165279" cy="32178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95" y="934712"/>
            <a:ext cx="3937489" cy="19935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E4BFB6-709A-49EF-ABF0-9617721B20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49846" y="10695007"/>
            <a:ext cx="9675099" cy="6910785"/>
          </a:xfrm>
          <a:prstGeom prst="rect">
            <a:avLst/>
          </a:prstGeo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DC346189-D67C-4FCD-A719-2C2C340D3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822529"/>
              </p:ext>
            </p:extLst>
          </p:nvPr>
        </p:nvGraphicFramePr>
        <p:xfrm>
          <a:off x="11408881" y="5163137"/>
          <a:ext cx="8077518" cy="50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118">
                  <a:extLst>
                    <a:ext uri="{9D8B030D-6E8A-4147-A177-3AD203B41FA5}">
                      <a16:colId xmlns:a16="http://schemas.microsoft.com/office/drawing/2014/main" val="1845024977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583564426"/>
                    </a:ext>
                  </a:extLst>
                </a:gridCol>
              </a:tblGrid>
              <a:tr h="1561800">
                <a:tc>
                  <a:txBody>
                    <a:bodyPr/>
                    <a:lstStyle/>
                    <a:p>
                      <a:r>
                        <a:rPr kumimoji="0" lang="en-US" sz="5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SEX </a:t>
                      </a:r>
                      <a:endParaRPr lang="en-US" sz="5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58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Avgerage</a:t>
                      </a:r>
                      <a:r>
                        <a:rPr kumimoji="0" lang="en-US" sz="4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parent spend childcare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855149"/>
                  </a:ext>
                </a:extLst>
              </a:tr>
              <a:tr h="1561800">
                <a:tc>
                  <a:txBody>
                    <a:bodyPr/>
                    <a:lstStyle/>
                    <a:p>
                      <a:r>
                        <a:rPr kumimoji="0" lang="en-US" sz="4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(male)</a:t>
                      </a:r>
                      <a:endParaRPr 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19.0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296563"/>
                  </a:ext>
                </a:extLst>
              </a:tr>
              <a:tr h="1561800">
                <a:tc>
                  <a:txBody>
                    <a:bodyPr/>
                    <a:lstStyle/>
                    <a:p>
                      <a:r>
                        <a:rPr kumimoji="0" lang="en-US" sz="4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7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r>
                        <a:rPr kumimoji="0" lang="en-US" sz="4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(female)</a:t>
                      </a:r>
                      <a:endParaRPr 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33.1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28724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7193DB9-2160-4D6E-98C8-1C39EB6D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075711"/>
              </p:ext>
            </p:extLst>
          </p:nvPr>
        </p:nvGraphicFramePr>
        <p:xfrm>
          <a:off x="18554700" y="13449300"/>
          <a:ext cx="3390900" cy="1981200"/>
        </p:xfrm>
        <a:graphic>
          <a:graphicData uri="http://schemas.openxmlformats.org/drawingml/2006/table">
            <a:tbl>
              <a:tblPr/>
              <a:tblGrid>
                <a:gridCol w="3390900">
                  <a:extLst>
                    <a:ext uri="{9D8B030D-6E8A-4147-A177-3AD203B41FA5}">
                      <a16:colId xmlns:a16="http://schemas.microsoft.com/office/drawing/2014/main" val="1658616564"/>
                    </a:ext>
                  </a:extLst>
                </a:gridCol>
              </a:tblGrid>
              <a:tr h="1981200">
                <a:tc>
                  <a:txBody>
                    <a:bodyPr/>
                    <a:lstStyle/>
                    <a:p>
                      <a:r>
                        <a:rPr lang="en-US" sz="2000" dirty="0"/>
                        <a:t>Married –spouse present</a:t>
                      </a:r>
                    </a:p>
                    <a:p>
                      <a:r>
                        <a:rPr lang="en-US" sz="2000" dirty="0"/>
                        <a:t>Married –spouse absent</a:t>
                      </a:r>
                    </a:p>
                    <a:p>
                      <a:r>
                        <a:rPr lang="en-US" sz="2000" dirty="0"/>
                        <a:t>Widowed</a:t>
                      </a:r>
                    </a:p>
                    <a:p>
                      <a:r>
                        <a:rPr lang="en-US" sz="2000" dirty="0"/>
                        <a:t>Divorced</a:t>
                      </a:r>
                    </a:p>
                    <a:p>
                      <a:r>
                        <a:rPr lang="en-US" sz="2000" dirty="0"/>
                        <a:t>Separated</a:t>
                      </a:r>
                    </a:p>
                    <a:p>
                      <a:r>
                        <a:rPr lang="en-US" sz="2000" dirty="0"/>
                        <a:t>Never married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904646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34ADB2AC-799B-40B7-93CC-8CFE6CE3E5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87200" y="17958029"/>
            <a:ext cx="9143999" cy="5359171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TITLE&amp;#x0D;&amp;#x0A;AUTHOR&amp;#x0D;&amp;#x0A;PRACTICUM ORGANIZATION&amp;quot;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Poster Template 36x48 design 1">
  <a:themeElements>
    <a:clrScheme name="Poster Template 36x48 design 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ster Template 36x48 design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0751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0751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ster Template 36x48 design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 Template 36x48 design 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 Template 36x48 design 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 Template 36x48 design 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 Template 36x48 design 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 Template 36x48 design 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 Template 36x48 design 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 Template 36x48 design 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 Template 36x48 design 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 Template 36x48 design 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 Template 36x48 design 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 Template 36x48 design 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J:\Poster printer\Poster Template 36x48 design 1.pot</Template>
  <TotalTime>3849</TotalTime>
  <Words>269</Words>
  <Application>Microsoft Office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Poster Template 36x48 design 1</vt:lpstr>
      <vt:lpstr>Family Survey Maria Ramos</vt:lpstr>
    </vt:vector>
  </TitlesOfParts>
  <Company>New York Medical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AUTHOR INSTITUTION</dc:title>
  <dc:creator>Lee, Jihui</dc:creator>
  <cp:lastModifiedBy>Maria Ramos</cp:lastModifiedBy>
  <cp:revision>296</cp:revision>
  <dcterms:created xsi:type="dcterms:W3CDTF">2005-02-08T19:36:23Z</dcterms:created>
  <dcterms:modified xsi:type="dcterms:W3CDTF">2021-03-21T22:56:57Z</dcterms:modified>
</cp:coreProperties>
</file>