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6" r:id="rId2"/>
    <p:sldId id="279" r:id="rId3"/>
    <p:sldId id="283" r:id="rId4"/>
    <p:sldId id="281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4" r:id="rId13"/>
    <p:sldId id="295" r:id="rId14"/>
    <p:sldId id="296" r:id="rId15"/>
    <p:sldId id="297" r:id="rId16"/>
    <p:sldId id="293" r:id="rId17"/>
    <p:sldId id="299" r:id="rId18"/>
    <p:sldId id="298" r:id="rId19"/>
    <p:sldId id="300" r:id="rId20"/>
    <p:sldId id="301" r:id="rId21"/>
    <p:sldId id="30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6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86425"/>
  </p:normalViewPr>
  <p:slideViewPr>
    <p:cSldViewPr snapToGrid="0" snapToObjects="1">
      <p:cViewPr varScale="1">
        <p:scale>
          <a:sx n="114" d="100"/>
          <a:sy n="114" d="100"/>
        </p:scale>
        <p:origin x="120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2786314"/>
            <a:ext cx="78867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cu bullet-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Subcapitol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2783806"/>
            <a:ext cx="7886700" cy="308454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</a:t>
            </a:r>
            <a:r>
              <a:rPr lang="en-US" dirty="0" err="1"/>
              <a:t>simplu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Subcapitol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5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1900107"/>
            <a:ext cx="7886700" cy="432707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</a:t>
            </a:r>
            <a:r>
              <a:rPr lang="en-US" dirty="0" err="1"/>
              <a:t>simplu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2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3888" y="1900106"/>
            <a:ext cx="7886700" cy="4327073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cu bullet-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682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2 boxuri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cu bullet-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cu bullet-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Subcapitol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8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douta boxe cu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</a:t>
            </a:r>
            <a:r>
              <a:rPr lang="en-US" dirty="0" err="1"/>
              <a:t>simplu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</a:t>
            </a:r>
            <a:r>
              <a:rPr lang="en-US" dirty="0" err="1"/>
              <a:t>simplu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Subcapitol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1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AAEA8-86CB-1746-941C-A66B88063DE8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8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2" r:id="rId3"/>
    <p:sldLayoutId id="2147483673" r:id="rId4"/>
    <p:sldLayoutId id="2147483664" r:id="rId5"/>
    <p:sldLayoutId id="214748366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12891" y="3753396"/>
            <a:ext cx="7960550" cy="116034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Sadovoi Maria, gr.</a:t>
            </a:r>
            <a:r>
              <a:rPr lang="ro-RO" dirty="0"/>
              <a:t> </a:t>
            </a:r>
            <a:r>
              <a:rPr lang="ro-R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TI-206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endParaRPr lang="ro-R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o-R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Coordonator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o-M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roiect de curs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Buldumac Oleg</a:t>
            </a:r>
            <a:endParaRPr lang="ro-R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asistent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ersitar</a:t>
            </a:r>
          </a:p>
        </p:txBody>
      </p:sp>
      <p:sp>
        <p:nvSpPr>
          <p:cNvPr id="7" name="Rectangle 6"/>
          <p:cNvSpPr/>
          <p:nvPr/>
        </p:nvSpPr>
        <p:spPr>
          <a:xfrm>
            <a:off x="5373188" y="719687"/>
            <a:ext cx="36314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4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716487" y="1591651"/>
            <a:ext cx="7724503" cy="1120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Dezvoltarea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</a:t>
            </a:r>
            <a:r>
              <a:rPr lang="ro-MD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ției inovatoare pentru comenzi în patiserie</a:t>
            </a:r>
            <a:endParaRPr lang="ro-RO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84291" y="6388129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Chișinău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202</a:t>
            </a:r>
            <a:r>
              <a:rPr lang="ro-MD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2715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1F8053-87CA-4134-AB30-663FAC3A8F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56F138-D2F9-490C-A25A-84FBB030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73A8E-E8F8-41C8-AF25-329FFF7BE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5" t="5631" r="1507"/>
          <a:stretch/>
        </p:blipFill>
        <p:spPr>
          <a:xfrm>
            <a:off x="0" y="-7952"/>
            <a:ext cx="9144000" cy="14407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DABBED-848B-4D56-9935-DF22F6899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2521" y="1344750"/>
            <a:ext cx="9819518" cy="551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1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1F8053-87CA-4134-AB30-663FAC3A8F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56F138-D2F9-490C-A25A-84FBB030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73A8E-E8F8-41C8-AF25-329FFF7BE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5" t="5631" r="1507"/>
          <a:stretch/>
        </p:blipFill>
        <p:spPr>
          <a:xfrm>
            <a:off x="0" y="-7952"/>
            <a:ext cx="9144000" cy="14407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EC9391-1268-4BC0-BD6E-F925351932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8"/>
          <a:stretch/>
        </p:blipFill>
        <p:spPr>
          <a:xfrm>
            <a:off x="-368215" y="1432834"/>
            <a:ext cx="9671606" cy="542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02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1F8053-87CA-4134-AB30-663FAC3A8F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56F138-D2F9-490C-A25A-84FBB030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73A8E-E8F8-41C8-AF25-329FFF7BE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5" t="5631" r="1507"/>
          <a:stretch/>
        </p:blipFill>
        <p:spPr>
          <a:xfrm>
            <a:off x="0" y="-7952"/>
            <a:ext cx="9144000" cy="14407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2FD3AD-424A-4DA2-BCD7-9663610C9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7784" y="1441223"/>
            <a:ext cx="9698621" cy="542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7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1F8053-87CA-4134-AB30-663FAC3A8F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56F138-D2F9-490C-A25A-84FBB030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73A8E-E8F8-41C8-AF25-329FFF7BE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5" t="5631" r="1507"/>
          <a:stretch/>
        </p:blipFill>
        <p:spPr>
          <a:xfrm>
            <a:off x="0" y="-7952"/>
            <a:ext cx="9144000" cy="14407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8CFCBF-A56C-4AE3-963C-C6F6EC318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9" b="-176"/>
          <a:stretch/>
        </p:blipFill>
        <p:spPr>
          <a:xfrm>
            <a:off x="-338710" y="1300294"/>
            <a:ext cx="10204163" cy="564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15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1F8053-87CA-4134-AB30-663FAC3A8F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56F138-D2F9-490C-A25A-84FBB030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73A8E-E8F8-41C8-AF25-329FFF7BE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5" t="5631" r="1507"/>
          <a:stretch/>
        </p:blipFill>
        <p:spPr>
          <a:xfrm>
            <a:off x="0" y="-7952"/>
            <a:ext cx="9144000" cy="14407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7A51DD-5E9B-4C49-9B78-A21E34926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0275" y="1316346"/>
            <a:ext cx="9891387" cy="554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38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1F8053-87CA-4134-AB30-663FAC3A8F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56F138-D2F9-490C-A25A-84FBB030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73A8E-E8F8-41C8-AF25-329FFF7BE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5" t="5631" r="1507"/>
          <a:stretch/>
        </p:blipFill>
        <p:spPr>
          <a:xfrm>
            <a:off x="0" y="-7952"/>
            <a:ext cx="9144000" cy="14407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2C79E-AA08-4A4B-8827-38D805C3D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2287" y="1432834"/>
            <a:ext cx="9780582" cy="542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26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1F8053-87CA-4134-AB30-663FAC3A8F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56F138-D2F9-490C-A25A-84FBB030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73A8E-E8F8-41C8-AF25-329FFF7BE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5" t="5631" r="1507"/>
          <a:stretch/>
        </p:blipFill>
        <p:spPr>
          <a:xfrm>
            <a:off x="0" y="-7952"/>
            <a:ext cx="9144000" cy="14407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AC81DA-9FE4-4DC0-816F-9E5DA047E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8102" y="1432834"/>
            <a:ext cx="10058068" cy="542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62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1F8053-87CA-4134-AB30-663FAC3A8F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56F138-D2F9-490C-A25A-84FBB030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73A8E-E8F8-41C8-AF25-329FFF7BE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5" t="5631" r="1507"/>
          <a:stretch/>
        </p:blipFill>
        <p:spPr>
          <a:xfrm>
            <a:off x="0" y="-7952"/>
            <a:ext cx="9144000" cy="1440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E5BD28-D928-4F99-8F8A-B4969155B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0987" y="1432833"/>
            <a:ext cx="10087337" cy="542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12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1F8053-87CA-4134-AB30-663FAC3A8F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56F138-D2F9-490C-A25A-84FBB030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73A8E-E8F8-41C8-AF25-329FFF7BE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5" t="5631" r="1507"/>
          <a:stretch/>
        </p:blipFill>
        <p:spPr>
          <a:xfrm>
            <a:off x="0" y="-7952"/>
            <a:ext cx="9144000" cy="1440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E8BC8A-3A90-49B5-A9E1-1ED78CD81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4395" y="1336361"/>
            <a:ext cx="10312789" cy="552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84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1F8053-87CA-4134-AB30-663FAC3A8F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56F138-D2F9-490C-A25A-84FBB030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73A8E-E8F8-41C8-AF25-329FFF7BE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5" t="5631" r="1507"/>
          <a:stretch/>
        </p:blipFill>
        <p:spPr>
          <a:xfrm>
            <a:off x="0" y="-7952"/>
            <a:ext cx="9144000" cy="1440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53EB1E-8278-4914-A2FB-FC871B4CA2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2" t="1175" r="52" b="2758"/>
          <a:stretch/>
        </p:blipFill>
        <p:spPr>
          <a:xfrm>
            <a:off x="-4762" y="1432834"/>
            <a:ext cx="9144000" cy="494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0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FCA7DE-C89F-42AE-95C2-64FF43AE45B9}"/>
              </a:ext>
            </a:extLst>
          </p:cNvPr>
          <p:cNvSpPr/>
          <p:nvPr/>
        </p:nvSpPr>
        <p:spPr>
          <a:xfrm>
            <a:off x="815198" y="2655808"/>
            <a:ext cx="2183907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M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3258AD7-5382-4B4F-888B-BDEFF1D5BE8C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1914390" y="3341028"/>
            <a:ext cx="1953576" cy="1968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'I am horrified': GP unloads on colleagues who breach the 80/20 rule ...">
            <a:extLst>
              <a:ext uri="{FF2B5EF4-FFF2-40B4-BE49-F238E27FC236}">
                <a16:creationId xmlns:a16="http://schemas.microsoft.com/office/drawing/2014/main" id="{7F796F0C-2B36-42A9-B7DA-5E7401FA6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04" y="2022946"/>
            <a:ext cx="5268796" cy="395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976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1F8053-87CA-4134-AB30-663FAC3A8F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56F138-D2F9-490C-A25A-84FBB030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73A8E-E8F8-41C8-AF25-329FFF7BE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5" t="5631" r="1507"/>
          <a:stretch/>
        </p:blipFill>
        <p:spPr>
          <a:xfrm>
            <a:off x="0" y="-7952"/>
            <a:ext cx="9144000" cy="14407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170819-AF11-4327-B6A9-FA6E274E9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58490" y="1432835"/>
            <a:ext cx="9948730" cy="542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6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1F8053-87CA-4134-AB30-663FAC3A8F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56F138-D2F9-490C-A25A-84FBB030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73A8E-E8F8-41C8-AF25-329FFF7BE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5" t="5631" r="1507"/>
          <a:stretch/>
        </p:blipFill>
        <p:spPr>
          <a:xfrm>
            <a:off x="0" y="-7952"/>
            <a:ext cx="9144000" cy="14407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DE89B6-9135-443D-9C60-9D0C11E262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-4762" y="1972630"/>
            <a:ext cx="91440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2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FA53A9-4093-40B2-9D01-3742C1D6B478}"/>
              </a:ext>
            </a:extLst>
          </p:cNvPr>
          <p:cNvSpPr/>
          <p:nvPr/>
        </p:nvSpPr>
        <p:spPr>
          <a:xfrm>
            <a:off x="2521258" y="3259857"/>
            <a:ext cx="45578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MD" sz="9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lang="en-US" sz="9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68871-3D13-4B36-8AC5-E19984201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6905"/>
            <a:ext cx="9798039" cy="536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4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07BCB1-04D8-4657-8D57-ECE0A2D02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0535" y="1438179"/>
            <a:ext cx="9845070" cy="535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5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48" name="Google Shape;1047;p37">
            <a:extLst>
              <a:ext uri="{FF2B5EF4-FFF2-40B4-BE49-F238E27FC236}">
                <a16:creationId xmlns:a16="http://schemas.microsoft.com/office/drawing/2014/main" id="{AF22FA08-5025-47C8-80F5-7D997E7F3E0A}"/>
              </a:ext>
            </a:extLst>
          </p:cNvPr>
          <p:cNvSpPr txBox="1">
            <a:spLocks/>
          </p:cNvSpPr>
          <p:nvPr/>
        </p:nvSpPr>
        <p:spPr>
          <a:xfrm>
            <a:off x="7065291" y="4161464"/>
            <a:ext cx="885600" cy="196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000">
                <a:solidFill>
                  <a:srgbClr val="FFFFFF"/>
                </a:solidFill>
              </a:rPr>
              <a:t>FINAL</a:t>
            </a:r>
          </a:p>
          <a:p>
            <a:pPr>
              <a:spcBef>
                <a:spcPts val="0"/>
              </a:spcBef>
            </a:pPr>
            <a:r>
              <a:rPr lang="en-US" sz="1000">
                <a:solidFill>
                  <a:srgbClr val="FFFFFF"/>
                </a:solidFill>
              </a:rPr>
              <a:t>VERSION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E4B13D-C259-4A97-96CA-B610E9377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8753" y="1487533"/>
            <a:ext cx="9521505" cy="537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1F8053-87CA-4134-AB30-663FAC3A8F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56F138-D2F9-490C-A25A-84FBB030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73A8E-E8F8-41C8-AF25-329FFF7BE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5" t="5631" r="1507"/>
          <a:stretch/>
        </p:blipFill>
        <p:spPr>
          <a:xfrm>
            <a:off x="0" y="-7952"/>
            <a:ext cx="9144000" cy="14407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E34E24-C4EC-4E15-B5CE-253B605A3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4208" y="1432834"/>
            <a:ext cx="10402228" cy="558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1F8053-87CA-4134-AB30-663FAC3A8F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56F138-D2F9-490C-A25A-84FBB030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73A8E-E8F8-41C8-AF25-329FFF7BE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5" t="5631" r="1507"/>
          <a:stretch/>
        </p:blipFill>
        <p:spPr>
          <a:xfrm>
            <a:off x="0" y="-7952"/>
            <a:ext cx="9144000" cy="14407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6536EF-7814-494A-A010-8BA38059B5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3"/>
          <a:stretch/>
        </p:blipFill>
        <p:spPr>
          <a:xfrm>
            <a:off x="-428333" y="1432834"/>
            <a:ext cx="9656224" cy="542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1F8053-87CA-4134-AB30-663FAC3A8F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56F138-D2F9-490C-A25A-84FBB030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73A8E-E8F8-41C8-AF25-329FFF7BE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5" t="5631" r="1507"/>
          <a:stretch/>
        </p:blipFill>
        <p:spPr>
          <a:xfrm>
            <a:off x="0" y="-7952"/>
            <a:ext cx="9144000" cy="1440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F19BFF-8259-468C-B04A-4C859B032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3852" y="1432834"/>
            <a:ext cx="9680594" cy="542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80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1F8053-87CA-4134-AB30-663FAC3A8F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56F138-D2F9-490C-A25A-84FBB030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73A8E-E8F8-41C8-AF25-329FFF7BE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5" t="5631" r="1507"/>
          <a:stretch/>
        </p:blipFill>
        <p:spPr>
          <a:xfrm>
            <a:off x="0" y="-7952"/>
            <a:ext cx="9144000" cy="14407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14636B-B61A-4239-8C77-B611E7C3A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1421" y="1432834"/>
            <a:ext cx="9977317" cy="542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96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2341</TotalTime>
  <Words>37</Words>
  <Application>Microsoft Office PowerPoint</Application>
  <PresentationFormat>On-screen Show (4:3)</PresentationFormat>
  <Paragraphs>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PT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UTM</dc:creator>
  <cp:lastModifiedBy>Maria Sadovoi</cp:lastModifiedBy>
  <cp:revision>173</cp:revision>
  <dcterms:created xsi:type="dcterms:W3CDTF">2016-11-09T12:50:21Z</dcterms:created>
  <dcterms:modified xsi:type="dcterms:W3CDTF">2023-06-06T15:38:18Z</dcterms:modified>
</cp:coreProperties>
</file>