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3" r:id="rId4"/>
    <p:sldMasterId id="2147483676" r:id="rId5"/>
    <p:sldMasterId id="2147483724" r:id="rId6"/>
  </p:sldMasterIdLst>
  <p:notesMasterIdLst>
    <p:notesMasterId r:id="rId40"/>
  </p:notesMasterIdLst>
  <p:sldIdLst>
    <p:sldId id="525" r:id="rId7"/>
    <p:sldId id="535" r:id="rId8"/>
    <p:sldId id="285" r:id="rId9"/>
    <p:sldId id="526" r:id="rId10"/>
    <p:sldId id="527" r:id="rId11"/>
    <p:sldId id="528" r:id="rId12"/>
    <p:sldId id="529" r:id="rId13"/>
    <p:sldId id="531" r:id="rId14"/>
    <p:sldId id="495" r:id="rId15"/>
    <p:sldId id="530" r:id="rId16"/>
    <p:sldId id="278" r:id="rId17"/>
    <p:sldId id="534" r:id="rId18"/>
    <p:sldId id="264" r:id="rId19"/>
    <p:sldId id="288" r:id="rId20"/>
    <p:sldId id="284" r:id="rId21"/>
    <p:sldId id="286" r:id="rId22"/>
    <p:sldId id="287" r:id="rId23"/>
    <p:sldId id="537" r:id="rId24"/>
    <p:sldId id="538" r:id="rId25"/>
    <p:sldId id="539" r:id="rId26"/>
    <p:sldId id="540" r:id="rId27"/>
    <p:sldId id="541" r:id="rId28"/>
    <p:sldId id="542" r:id="rId29"/>
    <p:sldId id="543" r:id="rId30"/>
    <p:sldId id="545" r:id="rId31"/>
    <p:sldId id="546" r:id="rId32"/>
    <p:sldId id="532" r:id="rId33"/>
    <p:sldId id="533" r:id="rId34"/>
    <p:sldId id="544" r:id="rId35"/>
    <p:sldId id="522" r:id="rId36"/>
    <p:sldId id="547" r:id="rId37"/>
    <p:sldId id="548" r:id="rId38"/>
    <p:sldId id="54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348D"/>
    <a:srgbClr val="FF00FF"/>
    <a:srgbClr val="555555"/>
    <a:srgbClr val="000000"/>
    <a:srgbClr val="346C85"/>
    <a:srgbClr val="2C4788"/>
    <a:srgbClr val="386D3C"/>
    <a:srgbClr val="7A7500"/>
    <a:srgbClr val="A15800"/>
    <a:srgbClr val="982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5" autoAdjust="0"/>
    <p:restoredTop sz="94249" autoAdjust="0"/>
  </p:normalViewPr>
  <p:slideViewPr>
    <p:cSldViewPr>
      <p:cViewPr varScale="1">
        <p:scale>
          <a:sx n="68" d="100"/>
          <a:sy n="68" d="100"/>
        </p:scale>
        <p:origin x="492" y="60"/>
      </p:cViewPr>
      <p:guideLst>
        <p:guide orient="horz" pos="2115"/>
        <p:guide pos="3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64017-2556-4242-A7A3-47F22E75DE92}" type="datetimeFigureOut">
              <a:rPr lang="en-AU" smtClean="0"/>
              <a:t>23/10/2019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94410-6DD5-46E0-B482-B0273D9A6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24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C57A8-AE18-4654-B6AF-04B3577165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0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883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368-A1D1-4130-A7AA-C81582F3A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2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368-A1D1-4130-A7AA-C81582F3A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89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AC81368-A1D1-4130-A7AA-C81582F3A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AC81368-A1D1-4130-A7AA-C81582F3A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60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368-A1D1-4130-A7AA-C81582F3A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64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368-A1D1-4130-A7AA-C81582F3A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1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247"/>
          <p:cNvSpPr>
            <a:spLocks noGrp="1"/>
          </p:cNvSpPr>
          <p:nvPr userDrawn="1">
            <p:ph type="title" hasCustomPrompt="1"/>
          </p:nvPr>
        </p:nvSpPr>
        <p:spPr>
          <a:xfrm>
            <a:off x="6492276" y="306680"/>
            <a:ext cx="5017312" cy="535029"/>
          </a:xfrm>
        </p:spPr>
        <p:txBody>
          <a:bodyPr lIns="0" tIns="0" rIns="0" bIns="0">
            <a:normAutofit/>
          </a:bodyPr>
          <a:lstStyle>
            <a:lvl1pPr algn="r">
              <a:defRPr sz="225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INFOGRAPHIC</a:t>
            </a:r>
            <a:br>
              <a:rPr lang="en-US" dirty="0"/>
            </a:br>
            <a:r>
              <a:rPr lang="en-US" dirty="0"/>
              <a:t>ELEMENTS:</a:t>
            </a:r>
          </a:p>
        </p:txBody>
      </p:sp>
      <p:sp>
        <p:nvSpPr>
          <p:cNvPr id="254" name="Text Placeholder 25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248353" y="856914"/>
            <a:ext cx="2240844" cy="246796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50" i="1">
                <a:solidFill>
                  <a:schemeClr val="bg2"/>
                </a:solidFill>
              </a:defRPr>
            </a:lvl1pPr>
            <a:lvl2pPr marL="257175" indent="0" algn="r">
              <a:buNone/>
              <a:defRPr sz="1650">
                <a:solidFill>
                  <a:schemeClr val="bg2"/>
                </a:solidFill>
              </a:defRPr>
            </a:lvl2pPr>
            <a:lvl3pPr marL="514350" indent="0" algn="r">
              <a:buNone/>
              <a:defRPr sz="1650">
                <a:solidFill>
                  <a:schemeClr val="bg2"/>
                </a:solidFill>
              </a:defRPr>
            </a:lvl3pPr>
            <a:lvl4pPr marL="771525" indent="0" algn="r">
              <a:buNone/>
              <a:defRPr sz="1650">
                <a:solidFill>
                  <a:schemeClr val="bg2"/>
                </a:solidFill>
              </a:defRPr>
            </a:lvl4pPr>
            <a:lvl5pPr marL="1028700" indent="0" algn="r">
              <a:buNone/>
              <a:defRPr sz="16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Shapes</a:t>
            </a:r>
          </a:p>
        </p:txBody>
      </p:sp>
    </p:spTree>
    <p:extLst>
      <p:ext uri="{BB962C8B-B14F-4D97-AF65-F5344CB8AC3E}">
        <p14:creationId xmlns:p14="http://schemas.microsoft.com/office/powerpoint/2010/main" val="3221948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>
          <p15:clr>
            <a:srgbClr val="FBAE40"/>
          </p15:clr>
        </p15:guide>
        <p15:guide id="2" pos="2160">
          <p15:clr>
            <a:srgbClr val="FBAE40"/>
          </p15:clr>
        </p15:guide>
        <p15:guide id="3" pos="164">
          <p15:clr>
            <a:srgbClr val="FBAE40"/>
          </p15:clr>
        </p15:guide>
        <p15:guide id="4" pos="4156">
          <p15:clr>
            <a:srgbClr val="FBAE40"/>
          </p15:clr>
        </p15:guide>
        <p15:guide id="12" orient="horz" pos="5534">
          <p15:clr>
            <a:srgbClr val="FBAE40"/>
          </p15:clr>
        </p15:guide>
        <p15:guide id="13" orient="horz" pos="816">
          <p15:clr>
            <a:srgbClr val="FBAE40"/>
          </p15:clr>
        </p15:guide>
        <p15:guide id="14" orient="horz" pos="3833">
          <p15:clr>
            <a:srgbClr val="FBAE40"/>
          </p15:clr>
        </p15:guide>
        <p15:guide id="15" pos="159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E27CB52-5FCD-F146-AE98-5D36C008A7D9}"/>
              </a:ext>
            </a:extLst>
          </p:cNvPr>
          <p:cNvGrpSpPr/>
          <p:nvPr userDrawn="1"/>
        </p:nvGrpSpPr>
        <p:grpSpPr>
          <a:xfrm>
            <a:off x="914401" y="381000"/>
            <a:ext cx="10286999" cy="5898494"/>
            <a:chOff x="914401" y="381000"/>
            <a:chExt cx="10286999" cy="589849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2F99DF6-A203-9D44-9A6A-0AC1A58A2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656" y="381000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A5C25D-8B04-E449-8398-ED746F8F1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157" y="381000"/>
              <a:ext cx="3200400" cy="10137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04B6911B-F297-B44C-8316-87E47393E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81000"/>
              <a:ext cx="3200400" cy="10137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D5C4F43-367C-5343-8A38-57B3BAAE4B9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779656" y="1700886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31A44D34-7D43-3041-BE40-47BC44365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009108"/>
              <a:ext cx="2286000" cy="10137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48C36294-54E6-784C-BF93-7B9ABCAEC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009108"/>
              <a:ext cx="2971800" cy="101373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B120C752-BA15-9643-A94E-FB98A0B10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009108"/>
              <a:ext cx="2286000" cy="1013737"/>
            </a:xfrm>
            <a:prstGeom prst="rect">
              <a:avLst/>
            </a:prstGeom>
            <a:solidFill>
              <a:schemeClr val="accent2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A850F63-58A8-914F-B36B-53BD94BEEFE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14401" y="3328995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61785BE-3E4A-B842-9021-2744E3BE070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914401" y="2009108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728206F1-0590-3045-9EE1-3BBF4A1F3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637217"/>
              <a:ext cx="2971800" cy="101373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B2C863B8-6C48-CE4E-86C5-9D65612EB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637217"/>
              <a:ext cx="2286000" cy="10137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AAFC0E6B-47C3-8948-96A4-7A2BA65E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3637217"/>
              <a:ext cx="2286000" cy="10137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E3570BC-E748-824B-91B8-9E214DAC5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345" y="381000"/>
              <a:ext cx="2585088" cy="1014062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1729" y="5"/>
                </a:cxn>
                <a:cxn ang="0">
                  <a:pos x="1588" y="21"/>
                </a:cxn>
                <a:cxn ang="0">
                  <a:pos x="1451" y="49"/>
                </a:cxn>
                <a:cxn ang="0">
                  <a:pos x="1318" y="85"/>
                </a:cxn>
                <a:cxn ang="0">
                  <a:pos x="1187" y="131"/>
                </a:cxn>
                <a:cxn ang="0">
                  <a:pos x="1062" y="186"/>
                </a:cxn>
                <a:cxn ang="0">
                  <a:pos x="942" y="249"/>
                </a:cxn>
                <a:cxn ang="0">
                  <a:pos x="827" y="322"/>
                </a:cxn>
                <a:cxn ang="0">
                  <a:pos x="717" y="401"/>
                </a:cxn>
                <a:cxn ang="0">
                  <a:pos x="615" y="489"/>
                </a:cxn>
                <a:cxn ang="0">
                  <a:pos x="518" y="583"/>
                </a:cxn>
                <a:cxn ang="0">
                  <a:pos x="428" y="684"/>
                </a:cxn>
                <a:cxn ang="0">
                  <a:pos x="346" y="791"/>
                </a:cxn>
                <a:cxn ang="0">
                  <a:pos x="272" y="905"/>
                </a:cxn>
                <a:cxn ang="0">
                  <a:pos x="206" y="1023"/>
                </a:cxn>
                <a:cxn ang="0">
                  <a:pos x="147" y="1147"/>
                </a:cxn>
                <a:cxn ang="0">
                  <a:pos x="98" y="1275"/>
                </a:cxn>
                <a:cxn ang="0">
                  <a:pos x="59" y="1407"/>
                </a:cxn>
                <a:cxn ang="0">
                  <a:pos x="29" y="1544"/>
                </a:cxn>
                <a:cxn ang="0">
                  <a:pos x="9" y="1684"/>
                </a:cxn>
                <a:cxn ang="0">
                  <a:pos x="0" y="1826"/>
                </a:cxn>
                <a:cxn ang="0">
                  <a:pos x="0" y="1923"/>
                </a:cxn>
                <a:cxn ang="0">
                  <a:pos x="9" y="2065"/>
                </a:cxn>
                <a:cxn ang="0">
                  <a:pos x="29" y="2204"/>
                </a:cxn>
                <a:cxn ang="0">
                  <a:pos x="59" y="2341"/>
                </a:cxn>
                <a:cxn ang="0">
                  <a:pos x="98" y="2473"/>
                </a:cxn>
                <a:cxn ang="0">
                  <a:pos x="147" y="2602"/>
                </a:cxn>
                <a:cxn ang="0">
                  <a:pos x="206" y="2725"/>
                </a:cxn>
                <a:cxn ang="0">
                  <a:pos x="272" y="2843"/>
                </a:cxn>
                <a:cxn ang="0">
                  <a:pos x="346" y="2957"/>
                </a:cxn>
                <a:cxn ang="0">
                  <a:pos x="428" y="3064"/>
                </a:cxn>
                <a:cxn ang="0">
                  <a:pos x="518" y="3165"/>
                </a:cxn>
                <a:cxn ang="0">
                  <a:pos x="615" y="3260"/>
                </a:cxn>
                <a:cxn ang="0">
                  <a:pos x="717" y="3347"/>
                </a:cxn>
                <a:cxn ang="0">
                  <a:pos x="827" y="3427"/>
                </a:cxn>
                <a:cxn ang="0">
                  <a:pos x="942" y="3499"/>
                </a:cxn>
                <a:cxn ang="0">
                  <a:pos x="1062" y="3562"/>
                </a:cxn>
                <a:cxn ang="0">
                  <a:pos x="1187" y="3617"/>
                </a:cxn>
                <a:cxn ang="0">
                  <a:pos x="1318" y="3663"/>
                </a:cxn>
                <a:cxn ang="0">
                  <a:pos x="1451" y="3699"/>
                </a:cxn>
                <a:cxn ang="0">
                  <a:pos x="1588" y="3726"/>
                </a:cxn>
                <a:cxn ang="0">
                  <a:pos x="1729" y="3742"/>
                </a:cxn>
                <a:cxn ang="0">
                  <a:pos x="1872" y="3748"/>
                </a:cxn>
              </a:cxnLst>
              <a:rect l="0" t="0" r="r" b="b"/>
              <a:pathLst>
                <a:path w="9552" h="3748">
                  <a:moveTo>
                    <a:pt x="9552" y="0"/>
                  </a:moveTo>
                  <a:lnTo>
                    <a:pt x="1872" y="0"/>
                  </a:lnTo>
                  <a:lnTo>
                    <a:pt x="1872" y="0"/>
                  </a:lnTo>
                  <a:lnTo>
                    <a:pt x="1825" y="2"/>
                  </a:lnTo>
                  <a:lnTo>
                    <a:pt x="1776" y="3"/>
                  </a:lnTo>
                  <a:lnTo>
                    <a:pt x="1729" y="5"/>
                  </a:lnTo>
                  <a:lnTo>
                    <a:pt x="1681" y="10"/>
                  </a:lnTo>
                  <a:lnTo>
                    <a:pt x="1635" y="15"/>
                  </a:lnTo>
                  <a:lnTo>
                    <a:pt x="1588" y="21"/>
                  </a:lnTo>
                  <a:lnTo>
                    <a:pt x="1542" y="30"/>
                  </a:lnTo>
                  <a:lnTo>
                    <a:pt x="1496" y="39"/>
                  </a:lnTo>
                  <a:lnTo>
                    <a:pt x="1451" y="49"/>
                  </a:lnTo>
                  <a:lnTo>
                    <a:pt x="1406" y="60"/>
                  </a:lnTo>
                  <a:lnTo>
                    <a:pt x="1361" y="71"/>
                  </a:lnTo>
                  <a:lnTo>
                    <a:pt x="1318" y="85"/>
                  </a:lnTo>
                  <a:lnTo>
                    <a:pt x="1273" y="99"/>
                  </a:lnTo>
                  <a:lnTo>
                    <a:pt x="1231" y="115"/>
                  </a:lnTo>
                  <a:lnTo>
                    <a:pt x="1187" y="131"/>
                  </a:lnTo>
                  <a:lnTo>
                    <a:pt x="1146" y="149"/>
                  </a:lnTo>
                  <a:lnTo>
                    <a:pt x="1104" y="166"/>
                  </a:lnTo>
                  <a:lnTo>
                    <a:pt x="1062" y="186"/>
                  </a:lnTo>
                  <a:lnTo>
                    <a:pt x="1021" y="206"/>
                  </a:lnTo>
                  <a:lnTo>
                    <a:pt x="981" y="227"/>
                  </a:lnTo>
                  <a:lnTo>
                    <a:pt x="942" y="249"/>
                  </a:lnTo>
                  <a:lnTo>
                    <a:pt x="903" y="273"/>
                  </a:lnTo>
                  <a:lnTo>
                    <a:pt x="864" y="297"/>
                  </a:lnTo>
                  <a:lnTo>
                    <a:pt x="827" y="322"/>
                  </a:lnTo>
                  <a:lnTo>
                    <a:pt x="790" y="347"/>
                  </a:lnTo>
                  <a:lnTo>
                    <a:pt x="754" y="374"/>
                  </a:lnTo>
                  <a:lnTo>
                    <a:pt x="717" y="401"/>
                  </a:lnTo>
                  <a:lnTo>
                    <a:pt x="683" y="430"/>
                  </a:lnTo>
                  <a:lnTo>
                    <a:pt x="649" y="459"/>
                  </a:lnTo>
                  <a:lnTo>
                    <a:pt x="615" y="489"/>
                  </a:lnTo>
                  <a:lnTo>
                    <a:pt x="582" y="520"/>
                  </a:lnTo>
                  <a:lnTo>
                    <a:pt x="549" y="551"/>
                  </a:lnTo>
                  <a:lnTo>
                    <a:pt x="518" y="583"/>
                  </a:lnTo>
                  <a:lnTo>
                    <a:pt x="488" y="616"/>
                  </a:lnTo>
                  <a:lnTo>
                    <a:pt x="458" y="649"/>
                  </a:lnTo>
                  <a:lnTo>
                    <a:pt x="428" y="684"/>
                  </a:lnTo>
                  <a:lnTo>
                    <a:pt x="400" y="719"/>
                  </a:lnTo>
                  <a:lnTo>
                    <a:pt x="372" y="755"/>
                  </a:lnTo>
                  <a:lnTo>
                    <a:pt x="346" y="791"/>
                  </a:lnTo>
                  <a:lnTo>
                    <a:pt x="320" y="829"/>
                  </a:lnTo>
                  <a:lnTo>
                    <a:pt x="295" y="866"/>
                  </a:lnTo>
                  <a:lnTo>
                    <a:pt x="272" y="905"/>
                  </a:lnTo>
                  <a:lnTo>
                    <a:pt x="249" y="943"/>
                  </a:lnTo>
                  <a:lnTo>
                    <a:pt x="227" y="983"/>
                  </a:lnTo>
                  <a:lnTo>
                    <a:pt x="206" y="1023"/>
                  </a:lnTo>
                  <a:lnTo>
                    <a:pt x="186" y="1063"/>
                  </a:lnTo>
                  <a:lnTo>
                    <a:pt x="166" y="1104"/>
                  </a:lnTo>
                  <a:lnTo>
                    <a:pt x="147" y="1147"/>
                  </a:lnTo>
                  <a:lnTo>
                    <a:pt x="130" y="1189"/>
                  </a:lnTo>
                  <a:lnTo>
                    <a:pt x="113" y="1231"/>
                  </a:lnTo>
                  <a:lnTo>
                    <a:pt x="98" y="1275"/>
                  </a:lnTo>
                  <a:lnTo>
                    <a:pt x="85" y="1318"/>
                  </a:lnTo>
                  <a:lnTo>
                    <a:pt x="71" y="1362"/>
                  </a:lnTo>
                  <a:lnTo>
                    <a:pt x="59" y="1407"/>
                  </a:lnTo>
                  <a:lnTo>
                    <a:pt x="47" y="1452"/>
                  </a:lnTo>
                  <a:lnTo>
                    <a:pt x="37" y="1498"/>
                  </a:lnTo>
                  <a:lnTo>
                    <a:pt x="29" y="1544"/>
                  </a:lnTo>
                  <a:lnTo>
                    <a:pt x="21" y="1590"/>
                  </a:lnTo>
                  <a:lnTo>
                    <a:pt x="15" y="1636"/>
                  </a:lnTo>
                  <a:lnTo>
                    <a:pt x="9" y="1684"/>
                  </a:lnTo>
                  <a:lnTo>
                    <a:pt x="5" y="1731"/>
                  </a:lnTo>
                  <a:lnTo>
                    <a:pt x="2" y="1778"/>
                  </a:lnTo>
                  <a:lnTo>
                    <a:pt x="0" y="1826"/>
                  </a:lnTo>
                  <a:lnTo>
                    <a:pt x="0" y="1874"/>
                  </a:lnTo>
                  <a:lnTo>
                    <a:pt x="0" y="1874"/>
                  </a:lnTo>
                  <a:lnTo>
                    <a:pt x="0" y="1923"/>
                  </a:lnTo>
                  <a:lnTo>
                    <a:pt x="2" y="1970"/>
                  </a:lnTo>
                  <a:lnTo>
                    <a:pt x="5" y="2017"/>
                  </a:lnTo>
                  <a:lnTo>
                    <a:pt x="9" y="2065"/>
                  </a:lnTo>
                  <a:lnTo>
                    <a:pt x="15" y="2112"/>
                  </a:lnTo>
                  <a:lnTo>
                    <a:pt x="21" y="2158"/>
                  </a:lnTo>
                  <a:lnTo>
                    <a:pt x="29" y="2204"/>
                  </a:lnTo>
                  <a:lnTo>
                    <a:pt x="37" y="2250"/>
                  </a:lnTo>
                  <a:lnTo>
                    <a:pt x="47" y="2295"/>
                  </a:lnTo>
                  <a:lnTo>
                    <a:pt x="59" y="2341"/>
                  </a:lnTo>
                  <a:lnTo>
                    <a:pt x="71" y="2385"/>
                  </a:lnTo>
                  <a:lnTo>
                    <a:pt x="85" y="2430"/>
                  </a:lnTo>
                  <a:lnTo>
                    <a:pt x="98" y="2473"/>
                  </a:lnTo>
                  <a:lnTo>
                    <a:pt x="113" y="2517"/>
                  </a:lnTo>
                  <a:lnTo>
                    <a:pt x="130" y="2559"/>
                  </a:lnTo>
                  <a:lnTo>
                    <a:pt x="147" y="2602"/>
                  </a:lnTo>
                  <a:lnTo>
                    <a:pt x="166" y="2643"/>
                  </a:lnTo>
                  <a:lnTo>
                    <a:pt x="186" y="2684"/>
                  </a:lnTo>
                  <a:lnTo>
                    <a:pt x="206" y="2725"/>
                  </a:lnTo>
                  <a:lnTo>
                    <a:pt x="227" y="2765"/>
                  </a:lnTo>
                  <a:lnTo>
                    <a:pt x="249" y="2805"/>
                  </a:lnTo>
                  <a:lnTo>
                    <a:pt x="272" y="2843"/>
                  </a:lnTo>
                  <a:lnTo>
                    <a:pt x="295" y="2882"/>
                  </a:lnTo>
                  <a:lnTo>
                    <a:pt x="320" y="2919"/>
                  </a:lnTo>
                  <a:lnTo>
                    <a:pt x="346" y="2957"/>
                  </a:lnTo>
                  <a:lnTo>
                    <a:pt x="372" y="2993"/>
                  </a:lnTo>
                  <a:lnTo>
                    <a:pt x="400" y="3029"/>
                  </a:lnTo>
                  <a:lnTo>
                    <a:pt x="428" y="3064"/>
                  </a:lnTo>
                  <a:lnTo>
                    <a:pt x="458" y="3099"/>
                  </a:lnTo>
                  <a:lnTo>
                    <a:pt x="488" y="3133"/>
                  </a:lnTo>
                  <a:lnTo>
                    <a:pt x="518" y="3165"/>
                  </a:lnTo>
                  <a:lnTo>
                    <a:pt x="549" y="3197"/>
                  </a:lnTo>
                  <a:lnTo>
                    <a:pt x="582" y="3228"/>
                  </a:lnTo>
                  <a:lnTo>
                    <a:pt x="615" y="3260"/>
                  </a:lnTo>
                  <a:lnTo>
                    <a:pt x="649" y="3290"/>
                  </a:lnTo>
                  <a:lnTo>
                    <a:pt x="683" y="3318"/>
                  </a:lnTo>
                  <a:lnTo>
                    <a:pt x="717" y="3347"/>
                  </a:lnTo>
                  <a:lnTo>
                    <a:pt x="754" y="3374"/>
                  </a:lnTo>
                  <a:lnTo>
                    <a:pt x="790" y="3400"/>
                  </a:lnTo>
                  <a:lnTo>
                    <a:pt x="827" y="3427"/>
                  </a:lnTo>
                  <a:lnTo>
                    <a:pt x="864" y="3451"/>
                  </a:lnTo>
                  <a:lnTo>
                    <a:pt x="903" y="3475"/>
                  </a:lnTo>
                  <a:lnTo>
                    <a:pt x="942" y="3499"/>
                  </a:lnTo>
                  <a:lnTo>
                    <a:pt x="981" y="3520"/>
                  </a:lnTo>
                  <a:lnTo>
                    <a:pt x="1021" y="3542"/>
                  </a:lnTo>
                  <a:lnTo>
                    <a:pt x="1062" y="3562"/>
                  </a:lnTo>
                  <a:lnTo>
                    <a:pt x="1104" y="3581"/>
                  </a:lnTo>
                  <a:lnTo>
                    <a:pt x="1146" y="3600"/>
                  </a:lnTo>
                  <a:lnTo>
                    <a:pt x="1187" y="3617"/>
                  </a:lnTo>
                  <a:lnTo>
                    <a:pt x="1231" y="3633"/>
                  </a:lnTo>
                  <a:lnTo>
                    <a:pt x="1273" y="3648"/>
                  </a:lnTo>
                  <a:lnTo>
                    <a:pt x="1318" y="3663"/>
                  </a:lnTo>
                  <a:lnTo>
                    <a:pt x="1361" y="3676"/>
                  </a:lnTo>
                  <a:lnTo>
                    <a:pt x="1406" y="3688"/>
                  </a:lnTo>
                  <a:lnTo>
                    <a:pt x="1451" y="3699"/>
                  </a:lnTo>
                  <a:lnTo>
                    <a:pt x="1496" y="3709"/>
                  </a:lnTo>
                  <a:lnTo>
                    <a:pt x="1542" y="3718"/>
                  </a:lnTo>
                  <a:lnTo>
                    <a:pt x="1588" y="3726"/>
                  </a:lnTo>
                  <a:lnTo>
                    <a:pt x="1635" y="3733"/>
                  </a:lnTo>
                  <a:lnTo>
                    <a:pt x="1681" y="3738"/>
                  </a:lnTo>
                  <a:lnTo>
                    <a:pt x="1729" y="3742"/>
                  </a:lnTo>
                  <a:lnTo>
                    <a:pt x="1776" y="3746"/>
                  </a:lnTo>
                  <a:lnTo>
                    <a:pt x="1825" y="3747"/>
                  </a:lnTo>
                  <a:lnTo>
                    <a:pt x="1872" y="3748"/>
                  </a:lnTo>
                  <a:lnTo>
                    <a:pt x="9552" y="3748"/>
                  </a:lnTo>
                  <a:lnTo>
                    <a:pt x="9552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13C581F-E365-4E44-8355-5CCFF1B3A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656" y="3637423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349D190-8F35-B646-88D3-9861D931660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779656" y="4957309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3725277D-9044-3C48-BDCE-4986AA12B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157" y="5265531"/>
              <a:ext cx="3200400" cy="10137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4ABF5809-C05D-9E41-8FD3-CBFCBD7D4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265531"/>
              <a:ext cx="3200400" cy="10137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BF93E815-6D33-CC40-8B9F-4C1C0C4EF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345" y="5265325"/>
              <a:ext cx="2585088" cy="1014062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1729" y="5"/>
                </a:cxn>
                <a:cxn ang="0">
                  <a:pos x="1588" y="21"/>
                </a:cxn>
                <a:cxn ang="0">
                  <a:pos x="1451" y="49"/>
                </a:cxn>
                <a:cxn ang="0">
                  <a:pos x="1318" y="85"/>
                </a:cxn>
                <a:cxn ang="0">
                  <a:pos x="1187" y="131"/>
                </a:cxn>
                <a:cxn ang="0">
                  <a:pos x="1062" y="186"/>
                </a:cxn>
                <a:cxn ang="0">
                  <a:pos x="942" y="249"/>
                </a:cxn>
                <a:cxn ang="0">
                  <a:pos x="827" y="322"/>
                </a:cxn>
                <a:cxn ang="0">
                  <a:pos x="717" y="401"/>
                </a:cxn>
                <a:cxn ang="0">
                  <a:pos x="615" y="489"/>
                </a:cxn>
                <a:cxn ang="0">
                  <a:pos x="518" y="583"/>
                </a:cxn>
                <a:cxn ang="0">
                  <a:pos x="428" y="684"/>
                </a:cxn>
                <a:cxn ang="0">
                  <a:pos x="346" y="791"/>
                </a:cxn>
                <a:cxn ang="0">
                  <a:pos x="272" y="905"/>
                </a:cxn>
                <a:cxn ang="0">
                  <a:pos x="206" y="1023"/>
                </a:cxn>
                <a:cxn ang="0">
                  <a:pos x="147" y="1147"/>
                </a:cxn>
                <a:cxn ang="0">
                  <a:pos x="98" y="1275"/>
                </a:cxn>
                <a:cxn ang="0">
                  <a:pos x="59" y="1407"/>
                </a:cxn>
                <a:cxn ang="0">
                  <a:pos x="29" y="1544"/>
                </a:cxn>
                <a:cxn ang="0">
                  <a:pos x="9" y="1684"/>
                </a:cxn>
                <a:cxn ang="0">
                  <a:pos x="0" y="1826"/>
                </a:cxn>
                <a:cxn ang="0">
                  <a:pos x="0" y="1923"/>
                </a:cxn>
                <a:cxn ang="0">
                  <a:pos x="9" y="2065"/>
                </a:cxn>
                <a:cxn ang="0">
                  <a:pos x="29" y="2204"/>
                </a:cxn>
                <a:cxn ang="0">
                  <a:pos x="59" y="2341"/>
                </a:cxn>
                <a:cxn ang="0">
                  <a:pos x="98" y="2473"/>
                </a:cxn>
                <a:cxn ang="0">
                  <a:pos x="147" y="2602"/>
                </a:cxn>
                <a:cxn ang="0">
                  <a:pos x="206" y="2725"/>
                </a:cxn>
                <a:cxn ang="0">
                  <a:pos x="272" y="2843"/>
                </a:cxn>
                <a:cxn ang="0">
                  <a:pos x="346" y="2957"/>
                </a:cxn>
                <a:cxn ang="0">
                  <a:pos x="428" y="3064"/>
                </a:cxn>
                <a:cxn ang="0">
                  <a:pos x="518" y="3165"/>
                </a:cxn>
                <a:cxn ang="0">
                  <a:pos x="615" y="3260"/>
                </a:cxn>
                <a:cxn ang="0">
                  <a:pos x="717" y="3347"/>
                </a:cxn>
                <a:cxn ang="0">
                  <a:pos x="827" y="3427"/>
                </a:cxn>
                <a:cxn ang="0">
                  <a:pos x="942" y="3499"/>
                </a:cxn>
                <a:cxn ang="0">
                  <a:pos x="1062" y="3562"/>
                </a:cxn>
                <a:cxn ang="0">
                  <a:pos x="1187" y="3617"/>
                </a:cxn>
                <a:cxn ang="0">
                  <a:pos x="1318" y="3663"/>
                </a:cxn>
                <a:cxn ang="0">
                  <a:pos x="1451" y="3699"/>
                </a:cxn>
                <a:cxn ang="0">
                  <a:pos x="1588" y="3726"/>
                </a:cxn>
                <a:cxn ang="0">
                  <a:pos x="1729" y="3742"/>
                </a:cxn>
                <a:cxn ang="0">
                  <a:pos x="1872" y="3748"/>
                </a:cxn>
              </a:cxnLst>
              <a:rect l="0" t="0" r="r" b="b"/>
              <a:pathLst>
                <a:path w="9552" h="3748">
                  <a:moveTo>
                    <a:pt x="9552" y="0"/>
                  </a:moveTo>
                  <a:lnTo>
                    <a:pt x="1872" y="0"/>
                  </a:lnTo>
                  <a:lnTo>
                    <a:pt x="1872" y="0"/>
                  </a:lnTo>
                  <a:lnTo>
                    <a:pt x="1825" y="2"/>
                  </a:lnTo>
                  <a:lnTo>
                    <a:pt x="1776" y="3"/>
                  </a:lnTo>
                  <a:lnTo>
                    <a:pt x="1729" y="5"/>
                  </a:lnTo>
                  <a:lnTo>
                    <a:pt x="1681" y="10"/>
                  </a:lnTo>
                  <a:lnTo>
                    <a:pt x="1635" y="15"/>
                  </a:lnTo>
                  <a:lnTo>
                    <a:pt x="1588" y="21"/>
                  </a:lnTo>
                  <a:lnTo>
                    <a:pt x="1542" y="30"/>
                  </a:lnTo>
                  <a:lnTo>
                    <a:pt x="1496" y="39"/>
                  </a:lnTo>
                  <a:lnTo>
                    <a:pt x="1451" y="49"/>
                  </a:lnTo>
                  <a:lnTo>
                    <a:pt x="1406" y="60"/>
                  </a:lnTo>
                  <a:lnTo>
                    <a:pt x="1361" y="71"/>
                  </a:lnTo>
                  <a:lnTo>
                    <a:pt x="1318" y="85"/>
                  </a:lnTo>
                  <a:lnTo>
                    <a:pt x="1273" y="99"/>
                  </a:lnTo>
                  <a:lnTo>
                    <a:pt x="1231" y="115"/>
                  </a:lnTo>
                  <a:lnTo>
                    <a:pt x="1187" y="131"/>
                  </a:lnTo>
                  <a:lnTo>
                    <a:pt x="1146" y="149"/>
                  </a:lnTo>
                  <a:lnTo>
                    <a:pt x="1104" y="166"/>
                  </a:lnTo>
                  <a:lnTo>
                    <a:pt x="1062" y="186"/>
                  </a:lnTo>
                  <a:lnTo>
                    <a:pt x="1021" y="206"/>
                  </a:lnTo>
                  <a:lnTo>
                    <a:pt x="981" y="227"/>
                  </a:lnTo>
                  <a:lnTo>
                    <a:pt x="942" y="249"/>
                  </a:lnTo>
                  <a:lnTo>
                    <a:pt x="903" y="273"/>
                  </a:lnTo>
                  <a:lnTo>
                    <a:pt x="864" y="297"/>
                  </a:lnTo>
                  <a:lnTo>
                    <a:pt x="827" y="322"/>
                  </a:lnTo>
                  <a:lnTo>
                    <a:pt x="790" y="347"/>
                  </a:lnTo>
                  <a:lnTo>
                    <a:pt x="754" y="374"/>
                  </a:lnTo>
                  <a:lnTo>
                    <a:pt x="717" y="401"/>
                  </a:lnTo>
                  <a:lnTo>
                    <a:pt x="683" y="430"/>
                  </a:lnTo>
                  <a:lnTo>
                    <a:pt x="649" y="459"/>
                  </a:lnTo>
                  <a:lnTo>
                    <a:pt x="615" y="489"/>
                  </a:lnTo>
                  <a:lnTo>
                    <a:pt x="582" y="520"/>
                  </a:lnTo>
                  <a:lnTo>
                    <a:pt x="549" y="551"/>
                  </a:lnTo>
                  <a:lnTo>
                    <a:pt x="518" y="583"/>
                  </a:lnTo>
                  <a:lnTo>
                    <a:pt x="488" y="616"/>
                  </a:lnTo>
                  <a:lnTo>
                    <a:pt x="458" y="649"/>
                  </a:lnTo>
                  <a:lnTo>
                    <a:pt x="428" y="684"/>
                  </a:lnTo>
                  <a:lnTo>
                    <a:pt x="400" y="719"/>
                  </a:lnTo>
                  <a:lnTo>
                    <a:pt x="372" y="755"/>
                  </a:lnTo>
                  <a:lnTo>
                    <a:pt x="346" y="791"/>
                  </a:lnTo>
                  <a:lnTo>
                    <a:pt x="320" y="829"/>
                  </a:lnTo>
                  <a:lnTo>
                    <a:pt x="295" y="866"/>
                  </a:lnTo>
                  <a:lnTo>
                    <a:pt x="272" y="905"/>
                  </a:lnTo>
                  <a:lnTo>
                    <a:pt x="249" y="943"/>
                  </a:lnTo>
                  <a:lnTo>
                    <a:pt x="227" y="983"/>
                  </a:lnTo>
                  <a:lnTo>
                    <a:pt x="206" y="1023"/>
                  </a:lnTo>
                  <a:lnTo>
                    <a:pt x="186" y="1063"/>
                  </a:lnTo>
                  <a:lnTo>
                    <a:pt x="166" y="1104"/>
                  </a:lnTo>
                  <a:lnTo>
                    <a:pt x="147" y="1147"/>
                  </a:lnTo>
                  <a:lnTo>
                    <a:pt x="130" y="1189"/>
                  </a:lnTo>
                  <a:lnTo>
                    <a:pt x="113" y="1231"/>
                  </a:lnTo>
                  <a:lnTo>
                    <a:pt x="98" y="1275"/>
                  </a:lnTo>
                  <a:lnTo>
                    <a:pt x="85" y="1318"/>
                  </a:lnTo>
                  <a:lnTo>
                    <a:pt x="71" y="1362"/>
                  </a:lnTo>
                  <a:lnTo>
                    <a:pt x="59" y="1407"/>
                  </a:lnTo>
                  <a:lnTo>
                    <a:pt x="47" y="1452"/>
                  </a:lnTo>
                  <a:lnTo>
                    <a:pt x="37" y="1498"/>
                  </a:lnTo>
                  <a:lnTo>
                    <a:pt x="29" y="1544"/>
                  </a:lnTo>
                  <a:lnTo>
                    <a:pt x="21" y="1590"/>
                  </a:lnTo>
                  <a:lnTo>
                    <a:pt x="15" y="1636"/>
                  </a:lnTo>
                  <a:lnTo>
                    <a:pt x="9" y="1684"/>
                  </a:lnTo>
                  <a:lnTo>
                    <a:pt x="5" y="1731"/>
                  </a:lnTo>
                  <a:lnTo>
                    <a:pt x="2" y="1778"/>
                  </a:lnTo>
                  <a:lnTo>
                    <a:pt x="0" y="1826"/>
                  </a:lnTo>
                  <a:lnTo>
                    <a:pt x="0" y="1874"/>
                  </a:lnTo>
                  <a:lnTo>
                    <a:pt x="0" y="1874"/>
                  </a:lnTo>
                  <a:lnTo>
                    <a:pt x="0" y="1923"/>
                  </a:lnTo>
                  <a:lnTo>
                    <a:pt x="2" y="1970"/>
                  </a:lnTo>
                  <a:lnTo>
                    <a:pt x="5" y="2017"/>
                  </a:lnTo>
                  <a:lnTo>
                    <a:pt x="9" y="2065"/>
                  </a:lnTo>
                  <a:lnTo>
                    <a:pt x="15" y="2112"/>
                  </a:lnTo>
                  <a:lnTo>
                    <a:pt x="21" y="2158"/>
                  </a:lnTo>
                  <a:lnTo>
                    <a:pt x="29" y="2204"/>
                  </a:lnTo>
                  <a:lnTo>
                    <a:pt x="37" y="2250"/>
                  </a:lnTo>
                  <a:lnTo>
                    <a:pt x="47" y="2295"/>
                  </a:lnTo>
                  <a:lnTo>
                    <a:pt x="59" y="2341"/>
                  </a:lnTo>
                  <a:lnTo>
                    <a:pt x="71" y="2385"/>
                  </a:lnTo>
                  <a:lnTo>
                    <a:pt x="85" y="2430"/>
                  </a:lnTo>
                  <a:lnTo>
                    <a:pt x="98" y="2473"/>
                  </a:lnTo>
                  <a:lnTo>
                    <a:pt x="113" y="2517"/>
                  </a:lnTo>
                  <a:lnTo>
                    <a:pt x="130" y="2559"/>
                  </a:lnTo>
                  <a:lnTo>
                    <a:pt x="147" y="2602"/>
                  </a:lnTo>
                  <a:lnTo>
                    <a:pt x="166" y="2643"/>
                  </a:lnTo>
                  <a:lnTo>
                    <a:pt x="186" y="2684"/>
                  </a:lnTo>
                  <a:lnTo>
                    <a:pt x="206" y="2725"/>
                  </a:lnTo>
                  <a:lnTo>
                    <a:pt x="227" y="2765"/>
                  </a:lnTo>
                  <a:lnTo>
                    <a:pt x="249" y="2805"/>
                  </a:lnTo>
                  <a:lnTo>
                    <a:pt x="272" y="2843"/>
                  </a:lnTo>
                  <a:lnTo>
                    <a:pt x="295" y="2882"/>
                  </a:lnTo>
                  <a:lnTo>
                    <a:pt x="320" y="2919"/>
                  </a:lnTo>
                  <a:lnTo>
                    <a:pt x="346" y="2957"/>
                  </a:lnTo>
                  <a:lnTo>
                    <a:pt x="372" y="2993"/>
                  </a:lnTo>
                  <a:lnTo>
                    <a:pt x="400" y="3029"/>
                  </a:lnTo>
                  <a:lnTo>
                    <a:pt x="428" y="3064"/>
                  </a:lnTo>
                  <a:lnTo>
                    <a:pt x="458" y="3099"/>
                  </a:lnTo>
                  <a:lnTo>
                    <a:pt x="488" y="3133"/>
                  </a:lnTo>
                  <a:lnTo>
                    <a:pt x="518" y="3165"/>
                  </a:lnTo>
                  <a:lnTo>
                    <a:pt x="549" y="3197"/>
                  </a:lnTo>
                  <a:lnTo>
                    <a:pt x="582" y="3228"/>
                  </a:lnTo>
                  <a:lnTo>
                    <a:pt x="615" y="3260"/>
                  </a:lnTo>
                  <a:lnTo>
                    <a:pt x="649" y="3290"/>
                  </a:lnTo>
                  <a:lnTo>
                    <a:pt x="683" y="3318"/>
                  </a:lnTo>
                  <a:lnTo>
                    <a:pt x="717" y="3347"/>
                  </a:lnTo>
                  <a:lnTo>
                    <a:pt x="754" y="3374"/>
                  </a:lnTo>
                  <a:lnTo>
                    <a:pt x="790" y="3400"/>
                  </a:lnTo>
                  <a:lnTo>
                    <a:pt x="827" y="3427"/>
                  </a:lnTo>
                  <a:lnTo>
                    <a:pt x="864" y="3451"/>
                  </a:lnTo>
                  <a:lnTo>
                    <a:pt x="903" y="3475"/>
                  </a:lnTo>
                  <a:lnTo>
                    <a:pt x="942" y="3499"/>
                  </a:lnTo>
                  <a:lnTo>
                    <a:pt x="981" y="3520"/>
                  </a:lnTo>
                  <a:lnTo>
                    <a:pt x="1021" y="3542"/>
                  </a:lnTo>
                  <a:lnTo>
                    <a:pt x="1062" y="3562"/>
                  </a:lnTo>
                  <a:lnTo>
                    <a:pt x="1104" y="3581"/>
                  </a:lnTo>
                  <a:lnTo>
                    <a:pt x="1146" y="3600"/>
                  </a:lnTo>
                  <a:lnTo>
                    <a:pt x="1187" y="3617"/>
                  </a:lnTo>
                  <a:lnTo>
                    <a:pt x="1231" y="3633"/>
                  </a:lnTo>
                  <a:lnTo>
                    <a:pt x="1273" y="3648"/>
                  </a:lnTo>
                  <a:lnTo>
                    <a:pt x="1318" y="3663"/>
                  </a:lnTo>
                  <a:lnTo>
                    <a:pt x="1361" y="3676"/>
                  </a:lnTo>
                  <a:lnTo>
                    <a:pt x="1406" y="3688"/>
                  </a:lnTo>
                  <a:lnTo>
                    <a:pt x="1451" y="3699"/>
                  </a:lnTo>
                  <a:lnTo>
                    <a:pt x="1496" y="3709"/>
                  </a:lnTo>
                  <a:lnTo>
                    <a:pt x="1542" y="3718"/>
                  </a:lnTo>
                  <a:lnTo>
                    <a:pt x="1588" y="3726"/>
                  </a:lnTo>
                  <a:lnTo>
                    <a:pt x="1635" y="3733"/>
                  </a:lnTo>
                  <a:lnTo>
                    <a:pt x="1681" y="3738"/>
                  </a:lnTo>
                  <a:lnTo>
                    <a:pt x="1729" y="3742"/>
                  </a:lnTo>
                  <a:lnTo>
                    <a:pt x="1776" y="3746"/>
                  </a:lnTo>
                  <a:lnTo>
                    <a:pt x="1825" y="3747"/>
                  </a:lnTo>
                  <a:lnTo>
                    <a:pt x="1872" y="3748"/>
                  </a:lnTo>
                  <a:lnTo>
                    <a:pt x="9552" y="3748"/>
                  </a:lnTo>
                  <a:lnTo>
                    <a:pt x="955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5DB475C-570C-0741-AE08-FF2AC73C4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7148" y="455678"/>
            <a:ext cx="1532496" cy="247222"/>
          </a:xfrm>
        </p:spPr>
        <p:txBody>
          <a:bodyPr>
            <a:noAutofit/>
          </a:bodyPr>
          <a:lstStyle>
            <a:lvl1pPr marL="0" indent="0" algn="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7976A92-7A4D-E44C-A0BC-00D844E5D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0" y="703540"/>
            <a:ext cx="1528444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6A05A9C5-0E13-B84C-99F1-55C3654E2A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7475" y="45567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1DBB0CF0-A1A4-CE4D-A441-A9BE0438D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1527" y="703540"/>
            <a:ext cx="2800166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EB140318-B0A5-5541-9A49-E4C65AD70F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7075" y="45567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8DB73B70-08EE-414C-ADF5-DF5B276D36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1126" y="703540"/>
            <a:ext cx="2796115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BEE9AEBC-8DC2-2D48-B210-63E837706E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14963" y="738933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76410E08-BB9A-F847-909A-BCAAF79CF2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19015" y="986795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690BF716-5243-B247-A3A7-86186B18CC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79947" y="1782845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8C5EE851-3E5C-3F4D-9420-2ABCC1A442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83999" y="2030707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2186EDF5-C869-EA41-9C4E-6E82C7A91B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16943" y="2078738"/>
            <a:ext cx="2112677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67D1694C-F69E-BE44-B95E-57E013014E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0" y="2326600"/>
            <a:ext cx="2109621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42D28A37-B695-C344-A64D-FC45297DAD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67674" y="2078738"/>
            <a:ext cx="2337641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30">
            <a:extLst>
              <a:ext uri="{FF2B5EF4-FFF2-40B4-BE49-F238E27FC236}">
                <a16:creationId xmlns:a16="http://schemas.microsoft.com/office/drawing/2014/main" id="{6CE9677C-98EC-AB4A-8701-5D92C2D7A54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71726" y="2326600"/>
            <a:ext cx="2337641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25">
            <a:extLst>
              <a:ext uri="{FF2B5EF4-FFF2-40B4-BE49-F238E27FC236}">
                <a16:creationId xmlns:a16="http://schemas.microsoft.com/office/drawing/2014/main" id="{B3D23E3D-796F-D34B-9210-9174D150D5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06244" y="2078738"/>
            <a:ext cx="208953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30">
            <a:extLst>
              <a:ext uri="{FF2B5EF4-FFF2-40B4-BE49-F238E27FC236}">
                <a16:creationId xmlns:a16="http://schemas.microsoft.com/office/drawing/2014/main" id="{671AE421-0AC3-DC4A-AC91-E75C8CED10C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09287" y="2326600"/>
            <a:ext cx="208651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25">
            <a:extLst>
              <a:ext uri="{FF2B5EF4-FFF2-40B4-BE49-F238E27FC236}">
                <a16:creationId xmlns:a16="http://schemas.microsoft.com/office/drawing/2014/main" id="{3DC2A67C-BA03-7041-B79A-28B23C47262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178804" y="2294000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30">
            <a:extLst>
              <a:ext uri="{FF2B5EF4-FFF2-40B4-BE49-F238E27FC236}">
                <a16:creationId xmlns:a16="http://schemas.microsoft.com/office/drawing/2014/main" id="{87C1FA06-5702-0E4B-AC29-450C9B4690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182856" y="2541862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25">
            <a:extLst>
              <a:ext uri="{FF2B5EF4-FFF2-40B4-BE49-F238E27FC236}">
                <a16:creationId xmlns:a16="http://schemas.microsoft.com/office/drawing/2014/main" id="{A6172F7F-D625-B848-A23D-AC74258C5F2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40294" y="3440159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 Placeholder 30">
            <a:extLst>
              <a:ext uri="{FF2B5EF4-FFF2-40B4-BE49-F238E27FC236}">
                <a16:creationId xmlns:a16="http://schemas.microsoft.com/office/drawing/2014/main" id="{74349B84-A38B-384C-BE16-7B18D31725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44346" y="3688021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Text Placeholder 25">
            <a:extLst>
              <a:ext uri="{FF2B5EF4-FFF2-40B4-BE49-F238E27FC236}">
                <a16:creationId xmlns:a16="http://schemas.microsoft.com/office/drawing/2014/main" id="{53464D34-16AF-CF4B-9413-5A7E59930ED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71726" y="3709418"/>
            <a:ext cx="1870430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Text Placeholder 30">
            <a:extLst>
              <a:ext uri="{FF2B5EF4-FFF2-40B4-BE49-F238E27FC236}">
                <a16:creationId xmlns:a16="http://schemas.microsoft.com/office/drawing/2014/main" id="{5C00727B-E1E9-C145-9A5F-06352EAAF8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75778" y="3957280"/>
            <a:ext cx="1870430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25">
            <a:extLst>
              <a:ext uri="{FF2B5EF4-FFF2-40B4-BE49-F238E27FC236}">
                <a16:creationId xmlns:a16="http://schemas.microsoft.com/office/drawing/2014/main" id="{8BA549E7-AC75-AA41-A620-092D507C1BC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412345" y="3709418"/>
            <a:ext cx="1998777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Text Placeholder 30">
            <a:extLst>
              <a:ext uri="{FF2B5EF4-FFF2-40B4-BE49-F238E27FC236}">
                <a16:creationId xmlns:a16="http://schemas.microsoft.com/office/drawing/2014/main" id="{901D0D0F-2057-274E-9334-0BDFDD8975A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416397" y="3957280"/>
            <a:ext cx="1998777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98088848-43C5-0748-A068-E561874340B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47285" y="3709418"/>
            <a:ext cx="1998777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30">
            <a:extLst>
              <a:ext uri="{FF2B5EF4-FFF2-40B4-BE49-F238E27FC236}">
                <a16:creationId xmlns:a16="http://schemas.microsoft.com/office/drawing/2014/main" id="{AFB6D5F1-CFF2-AE41-A794-3DA200E188A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51337" y="3957280"/>
            <a:ext cx="1998777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C23503DA-BAB3-E142-96D4-E1C5DED1BBC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983999" y="4015533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8" name="Text Placeholder 30">
            <a:extLst>
              <a:ext uri="{FF2B5EF4-FFF2-40B4-BE49-F238E27FC236}">
                <a16:creationId xmlns:a16="http://schemas.microsoft.com/office/drawing/2014/main" id="{A18AF3A6-012F-E946-82A7-FC28273D995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988051" y="4263395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Text Placeholder 25">
            <a:extLst>
              <a:ext uri="{FF2B5EF4-FFF2-40B4-BE49-F238E27FC236}">
                <a16:creationId xmlns:a16="http://schemas.microsoft.com/office/drawing/2014/main" id="{6EB289C5-6287-B044-AD9B-A01310746A5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009974" y="5052440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0" name="Text Placeholder 30">
            <a:extLst>
              <a:ext uri="{FF2B5EF4-FFF2-40B4-BE49-F238E27FC236}">
                <a16:creationId xmlns:a16="http://schemas.microsoft.com/office/drawing/2014/main" id="{7C7E16A3-1EBC-754A-BB7B-D239BF5C6F9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014026" y="5300302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25">
            <a:extLst>
              <a:ext uri="{FF2B5EF4-FFF2-40B4-BE49-F238E27FC236}">
                <a16:creationId xmlns:a16="http://schemas.microsoft.com/office/drawing/2014/main" id="{4E9BA4E9-F591-2544-A097-62D6A482E90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790015" y="534009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30">
            <a:extLst>
              <a:ext uri="{FF2B5EF4-FFF2-40B4-BE49-F238E27FC236}">
                <a16:creationId xmlns:a16="http://schemas.microsoft.com/office/drawing/2014/main" id="{2CD3D6A6-31C4-1441-9451-8FFF3E8124A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794066" y="5587960"/>
            <a:ext cx="2796115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25">
            <a:extLst>
              <a:ext uri="{FF2B5EF4-FFF2-40B4-BE49-F238E27FC236}">
                <a16:creationId xmlns:a16="http://schemas.microsoft.com/office/drawing/2014/main" id="{16305EA5-7C89-1745-8ABF-DC5EDA1285C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42155" y="534009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4" name="Text Placeholder 30">
            <a:extLst>
              <a:ext uri="{FF2B5EF4-FFF2-40B4-BE49-F238E27FC236}">
                <a16:creationId xmlns:a16="http://schemas.microsoft.com/office/drawing/2014/main" id="{AC65B23F-D2DD-B046-B6AC-7FBDDE5AE36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946207" y="5587960"/>
            <a:ext cx="2800166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Text Placeholder 25">
            <a:extLst>
              <a:ext uri="{FF2B5EF4-FFF2-40B4-BE49-F238E27FC236}">
                <a16:creationId xmlns:a16="http://schemas.microsoft.com/office/drawing/2014/main" id="{6D90CB77-963D-A047-961E-E9FCFF2DC7B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977148" y="5340098"/>
            <a:ext cx="1532496" cy="247222"/>
          </a:xfrm>
        </p:spPr>
        <p:txBody>
          <a:bodyPr>
            <a:noAutofit/>
          </a:bodyPr>
          <a:lstStyle>
            <a:lvl1pPr marL="0" indent="0" algn="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6" name="Text Placeholder 30">
            <a:extLst>
              <a:ext uri="{FF2B5EF4-FFF2-40B4-BE49-F238E27FC236}">
                <a16:creationId xmlns:a16="http://schemas.microsoft.com/office/drawing/2014/main" id="{48805874-27D7-0C47-824E-243C35891B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981200" y="5587960"/>
            <a:ext cx="1528444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116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8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2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AC81368-A1D1-4130-A7AA-C81582F3A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5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368-A1D1-4130-A7AA-C81582F3A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8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368-A1D1-4130-A7AA-C81582F3A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9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65" r:id="rId2"/>
    <p:sldLayoutId id="2147483668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6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7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667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colorbrewer2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cu.edu.au/learn/news/studiosity" TargetMode="External"/><Relationship Id="rId2" Type="http://schemas.openxmlformats.org/officeDocument/2006/relationships/hyperlink" Target="https://www.jcu.edu.au/library/learn/linkedinlearn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hyperlink" Target="http://www.bigbookofdashboards.com/dashboards.html" TargetMode="External"/><Relationship Id="rId4" Type="http://schemas.openxmlformats.org/officeDocument/2006/relationships/hyperlink" Target="https://www.visualisingdata.com/2017/07/best-visualisation-web-june-2017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infographicsblog.com/chart-suggestions-a-thought-starter-andrew-abela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76C2E64-90FF-406C-B908-7F87C1EE2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85" b="31350"/>
          <a:stretch/>
        </p:blipFill>
        <p:spPr>
          <a:xfrm>
            <a:off x="20" y="10"/>
            <a:ext cx="12191980" cy="42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D4C102-6984-4978-95AB-A1BC22B6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544814"/>
            <a:ext cx="4843555" cy="1807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 dirty="0">
                <a:solidFill>
                  <a:srgbClr val="FFFFFF"/>
                </a:solidFill>
              </a:rPr>
              <a:t>Data visualization: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4100" dirty="0">
                <a:solidFill>
                  <a:srgbClr val="FFFFFF"/>
                </a:solidFill>
              </a:rPr>
              <a:t>Basic principles</a:t>
            </a:r>
            <a:br>
              <a:rPr lang="en-US" sz="4100" dirty="0">
                <a:solidFill>
                  <a:srgbClr val="FFFFFF"/>
                </a:solidFill>
              </a:rPr>
            </a:b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5" name="Text Placeholder 153">
            <a:extLst>
              <a:ext uri="{FF2B5EF4-FFF2-40B4-BE49-F238E27FC236}">
                <a16:creationId xmlns:a16="http://schemas.microsoft.com/office/drawing/2014/main" id="{E141D169-2FEC-464B-9148-7910AB0271AB}"/>
              </a:ext>
            </a:extLst>
          </p:cNvPr>
          <p:cNvSpPr txBox="1">
            <a:spLocks/>
          </p:cNvSpPr>
          <p:nvPr/>
        </p:nvSpPr>
        <p:spPr>
          <a:xfrm>
            <a:off x="6095998" y="4365105"/>
            <a:ext cx="6096001" cy="1991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Font typeface="Arial" pitchFamily="34" charset="0"/>
              <a:buChar char=" "/>
            </a:pPr>
            <a:endParaRPr lang="en-US" sz="700" b="1" dirty="0">
              <a:solidFill>
                <a:srgbClr val="FFFFFF"/>
              </a:solidFill>
            </a:endParaRPr>
          </a:p>
          <a:p>
            <a:pPr marL="0" indent="0">
              <a:lnSpc>
                <a:spcPct val="85000"/>
              </a:lnSpc>
              <a:buFont typeface="Arial" pitchFamily="34" charset="0"/>
              <a:buChar char=" "/>
            </a:pPr>
            <a:endParaRPr lang="en-US" sz="700" b="1" dirty="0">
              <a:solidFill>
                <a:srgbClr val="FFFFFF"/>
              </a:solidFill>
            </a:endParaRPr>
          </a:p>
          <a:p>
            <a:pPr marL="0" indent="0">
              <a:lnSpc>
                <a:spcPct val="85000"/>
              </a:lnSpc>
              <a:buFont typeface="Arial" pitchFamily="34" charset="0"/>
              <a:buChar char=" "/>
            </a:pPr>
            <a:endParaRPr lang="en-US" sz="700" b="1" dirty="0">
              <a:solidFill>
                <a:srgbClr val="FFFFFF"/>
              </a:solidFill>
            </a:endParaRPr>
          </a:p>
          <a:p>
            <a:pPr marL="0" indent="0">
              <a:lnSpc>
                <a:spcPct val="85000"/>
              </a:lnSpc>
              <a:buFont typeface="Arial" pitchFamily="34" charset="0"/>
              <a:buChar char=" "/>
            </a:pPr>
            <a:endParaRPr lang="en-US" sz="700" b="1" dirty="0">
              <a:solidFill>
                <a:srgbClr val="FFFFFF"/>
              </a:solidFill>
            </a:endParaRPr>
          </a:p>
          <a:p>
            <a:pPr marL="0" indent="0">
              <a:lnSpc>
                <a:spcPct val="85000"/>
              </a:lnSpc>
              <a:buFont typeface="Arial" pitchFamily="34" charset="0"/>
              <a:buChar char=" "/>
            </a:pPr>
            <a:endParaRPr lang="en-US" sz="700" b="1" dirty="0">
              <a:solidFill>
                <a:srgbClr val="FFFFFF"/>
              </a:solidFill>
            </a:endParaRPr>
          </a:p>
          <a:p>
            <a:pPr marL="0" indent="0">
              <a:lnSpc>
                <a:spcPct val="85000"/>
              </a:lnSpc>
              <a:buFont typeface="Arial" pitchFamily="34" charset="0"/>
              <a:buChar char=" "/>
            </a:pPr>
            <a:endParaRPr lang="en-US" sz="700" b="1" dirty="0">
              <a:solidFill>
                <a:srgbClr val="FFFFFF"/>
              </a:solidFill>
            </a:endParaRPr>
          </a:p>
          <a:p>
            <a:pPr marL="0" indent="0">
              <a:lnSpc>
                <a:spcPct val="85000"/>
              </a:lnSpc>
              <a:buFont typeface="Arial" pitchFamily="34" charset="0"/>
              <a:buChar char=" "/>
            </a:pPr>
            <a:endParaRPr lang="en-US" sz="700" b="1" dirty="0">
              <a:solidFill>
                <a:srgbClr val="FFFFFF"/>
              </a:solidFill>
            </a:endParaRPr>
          </a:p>
          <a:p>
            <a:pPr marL="0" indent="0">
              <a:lnSpc>
                <a:spcPct val="85000"/>
              </a:lnSpc>
              <a:buFont typeface="Arial" pitchFamily="34" charset="0"/>
              <a:buChar char=" "/>
            </a:pPr>
            <a:endParaRPr lang="en-US" sz="700" b="1" dirty="0">
              <a:solidFill>
                <a:srgbClr val="FFFFFF"/>
              </a:solidFill>
            </a:endParaRPr>
          </a:p>
          <a:p>
            <a:pPr marL="0" indent="0">
              <a:lnSpc>
                <a:spcPct val="85000"/>
              </a:lnSpc>
              <a:buFont typeface="Arial" pitchFamily="34" charset="0"/>
              <a:buChar char=" "/>
            </a:pPr>
            <a:r>
              <a:rPr lang="en-US" sz="4200" b="1" dirty="0">
                <a:solidFill>
                  <a:srgbClr val="FFFFFF"/>
                </a:solidFill>
              </a:rPr>
              <a:t>Maria Rivera Araya</a:t>
            </a:r>
          </a:p>
          <a:p>
            <a:pPr marL="0" indent="0">
              <a:lnSpc>
                <a:spcPct val="85000"/>
              </a:lnSpc>
              <a:buFont typeface="Arial" pitchFamily="34" charset="0"/>
              <a:buChar char=" "/>
            </a:pPr>
            <a:r>
              <a:rPr lang="en-US" sz="4200" dirty="0">
                <a:solidFill>
                  <a:srgbClr val="FFFFFF"/>
                </a:solidFill>
              </a:rPr>
              <a:t>mariajose.riveraaraya@jcu.edu.au</a:t>
            </a:r>
          </a:p>
        </p:txBody>
      </p:sp>
    </p:spTree>
    <p:extLst>
      <p:ext uri="{BB962C8B-B14F-4D97-AF65-F5344CB8AC3E}">
        <p14:creationId xmlns:p14="http://schemas.microsoft.com/office/powerpoint/2010/main" val="805574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60810" y="131955"/>
            <a:ext cx="6977179" cy="572720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437760" y="255186"/>
            <a:ext cx="8493430" cy="54528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Steps 5-7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CHECK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12B7C3-FC68-412B-A14E-F181A2A84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616" y="52773"/>
            <a:ext cx="1000384" cy="950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68839E-E756-4C5B-BB08-40F0987C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14" y="1048954"/>
            <a:ext cx="6795625" cy="5273484"/>
          </a:xfrm>
          <a:prstGeom prst="rect">
            <a:avLst/>
          </a:prstGeom>
        </p:spPr>
      </p:pic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07D98A62-CF1F-43FE-9060-2F0B36915B02}"/>
              </a:ext>
            </a:extLst>
          </p:cNvPr>
          <p:cNvSpPr txBox="1">
            <a:spLocks/>
          </p:cNvSpPr>
          <p:nvPr/>
        </p:nvSpPr>
        <p:spPr>
          <a:xfrm>
            <a:off x="7556194" y="1670804"/>
            <a:ext cx="4121455" cy="41344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Effectiveness of chosen channels</a:t>
            </a:r>
          </a:p>
          <a:p>
            <a:r>
              <a:rPr lang="en-US" sz="2400" dirty="0">
                <a:solidFill>
                  <a:schemeClr val="tx2"/>
                </a:solidFill>
              </a:rPr>
              <a:t>Use of 3D graphs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Clutter</a:t>
            </a:r>
          </a:p>
          <a:p>
            <a:r>
              <a:rPr lang="en-US" sz="2400" dirty="0">
                <a:solidFill>
                  <a:schemeClr val="tx2"/>
                </a:solidFill>
              </a:rPr>
              <a:t>White Space</a:t>
            </a:r>
          </a:p>
          <a:p>
            <a:r>
              <a:rPr lang="en-US" sz="2400" dirty="0">
                <a:solidFill>
                  <a:schemeClr val="tx2"/>
                </a:solidFill>
              </a:rPr>
              <a:t>Message – Message – Message</a:t>
            </a:r>
          </a:p>
          <a:p>
            <a:r>
              <a:rPr lang="en-US" sz="2400" dirty="0">
                <a:solidFill>
                  <a:schemeClr val="tx2"/>
                </a:solidFill>
              </a:rPr>
              <a:t>Can we infer the question by just looking at the graph?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76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F842-BE0B-43D4-B4E3-57DD80B2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57C2-8D53-43EE-AC78-10F29BF0C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98717-4ACF-43BE-8EEC-5AD0EA5166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133F5-654D-4239-A9FA-EA5D35D78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1EBB-066E-45CC-A539-4AD7FCB81E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7AB92-1CBE-4532-967E-9292DE38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20" y="1673281"/>
            <a:ext cx="6136766" cy="4847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710FE5-2664-440F-B2D4-B69139101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10" y="2760811"/>
            <a:ext cx="48958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4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CAEB-C1AF-45DE-AF58-36B7353E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3C1DB-4383-48B3-A348-D08A5E044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D3F53-796A-4E69-B961-6875AFD3DF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1A4B0-FF43-4408-8750-30457B680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33555-CAD1-41B8-8E1E-0308612D37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A3B42-8DBF-408D-82C4-628478D67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60" y="35169"/>
            <a:ext cx="8770427" cy="680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</a:t>
            </a:r>
            <a:r>
              <a:rPr lang="en-US" dirty="0" err="1"/>
              <a:t>colour</a:t>
            </a:r>
            <a:r>
              <a:rPr lang="en-US" dirty="0"/>
              <a:t> maps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see?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Red to Green</a:t>
            </a:r>
            <a:br>
              <a:rPr lang="en-US" dirty="0"/>
            </a:br>
            <a:r>
              <a:rPr lang="en-US" dirty="0"/>
              <a:t>Blue to Yellow</a:t>
            </a:r>
            <a:br>
              <a:rPr lang="en-US" dirty="0"/>
            </a:br>
            <a:r>
              <a:rPr lang="en-US" dirty="0"/>
              <a:t>Black to White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6F579C1-D47E-42FD-9A09-C6EC7DA91517}"/>
              </a:ext>
            </a:extLst>
          </p:cNvPr>
          <p:cNvGrpSpPr/>
          <p:nvPr/>
        </p:nvGrpSpPr>
        <p:grpSpPr>
          <a:xfrm>
            <a:off x="4092491" y="2157731"/>
            <a:ext cx="6600825" cy="3524250"/>
            <a:chOff x="5591175" y="1524000"/>
            <a:chExt cx="6600825" cy="35242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B67DAD-9E10-4541-A2C4-EAEA06C1F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1175" y="1524000"/>
              <a:ext cx="6600825" cy="31718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9D3DFD7-8E7D-441D-BBDA-42BEB7985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4695825"/>
              <a:ext cx="3733800" cy="35242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DE4F3F-8C26-47F4-B2F1-FBC22D805BFB}"/>
              </a:ext>
            </a:extLst>
          </p:cNvPr>
          <p:cNvSpPr txBox="1"/>
          <p:nvPr/>
        </p:nvSpPr>
        <p:spPr>
          <a:xfrm>
            <a:off x="348343" y="5834743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4"/>
              </a:rPr>
              <a:t>http://colorbrewer2.org/#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0C65-B411-4292-9F4C-73665C92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784BD-1C30-4888-AE0F-BD87B4089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0CAC9-1153-45CC-9089-3A9244D5D7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4FB64-3E6B-4014-9112-4A2694AE2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824E8-C518-47C0-BD72-F6E2F0E0F5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D2523-0CAE-47B3-9EAB-170CE230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44" y="805271"/>
            <a:ext cx="9511270" cy="53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F3DE-A881-4ADA-B9AB-83B84914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data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FD8C08A-7BA9-47D9-AFD3-249398562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6B639-74A2-43FF-98E0-60C433EF3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93EBA-22D1-41BF-B4A5-9C35D7A06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Scalar/vectors/tensor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3F080-7684-4AB2-AFCF-23CF7E2FFD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3ECB9B-CC1F-47EA-AAC0-5677BDF1E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2877990"/>
            <a:ext cx="5038725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5E9AB7-13BE-47F9-A43B-A9AF33CFC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35" y="176037"/>
            <a:ext cx="8640426" cy="635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9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F3DE-A881-4ADA-B9AB-83B84914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D152B-71FB-4B88-A667-FD23856F4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Geometry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6B639-74A2-43FF-98E0-60C433EF3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93EBA-22D1-41BF-B4A5-9C35D7A06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Scalar/vectors/tensor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3F080-7684-4AB2-AFCF-23CF7E2FFD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AC323-FA44-4A4B-BB40-C7256AD5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11" y="2750990"/>
            <a:ext cx="5460905" cy="3310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3ECB9B-CC1F-47EA-AAC0-5677BDF1E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1" y="2877990"/>
            <a:ext cx="50387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F3DE-A881-4ADA-B9AB-83B84914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64FAF0D-DE07-4084-94E6-8C4627BE5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6B639-74A2-43FF-98E0-60C433EF3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D81468-12E1-4152-8F62-489030FFA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3F080-7684-4AB2-AFCF-23CF7E2FFD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62B7E0-0447-407B-B7BE-B5683E339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848" y="1639236"/>
            <a:ext cx="7682691" cy="47408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456CC1-F911-40C5-9610-1E2B61941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16" y="1842815"/>
            <a:ext cx="40100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4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45B1-2295-4120-A168-FD89474C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 (split)/multiple 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EBA0-9CFB-443A-AED8-C119FF7AE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Juxtapose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60ADC-553C-4B4B-8235-F1B0490B7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4A553-2C8A-4603-BB6F-0F7B92AB03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7333F-274B-432B-B35D-C60C7CA8E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760811"/>
            <a:ext cx="57721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2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208F-2722-4DCE-AA43-9CB91B72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FCCFB-7D22-438D-8E66-8FDA469DF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82C1D-BB23-4FEC-8F64-DAA7F531B3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2ECCD-9222-44A0-809B-2D1319C1A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1659-F03E-4729-BD64-32AC80210A4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E5F1D3-91C5-4AD0-B1A6-428CB3003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23" y="27135"/>
            <a:ext cx="5562344" cy="68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8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0BE3-0313-4107-BF48-DC0F5253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C1D0-8292-4652-897B-18C6952B9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- Basic </a:t>
            </a:r>
            <a:r>
              <a:rPr lang="es-419" dirty="0" err="1"/>
              <a:t>steps</a:t>
            </a:r>
            <a:r>
              <a:rPr lang="es-419" dirty="0"/>
              <a:t> – </a:t>
            </a:r>
            <a:r>
              <a:rPr lang="es-419" dirty="0" err="1"/>
              <a:t>How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start</a:t>
            </a:r>
            <a:r>
              <a:rPr lang="es-419" dirty="0"/>
              <a:t>?</a:t>
            </a:r>
          </a:p>
          <a:p>
            <a:r>
              <a:rPr lang="en-US" dirty="0"/>
              <a:t>- Who, why, what</a:t>
            </a:r>
          </a:p>
          <a:p>
            <a:r>
              <a:rPr lang="en-US" dirty="0"/>
              <a:t>- </a:t>
            </a:r>
            <a:r>
              <a:rPr lang="en-US" dirty="0" err="1"/>
              <a:t>Colours</a:t>
            </a:r>
            <a:endParaRPr lang="en-US" dirty="0"/>
          </a:p>
          <a:p>
            <a:r>
              <a:rPr lang="en-US" dirty="0"/>
              <a:t>- Practices to avoid</a:t>
            </a:r>
          </a:p>
          <a:p>
            <a:r>
              <a:rPr lang="en-US" dirty="0"/>
              <a:t>- Resources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E39B2D3-0FB1-453E-95D8-D59643A87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64" y="4797152"/>
            <a:ext cx="109205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Munzner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T. (2015).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Analysis and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Boca Raton, FL: A K Peters/CRC Press.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Textbook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Knaflic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2015) – Introduction (pp. 1–17). Reference: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Knaflic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C. N. (2015).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Storytelling with data: A data visualization guide for business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Hoboken, NJ: Wiley.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727A1-1318-4187-8793-547DFD4C9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202637"/>
            <a:ext cx="3888432" cy="466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E679-8177-403A-AE83-5D726639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6D3DF-0B3C-4326-B53A-321B9FFFF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C1177-EBD9-40E1-9676-6B3493DE44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B2EDF-338B-4523-AB19-835A9B364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23992-8AD8-4AC3-9F26-727E9353FB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E350F9-E979-47F6-938A-99D6E44C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82" y="522168"/>
            <a:ext cx="11047111" cy="602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CE83-D88C-43B9-BC0C-7A1DA5F9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302726"/>
            <a:ext cx="10772775" cy="1658198"/>
          </a:xfrm>
        </p:spPr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9FAA3-4E31-4401-9906-0BB06B459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6E943-43CC-4FF4-A3B8-25936E703E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5112E-B575-4AC8-9DE3-A561C20B4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57A30-CF56-4214-B0C0-501D891ACA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30B8B-FF7A-48BE-B6E8-40FF10B27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91" y="1582766"/>
            <a:ext cx="8646455" cy="52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8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D644-CBF0-4974-B429-D2DC26CC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Superimpose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ED7A0-AAA2-407E-818E-73055EBA3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2F0F0-938B-4224-95BD-E32ABA4516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B0DC0-2265-4420-8D91-01337CCAE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5E396-930F-483E-9B84-262BA5E27C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6AB84-4C1D-4870-B2F4-26BC30DFF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76" y="2067858"/>
            <a:ext cx="51911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0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2F48-D143-4843-9401-24A8AF01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Reduction/simplification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FE0BF-156E-463E-AE58-65D0955EC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0DD8A-90FA-4FFE-86C2-EBCDA429DB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F32F5-9C59-4054-A877-FC16EF8D2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6EF65-93BF-48B4-A30B-2FC93A57A0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737328-C0E4-4678-8952-DD27D74CE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52" y="1748952"/>
            <a:ext cx="8782569" cy="510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7F24-1097-4CBB-90E8-10B00E72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Focus/context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5DCE9-684C-40EC-8A14-0611DC15C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9B966-EDA1-4DE5-A9E5-3B6B174F43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C57D9-52CD-44CE-9D4D-4DC62C541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903F2-B740-461E-9497-E9B5650560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45C314-94FE-4FFD-BE87-8D0EEF8A1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914" y="2038435"/>
            <a:ext cx="7825316" cy="45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9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C437-8E56-4CDB-9EA9-0C5CE6F3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clutter!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B4EE2E-B064-470D-9494-86845D336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7" y="0"/>
            <a:ext cx="6343650" cy="5248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3E2A4C-E297-4B1E-B5BE-6295321BF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743" y="1885498"/>
            <a:ext cx="5849257" cy="483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D4AA-9BED-40DB-82CB-7194392C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the clutter!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F8C35-3634-41F0-AD19-97876D506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2" y="1768416"/>
            <a:ext cx="10630193" cy="459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8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125B-A51E-4E07-A7DB-1753F36E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>
                <a:solidFill>
                  <a:schemeClr val="tx2">
                    <a:lumMod val="50000"/>
                  </a:schemeClr>
                </a:solidFill>
              </a:rPr>
              <a:t>Practices</a:t>
            </a:r>
            <a:r>
              <a:rPr lang="es-419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419" dirty="0" err="1">
                <a:solidFill>
                  <a:schemeClr val="tx2">
                    <a:lumMod val="50000"/>
                  </a:schemeClr>
                </a:solidFill>
              </a:rPr>
              <a:t>to</a:t>
            </a:r>
            <a:r>
              <a:rPr lang="es-419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419" dirty="0" err="1">
                <a:solidFill>
                  <a:schemeClr val="tx2">
                    <a:lumMod val="50000"/>
                  </a:schemeClr>
                </a:solidFill>
              </a:rPr>
              <a:t>avoid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EC448-F9BD-4F6D-8BE7-773B8F291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FA011-0767-49DC-B86C-4EB2F55D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690687"/>
            <a:ext cx="2304256" cy="4558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8D35FA-BBF7-47B6-969D-257282C31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479" y="2168163"/>
            <a:ext cx="6154698" cy="375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5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125B-A51E-4E07-A7DB-1753F36E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>
                <a:solidFill>
                  <a:schemeClr val="tx2">
                    <a:lumMod val="50000"/>
                  </a:schemeClr>
                </a:solidFill>
              </a:rPr>
              <a:t>Practices</a:t>
            </a:r>
            <a:r>
              <a:rPr lang="es-419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419" dirty="0" err="1">
                <a:solidFill>
                  <a:schemeClr val="tx2">
                    <a:lumMod val="50000"/>
                  </a:schemeClr>
                </a:solidFill>
              </a:rPr>
              <a:t>to</a:t>
            </a:r>
            <a:r>
              <a:rPr lang="es-419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419" dirty="0" err="1">
                <a:solidFill>
                  <a:schemeClr val="tx2">
                    <a:lumMod val="50000"/>
                  </a:schemeClr>
                </a:solidFill>
              </a:rPr>
              <a:t>avoid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EC448-F9BD-4F6D-8BE7-773B8F291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7FA9D-163C-4A24-8DFD-4C1FD713D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49" y="2051446"/>
            <a:ext cx="4778512" cy="367903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482CDE-A1C8-4D6B-8F0C-56AB1FA63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461962"/>
            <a:ext cx="28575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7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3CF2-57E0-446B-846F-7CF159CF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>
                <a:solidFill>
                  <a:schemeClr val="tx2">
                    <a:lumMod val="50000"/>
                  </a:schemeClr>
                </a:solidFill>
              </a:rPr>
              <a:t>Practices</a:t>
            </a:r>
            <a:r>
              <a:rPr lang="es-419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419" dirty="0" err="1">
                <a:solidFill>
                  <a:schemeClr val="tx2">
                    <a:lumMod val="50000"/>
                  </a:schemeClr>
                </a:solidFill>
              </a:rPr>
              <a:t>to</a:t>
            </a:r>
            <a:r>
              <a:rPr lang="es-419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419" dirty="0" err="1">
                <a:solidFill>
                  <a:schemeClr val="tx2">
                    <a:lumMod val="50000"/>
                  </a:schemeClr>
                </a:solidFill>
              </a:rPr>
              <a:t>avoid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9F33C-6D65-4D1C-AED3-46A63965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54" y="2157731"/>
            <a:ext cx="92868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0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96913" y="494763"/>
            <a:ext cx="6977179" cy="572720"/>
          </a:xfrm>
        </p:spPr>
        <p:txBody>
          <a:bodyPr>
            <a:normAutofit fontScale="90000"/>
          </a:bodyPr>
          <a:lstStyle/>
          <a:p>
            <a:r>
              <a:rPr lang="es-419" dirty="0" err="1">
                <a:solidFill>
                  <a:schemeClr val="tx1">
                    <a:lumMod val="50000"/>
                  </a:schemeClr>
                </a:solidFill>
              </a:rPr>
              <a:t>How</a:t>
            </a:r>
            <a:r>
              <a:rPr lang="es-419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419" dirty="0" err="1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s-419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419" dirty="0" err="1">
                <a:solidFill>
                  <a:schemeClr val="tx1">
                    <a:lumMod val="50000"/>
                  </a:schemeClr>
                </a:solidFill>
              </a:rPr>
              <a:t>start</a:t>
            </a:r>
            <a:r>
              <a:rPr lang="es-419" dirty="0">
                <a:solidFill>
                  <a:schemeClr val="tx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95400" y="1500292"/>
            <a:ext cx="8493430" cy="545285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solidFill>
                  <a:schemeClr val="tx2"/>
                </a:solidFill>
              </a:rPr>
              <a:t>Step 1 Who?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83" y="2461726"/>
            <a:ext cx="5578140" cy="3763031"/>
          </a:xfrm>
          <a:prstGeom prst="rect">
            <a:avLst/>
          </a:prstGeom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7556194" y="2699154"/>
            <a:ext cx="4121455" cy="545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Identify users’ questions </a:t>
            </a: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7674092" y="1639694"/>
            <a:ext cx="4121455" cy="545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Identify target audience 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7556194" y="3727505"/>
            <a:ext cx="4121455" cy="2565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Identify users’ requirements: 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Previous knowledge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Vocabulary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Expectations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Assumptions </a:t>
            </a: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452105" y="5952115"/>
            <a:ext cx="6215520" cy="545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12B7C3-FC68-412B-A14E-F181A2A84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616" y="52773"/>
            <a:ext cx="1000384" cy="950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D816A7-A68F-468F-90DF-5CDC87375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24" y="2457183"/>
            <a:ext cx="7398409" cy="371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19E6-7DEE-43C3-BB09-8215AA3A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1C17-2EBF-4460-B753-8E8676B4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59C63-C2C0-4DFE-8A31-48B0594B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28" y="1328632"/>
            <a:ext cx="11289144" cy="41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D8EB-0EDD-45F0-B6AC-B6F08E4B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717C-D472-458E-8DD7-F349246EB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30087-B507-4BDC-804A-DAA570407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15" y="941386"/>
            <a:ext cx="11819169" cy="45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0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7155-C4FA-4E03-9577-25629B9C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D8F7-58D9-491C-9659-61154A1B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Linkedin</a:t>
            </a:r>
            <a:r>
              <a:rPr lang="en-US" dirty="0">
                <a:hlinkClick r:id="rId2"/>
              </a:rPr>
              <a:t> Learning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https://www.jcu.edu.au/library/learn/linkedinlearning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https://www.jcu.edu.au/learn/news/studiosity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https://www.visualisingdata.com/2017/07/best-visualisation-web-june-2017/</a:t>
            </a:r>
            <a:endParaRPr lang="en-US" dirty="0"/>
          </a:p>
          <a:p>
            <a:endParaRPr lang="en-US" dirty="0"/>
          </a:p>
          <a:p>
            <a:r>
              <a:rPr lang="en-US">
                <a:hlinkClick r:id="rId5"/>
              </a:rPr>
              <a:t>http://www.bigbookofdashboards.com/dashboards.html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DAAED-5971-4ECD-8EC2-179260C38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2224" y="-13157"/>
            <a:ext cx="3981451" cy="449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2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A0125-E274-490A-A93A-B084499C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4205568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Thanks!!!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food&#10;&#10;Description automatically generated">
            <a:extLst>
              <a:ext uri="{FF2B5EF4-FFF2-40B4-BE49-F238E27FC236}">
                <a16:creationId xmlns:a16="http://schemas.microsoft.com/office/drawing/2014/main" id="{C37C1484-BA9D-4874-8A0E-E98B8814A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" r="2941" b="-2"/>
          <a:stretch/>
        </p:blipFill>
        <p:spPr>
          <a:xfrm>
            <a:off x="6096000" y="629265"/>
            <a:ext cx="5452536" cy="55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6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83098" y="2249402"/>
            <a:ext cx="6977179" cy="572720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07368" y="676229"/>
            <a:ext cx="8493430" cy="54528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Steps #</a:t>
            </a: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2-3 </a:t>
            </a:r>
          </a:p>
          <a:p>
            <a:pPr marL="0" lv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Your WHY - WHAT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549C3-AD62-454A-B7A2-8E33B9498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790896"/>
            <a:ext cx="8137067" cy="40624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58B88B-2BE6-46C1-AC8A-DD29230D8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7032"/>
            <a:ext cx="5177348" cy="2789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589F7-226D-4A75-AB94-FBD32CD0F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780" y="4332614"/>
            <a:ext cx="6409028" cy="235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554D-1990-4829-B4CE-0898CB25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6024-581B-4C42-91C2-5221FC8BA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8216C-9404-442A-A48E-570C31411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0"/>
            <a:ext cx="5760640" cy="679575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A5DC4E-E792-420B-ADE5-4BABA2CC86C1}"/>
              </a:ext>
            </a:extLst>
          </p:cNvPr>
          <p:cNvSpPr txBox="1">
            <a:spLocks/>
          </p:cNvSpPr>
          <p:nvPr/>
        </p:nvSpPr>
        <p:spPr>
          <a:xfrm>
            <a:off x="6456040" y="2018649"/>
            <a:ext cx="4249688" cy="2185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9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1B94-2170-475F-8C42-EA0ADA04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D4CE-ADEB-424C-8686-997FDDA54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0296" y="1825625"/>
            <a:ext cx="2593504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D9C5C-23DA-454B-967A-00EC91E8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-84170"/>
            <a:ext cx="8328248" cy="692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9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63698" y="487259"/>
            <a:ext cx="6977179" cy="5727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Step 4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HOW?</a:t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69745" y="915097"/>
            <a:ext cx="8493430" cy="54528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12B7C3-FC68-412B-A14E-F181A2A84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616" y="52773"/>
            <a:ext cx="1000384" cy="950113"/>
          </a:xfrm>
          <a:prstGeom prst="rect">
            <a:avLst/>
          </a:prstGeom>
        </p:spPr>
      </p:pic>
      <p:pic>
        <p:nvPicPr>
          <p:cNvPr id="8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E6274AD-3E61-4FEE-8D6C-E385CC905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62" y="796221"/>
            <a:ext cx="7636400" cy="5900855"/>
          </a:xfrm>
          <a:prstGeom prst="rect">
            <a:avLst/>
          </a:prstGeom>
        </p:spPr>
      </p:pic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AAEADA19-815E-44B9-AC1C-1DF3C4DEB08E}"/>
              </a:ext>
            </a:extLst>
          </p:cNvPr>
          <p:cNvSpPr txBox="1">
            <a:spLocks/>
          </p:cNvSpPr>
          <p:nvPr/>
        </p:nvSpPr>
        <p:spPr>
          <a:xfrm>
            <a:off x="516768" y="6131997"/>
            <a:ext cx="4121455" cy="54528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hlinkClick r:id="rId4"/>
              </a:rPr>
              <a:t>http://www.infographicsblog.com/chart-suggestions-a-thought-starter-andrew-abela/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099D9-CDE1-4752-A5A5-1005B1A06FAE}"/>
              </a:ext>
            </a:extLst>
          </p:cNvPr>
          <p:cNvSpPr txBox="1"/>
          <p:nvPr/>
        </p:nvSpPr>
        <p:spPr>
          <a:xfrm>
            <a:off x="349723" y="3284984"/>
            <a:ext cx="453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5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EF96-8F1F-4BD6-84C2-89C9E33E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133" y="219019"/>
            <a:ext cx="10772775" cy="1658198"/>
          </a:xfrm>
        </p:spPr>
        <p:txBody>
          <a:bodyPr/>
          <a:lstStyle/>
          <a:p>
            <a:r>
              <a:rPr lang="es-419" dirty="0" err="1">
                <a:solidFill>
                  <a:schemeClr val="tx2">
                    <a:lumMod val="50000"/>
                  </a:schemeClr>
                </a:solidFill>
              </a:rPr>
              <a:t>How</a:t>
            </a:r>
            <a:r>
              <a:rPr lang="es-419" dirty="0">
                <a:solidFill>
                  <a:schemeClr val="tx2">
                    <a:lumMod val="50000"/>
                  </a:schemeClr>
                </a:solidFill>
              </a:rPr>
              <a:t> do </a:t>
            </a:r>
            <a:r>
              <a:rPr lang="es-419" dirty="0" err="1">
                <a:solidFill>
                  <a:schemeClr val="tx2">
                    <a:lumMod val="50000"/>
                  </a:schemeClr>
                </a:solidFill>
              </a:rPr>
              <a:t>we</a:t>
            </a:r>
            <a:r>
              <a:rPr lang="es-419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419" dirty="0" err="1">
                <a:solidFill>
                  <a:schemeClr val="tx2">
                    <a:lumMod val="50000"/>
                  </a:schemeClr>
                </a:solidFill>
              </a:rPr>
              <a:t>build</a:t>
            </a:r>
            <a:r>
              <a:rPr lang="es-419" dirty="0">
                <a:solidFill>
                  <a:schemeClr val="tx2">
                    <a:lumMod val="50000"/>
                  </a:schemeClr>
                </a:solidFill>
              </a:rPr>
              <a:t> a </a:t>
            </a:r>
            <a:r>
              <a:rPr lang="es-419" dirty="0" err="1">
                <a:solidFill>
                  <a:schemeClr val="tx2">
                    <a:lumMod val="50000"/>
                  </a:schemeClr>
                </a:solidFill>
              </a:rPr>
              <a:t>graph</a:t>
            </a:r>
            <a:r>
              <a:rPr lang="es-419" dirty="0">
                <a:solidFill>
                  <a:schemeClr val="tx2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62C0-F72B-45BA-A4FF-8A6259326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9DC73-9C4A-45E1-A0CF-DF29DB240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3" y="2040958"/>
            <a:ext cx="5904086" cy="1708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8CEB43-E8C9-4992-ABB0-FDAE9D207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04" y="1501775"/>
            <a:ext cx="6581775" cy="499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596B13-2F7A-4C63-9D9F-98AA141D0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68" y="4077072"/>
            <a:ext cx="5446253" cy="2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4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4D34D6-0AEB-47AB-9296-926607CA3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616" y="52773"/>
            <a:ext cx="1000384" cy="950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570A9-BEA9-40D8-B7CD-CF8701181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04" y="1002886"/>
            <a:ext cx="4011706" cy="4824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9FB136-093B-43DC-AA6B-03852BF113F3}"/>
              </a:ext>
            </a:extLst>
          </p:cNvPr>
          <p:cNvSpPr txBox="1"/>
          <p:nvPr/>
        </p:nvSpPr>
        <p:spPr>
          <a:xfrm>
            <a:off x="119336" y="402721"/>
            <a:ext cx="7200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Human perception can quickly compare objects and see that one is greater</a:t>
            </a:r>
            <a:br>
              <a:rPr lang="en-AU" dirty="0">
                <a:solidFill>
                  <a:srgbClr val="00B0F0"/>
                </a:solidFill>
              </a:rPr>
            </a:br>
            <a:r>
              <a:rPr lang="en-AU" dirty="0">
                <a:solidFill>
                  <a:srgbClr val="00B0F0"/>
                </a:solidFill>
              </a:rPr>
              <a:t>than, equal to or less than the size of another object, but it is very difficult </a:t>
            </a:r>
            <a:br>
              <a:rPr lang="en-AU" dirty="0">
                <a:solidFill>
                  <a:srgbClr val="00B0F0"/>
                </a:solidFill>
              </a:rPr>
            </a:br>
            <a:r>
              <a:rPr lang="en-AU" dirty="0">
                <a:solidFill>
                  <a:srgbClr val="00B0F0"/>
                </a:solidFill>
              </a:rPr>
              <a:t>(or takes a long time) for perception to determine the magnitude of </a:t>
            </a:r>
            <a:br>
              <a:rPr lang="en-AU" dirty="0">
                <a:solidFill>
                  <a:srgbClr val="00B0F0"/>
                </a:solidFill>
              </a:rPr>
            </a:br>
            <a:r>
              <a:rPr lang="en-AU" dirty="0">
                <a:solidFill>
                  <a:srgbClr val="00B0F0"/>
                </a:solidFill>
              </a:rPr>
              <a:t>difference to any degree of precision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95FA3-40BA-4DC5-8F71-AD04266EE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1610508"/>
            <a:ext cx="6478314" cy="50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8314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777AB8D01FF42AD71C9EEABED53BF" ma:contentTypeVersion="11" ma:contentTypeDescription="Create a new document." ma:contentTypeScope="" ma:versionID="260db94839db89808a1aca92a2001300">
  <xsd:schema xmlns:xsd="http://www.w3.org/2001/XMLSchema" xmlns:xs="http://www.w3.org/2001/XMLSchema" xmlns:p="http://schemas.microsoft.com/office/2006/metadata/properties" xmlns:ns3="4ae2a31d-a5cc-48b7-a81a-0913e6d4fc31" xmlns:ns4="35afb980-bec7-4c38-8c8b-a66ecdefcaf4" targetNamespace="http://schemas.microsoft.com/office/2006/metadata/properties" ma:root="true" ma:fieldsID="0f4152dc8b5a55ffc28785dd141d5c10" ns3:_="" ns4:_="">
    <xsd:import namespace="4ae2a31d-a5cc-48b7-a81a-0913e6d4fc31"/>
    <xsd:import namespace="35afb980-bec7-4c38-8c8b-a66ecdefca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e2a31d-a5cc-48b7-a81a-0913e6d4fc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fb980-bec7-4c38-8c8b-a66ecdefcaf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FA4C38-3A0E-423E-8DEB-1495073E34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E3BA36-B200-46CB-B7C0-1228A221199E}">
  <ds:schemaRefs>
    <ds:schemaRef ds:uri="4ae2a31d-a5cc-48b7-a81a-0913e6d4fc31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35afb980-bec7-4c38-8c8b-a66ecdefcaf4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1D311EA-FC28-458D-92DC-365864B216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e2a31d-a5cc-48b7-a81a-0913e6d4fc31"/>
    <ds:schemaRef ds:uri="35afb980-bec7-4c38-8c8b-a66ecdefca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Widescreen</PresentationFormat>
  <Paragraphs>76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Gill Sans MT</vt:lpstr>
      <vt:lpstr>Metropolitan</vt:lpstr>
      <vt:lpstr>Metropolitan</vt:lpstr>
      <vt:lpstr>1_Metropolitan</vt:lpstr>
      <vt:lpstr>Data visualization: Basic principles </vt:lpstr>
      <vt:lpstr>Agenda</vt:lpstr>
      <vt:lpstr>How to start?</vt:lpstr>
      <vt:lpstr>PowerPoint Presentation</vt:lpstr>
      <vt:lpstr>PowerPoint Presentation</vt:lpstr>
      <vt:lpstr>PowerPoint Presentation</vt:lpstr>
      <vt:lpstr>Step 4   HOW? </vt:lpstr>
      <vt:lpstr>How do we build a graph?</vt:lpstr>
      <vt:lpstr>PowerPoint Presentation</vt:lpstr>
      <vt:lpstr>PowerPoint Presentation</vt:lpstr>
      <vt:lpstr>Colour</vt:lpstr>
      <vt:lpstr>PowerPoint Presentation</vt:lpstr>
      <vt:lpstr>Good colour maps</vt:lpstr>
      <vt:lpstr>PowerPoint Presentation</vt:lpstr>
      <vt:lpstr>Spatial data</vt:lpstr>
      <vt:lpstr>Spatial data</vt:lpstr>
      <vt:lpstr>Network data</vt:lpstr>
      <vt:lpstr>Facet (split)/multiple views</vt:lpstr>
      <vt:lpstr>PowerPoint Presentation</vt:lpstr>
      <vt:lpstr>PowerPoint Presentation</vt:lpstr>
      <vt:lpstr>Partitioning</vt:lpstr>
      <vt:lpstr>Superimpose</vt:lpstr>
      <vt:lpstr>Reduction/simplification</vt:lpstr>
      <vt:lpstr>Focus/context</vt:lpstr>
      <vt:lpstr>Clean the clutter!</vt:lpstr>
      <vt:lpstr>Removing the clutter!</vt:lpstr>
      <vt:lpstr>Practices to avoid</vt:lpstr>
      <vt:lpstr>Practices to avoid</vt:lpstr>
      <vt:lpstr>Practices to avoid</vt:lpstr>
      <vt:lpstr>PowerPoint Presentation</vt:lpstr>
      <vt:lpstr>PowerPoint Presentation</vt:lpstr>
      <vt:lpstr>Other resources</vt:lpstr>
      <vt:lpstr>Thanks!!!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2019-10-19T03:47:20Z</dcterms:created>
  <dcterms:modified xsi:type="dcterms:W3CDTF">2019-10-23T00:55:37Z</dcterms:modified>
</cp:coreProperties>
</file>