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Тестування простого предмету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uk-UA" dirty="0" smtClean="0"/>
              <a:t>ВИКОНАВ</a:t>
            </a:r>
            <a:r>
              <a:rPr lang="en-US" dirty="0" smtClean="0"/>
              <a:t>:</a:t>
            </a:r>
            <a:r>
              <a:rPr lang="uk-UA" dirty="0" smtClean="0"/>
              <a:t> СТУДЕНТ ГРУПИ ІП-16-2 </a:t>
            </a:r>
          </a:p>
          <a:p>
            <a:r>
              <a:rPr lang="uk-UA" dirty="0" smtClean="0"/>
              <a:t>Яремин о. в.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073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Після усіх проведених тестів можна заключити , що протестовані навушники </a:t>
            </a:r>
            <a:r>
              <a:rPr lang="en-US" dirty="0"/>
              <a:t>Apple </a:t>
            </a:r>
            <a:r>
              <a:rPr lang="en-US" dirty="0" err="1"/>
              <a:t>EarPods</a:t>
            </a:r>
            <a:r>
              <a:rPr lang="en-US" dirty="0"/>
              <a:t> </a:t>
            </a:r>
            <a:r>
              <a:rPr lang="uk-UA" dirty="0"/>
              <a:t>чудово виконують свої функції</a:t>
            </a:r>
            <a:r>
              <a:rPr lang="en-US" dirty="0"/>
              <a:t>.</a:t>
            </a:r>
            <a:endParaRPr lang="uk-UA" dirty="0"/>
          </a:p>
          <a:p>
            <a:r>
              <a:rPr lang="uk-UA" dirty="0" smtClean="0"/>
              <a:t>Зручні у використанні</a:t>
            </a:r>
          </a:p>
          <a:p>
            <a:r>
              <a:rPr lang="uk-UA" dirty="0" smtClean="0"/>
              <a:t>Чудово програють музику</a:t>
            </a:r>
          </a:p>
          <a:p>
            <a:r>
              <a:rPr lang="uk-UA" dirty="0" smtClean="0"/>
              <a:t>Доповнюють використання телефону</a:t>
            </a:r>
          </a:p>
          <a:p>
            <a:r>
              <a:rPr lang="uk-UA" dirty="0" smtClean="0"/>
              <a:t>Мають чудовий зовнішній вигляд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583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Предмет для тестування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 якості предмету для тестування було обрано навушники для мобільного телефону , а саме </a:t>
            </a:r>
            <a:r>
              <a:rPr lang="en-US" dirty="0" smtClean="0"/>
              <a:t>Apple </a:t>
            </a:r>
            <a:r>
              <a:rPr lang="en-US" dirty="0" err="1" smtClean="0"/>
              <a:t>EarPods</a:t>
            </a:r>
            <a:r>
              <a:rPr lang="en-US" dirty="0" smtClean="0"/>
              <a:t>.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71" y="3018686"/>
            <a:ext cx="3300668" cy="34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5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Зовнішній вигляд та форма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Навушники відрізняються від звичайних , оскільки конструкція повторює форму вушної раковини. Їх можна віднести до категорії вкладки , завдяки чому вони без проблем сидять у вусі. Навушники мають білий окрас , через що виглядають дуже привабливо. Кабель навушників прорезинений і тонкий. Але самі навушники не дають впевненості у своїй надійності і довговічності. 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858" y="4215243"/>
            <a:ext cx="2034193" cy="25769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56" y="4266044"/>
            <a:ext cx="2611748" cy="217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7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Зручність використання навушників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Навушники дуже зручні у використанні. Матеріали хоч і не дуже практичні , зате приємні і не впливають на зручність використання. У вусі сидять не дуже впевнено( цей аспект індивідуальний ) , але не доставляють дискомфорту. Завдяки наявності механічного пульта регулювання гучності та переключання треків стає зручнішим.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695" y="4048297"/>
            <a:ext cx="3857798" cy="25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3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Зберігання навушників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Навушники невеликі та легко переносяться у кишені , рюкзаку та в інших місцях. Завдяки гнучкому проводу , їх можна скручувати як заманеться. Як і будь-які навушники вони здатні </a:t>
            </a:r>
            <a:r>
              <a:rPr lang="uk-UA" dirty="0" err="1" smtClean="0"/>
              <a:t>запутуватись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Дані висновки в даному аспекті вдалося зробити завдяки довгому тестуванн</a:t>
            </a:r>
            <a:r>
              <a:rPr lang="uk-UA" dirty="0"/>
              <a:t>ю</a:t>
            </a:r>
            <a:r>
              <a:rPr lang="uk-UA" dirty="0" smtClean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845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Взаємодія з телефоном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Навушники сумісні з будь-яким телефоном , який має вхід 3.5 мм.</a:t>
            </a:r>
          </a:p>
          <a:p>
            <a:r>
              <a:rPr lang="uk-UA" dirty="0" smtClean="0"/>
              <a:t>Після з</a:t>
            </a:r>
            <a:r>
              <a:rPr lang="en-US" dirty="0" smtClean="0"/>
              <a:t>’</a:t>
            </a:r>
            <a:r>
              <a:rPr lang="uk-UA" dirty="0" smtClean="0"/>
              <a:t>єднання з телефоном , вони можуть використовуватись.</a:t>
            </a:r>
          </a:p>
          <a:p>
            <a:r>
              <a:rPr lang="uk-UA" dirty="0" smtClean="0"/>
              <a:t>Гучність можна  регулювати як на телефоні , так і на механічному пульті навушників. Також доступні такі можливості</a:t>
            </a:r>
            <a:r>
              <a:rPr lang="en-US" dirty="0" smtClean="0"/>
              <a:t>: </a:t>
            </a:r>
            <a:r>
              <a:rPr lang="uk-UA" dirty="0" smtClean="0"/>
              <a:t>відповісти на дзвінок за допомогою навушників , зупинити програвання музики , переключити композицію та відхилити вхідний виклик.</a:t>
            </a:r>
          </a:p>
          <a:p>
            <a:r>
              <a:rPr lang="uk-UA" dirty="0" smtClean="0"/>
              <a:t>Дані навушники покращують взаємодію з телефоном.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5" y="5104015"/>
            <a:ext cx="2734886" cy="16266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534" y="4355869"/>
            <a:ext cx="1859079" cy="23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Захист від механічних пошкоджень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Завдяки активному тестуванню вдалося вияснити , що дані навушники погано захищені від механічних пошкоджень. Звичайне падіння не буде для них критичним. Але будь-яка інша не стандартна ситуація може погано для них закінчитись( наприклад , якщо на них випадково наступити ).</a:t>
            </a:r>
          </a:p>
          <a:p>
            <a:pPr marL="0" indent="0">
              <a:buNone/>
            </a:pPr>
            <a:r>
              <a:rPr lang="uk-UA" dirty="0" smtClean="0"/>
              <a:t>Як уже було сказано , їхня конструкція і матеріали не дуже надійні , тому їхня експлуатація мусить бути акуратна.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9117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Стійкість до води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Іноді навушники можуть використовуватись у дощову погоду , або в інших ситуаціях зв</a:t>
            </a:r>
            <a:r>
              <a:rPr lang="en-US" dirty="0" smtClean="0"/>
              <a:t>’</a:t>
            </a:r>
            <a:r>
              <a:rPr lang="uk-UA" dirty="0" err="1" smtClean="0"/>
              <a:t>язаних</a:t>
            </a:r>
            <a:r>
              <a:rPr lang="uk-UA" dirty="0" smtClean="0"/>
              <a:t> з водою.</a:t>
            </a:r>
          </a:p>
          <a:p>
            <a:r>
              <a:rPr lang="uk-UA" dirty="0" smtClean="0"/>
              <a:t>Якщо помістити навушники у воду , то шанс на те , що їхня працездатність залишиться тією самою – мінімальна.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140199"/>
            <a:ext cx="5274733" cy="23960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96" y="4140200"/>
            <a:ext cx="3242171" cy="23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4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Технічні характеристики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Тип навушників</a:t>
            </a:r>
            <a:r>
              <a:rPr lang="en-US" dirty="0" smtClean="0"/>
              <a:t>:</a:t>
            </a:r>
            <a:r>
              <a:rPr lang="uk-UA" dirty="0" smtClean="0"/>
              <a:t> Вкладки</a:t>
            </a:r>
          </a:p>
          <a:p>
            <a:r>
              <a:rPr lang="uk-UA" dirty="0" smtClean="0"/>
              <a:t>Тип підключення</a:t>
            </a:r>
            <a:r>
              <a:rPr lang="en-US" dirty="0" smtClean="0"/>
              <a:t>:</a:t>
            </a:r>
            <a:r>
              <a:rPr lang="uk-UA" dirty="0" smtClean="0"/>
              <a:t> Дротове</a:t>
            </a:r>
          </a:p>
          <a:p>
            <a:r>
              <a:rPr lang="uk-UA" dirty="0" smtClean="0"/>
              <a:t>Інтерфейс дротового підключення</a:t>
            </a:r>
            <a:r>
              <a:rPr lang="en-US" dirty="0" smtClean="0"/>
              <a:t>:</a:t>
            </a:r>
            <a:r>
              <a:rPr lang="uk-UA" dirty="0" smtClean="0"/>
              <a:t> 1 </a:t>
            </a:r>
            <a:r>
              <a:rPr lang="en-US" dirty="0" smtClean="0"/>
              <a:t>x mini-jack( </a:t>
            </a:r>
            <a:r>
              <a:rPr lang="uk-UA" dirty="0" smtClean="0"/>
              <a:t>3.5 мм</a:t>
            </a:r>
            <a:r>
              <a:rPr lang="en-US" dirty="0" smtClean="0"/>
              <a:t> )</a:t>
            </a:r>
            <a:endParaRPr lang="uk-UA" dirty="0" smtClean="0"/>
          </a:p>
          <a:p>
            <a:r>
              <a:rPr lang="uk-UA" dirty="0" smtClean="0"/>
              <a:t>Колір</a:t>
            </a:r>
            <a:r>
              <a:rPr lang="en-US" dirty="0" smtClean="0"/>
              <a:t>:</a:t>
            </a:r>
            <a:r>
              <a:rPr lang="uk-UA" dirty="0" smtClean="0"/>
              <a:t> </a:t>
            </a:r>
            <a:r>
              <a:rPr lang="en-US" dirty="0" smtClean="0"/>
              <a:t>White</a:t>
            </a:r>
          </a:p>
          <a:p>
            <a:r>
              <a:rPr lang="uk-UA" dirty="0" smtClean="0"/>
              <a:t>Кабель</a:t>
            </a:r>
            <a:r>
              <a:rPr lang="en-US" dirty="0" smtClean="0"/>
              <a:t>:</a:t>
            </a:r>
            <a:r>
              <a:rPr lang="uk-UA" dirty="0" smtClean="0"/>
              <a:t> Двосторонній</a:t>
            </a:r>
          </a:p>
          <a:p>
            <a:r>
              <a:rPr lang="uk-UA" dirty="0" smtClean="0"/>
              <a:t>Конструкція мікрофона</a:t>
            </a:r>
            <a:r>
              <a:rPr lang="en-US" dirty="0" smtClean="0"/>
              <a:t>:</a:t>
            </a:r>
            <a:r>
              <a:rPr lang="uk-UA" dirty="0" smtClean="0"/>
              <a:t> Розміщений у дроті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59" y="3832166"/>
            <a:ext cx="4228407" cy="289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50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Зал засідань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</TotalTime>
  <Words>435</Words>
  <Application>Microsoft Office PowerPoint</Application>
  <PresentationFormat>Широкий екран</PresentationFormat>
  <Paragraphs>36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Зал засідань</vt:lpstr>
      <vt:lpstr>Тестування простого предмету</vt:lpstr>
      <vt:lpstr>Предмет для тестування</vt:lpstr>
      <vt:lpstr>Зовнішній вигляд та форма</vt:lpstr>
      <vt:lpstr>Зручність використання навушників</vt:lpstr>
      <vt:lpstr>Зберігання навушників</vt:lpstr>
      <vt:lpstr>Взаємодія з телефоном</vt:lpstr>
      <vt:lpstr>Захист від механічних пошкоджень</vt:lpstr>
      <vt:lpstr>Стійкість до води</vt:lpstr>
      <vt:lpstr>Технічні характеристики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</dc:title>
  <dc:creator>Олег Яремин</dc:creator>
  <cp:lastModifiedBy>Олег Яремин</cp:lastModifiedBy>
  <cp:revision>10</cp:revision>
  <dcterms:created xsi:type="dcterms:W3CDTF">2019-02-26T16:34:14Z</dcterms:created>
  <dcterms:modified xsi:type="dcterms:W3CDTF">2019-02-26T17:58:10Z</dcterms:modified>
</cp:coreProperties>
</file>