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назви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–Степан Яблучко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“Введіть цитату тут.”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Назва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назви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(зверху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назви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3225799"/>
            <a:ext cx="10464801" cy="3302001"/>
          </a:xfrm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Презентація на тему:</a:t>
            </a:r>
          </a:p>
          <a:p>
            <a:pPr defTabSz="514095">
              <a:defRPr sz="7040"/>
            </a:pPr>
            <a:r>
              <a:t>«Тестування текстового поля»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ubTitle" sz="quarter" idx="1"/>
          </p:nvPr>
        </p:nvSpPr>
        <p:spPr>
          <a:xfrm>
            <a:off x="1270000" y="7905109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9. Перетворення звичайного користувача на адміністратора</a:t>
            </a:r>
          </a:p>
        </p:txBody>
      </p:sp>
      <p:pic>
        <p:nvPicPr>
          <p:cNvPr id="146" name="Знімок екрана  о 21.25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055" y="370521"/>
            <a:ext cx="3713532" cy="5837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Знімок екрана  о 21.26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0718" y="5554993"/>
            <a:ext cx="6062401" cy="620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ubTitle" sz="quarter" idx="1"/>
          </p:nvPr>
        </p:nvSpPr>
        <p:spPr>
          <a:xfrm>
            <a:off x="1270000" y="7498731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10. Введення пробілу</a:t>
            </a:r>
          </a:p>
        </p:txBody>
      </p:sp>
      <p:pic>
        <p:nvPicPr>
          <p:cNvPr id="150" name="Знімок екрана  о 21.31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699" y="569603"/>
            <a:ext cx="89154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ubTitle" sz="quarter" idx="1"/>
          </p:nvPr>
        </p:nvSpPr>
        <p:spPr>
          <a:xfrm>
            <a:off x="1269999" y="7436211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11. Введення HTML тегу</a:t>
            </a:r>
          </a:p>
        </p:txBody>
      </p:sp>
      <p:pic>
        <p:nvPicPr>
          <p:cNvPr id="153" name="Знімок екрана  о 21.3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999" y="193213"/>
            <a:ext cx="10464801" cy="688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ubTitle" sz="quarter" idx="1"/>
          </p:nvPr>
        </p:nvSpPr>
        <p:spPr>
          <a:xfrm>
            <a:off x="1269999" y="7873850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12. Застосування міжсайтового скриптингу</a:t>
            </a:r>
          </a:p>
        </p:txBody>
      </p:sp>
      <p:pic>
        <p:nvPicPr>
          <p:cNvPr id="156" name="Знімок екрана  о 21.35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393" y="673456"/>
            <a:ext cx="7714014" cy="6505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sz="quarter" idx="1"/>
          </p:nvPr>
        </p:nvSpPr>
        <p:spPr>
          <a:xfrm>
            <a:off x="1269999" y="6575644"/>
            <a:ext cx="10464801" cy="11303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 Введення порожнього значення</a:t>
            </a:r>
          </a:p>
        </p:txBody>
      </p:sp>
      <p:pic>
        <p:nvPicPr>
          <p:cNvPr id="122" name="Знімок екрана  о 21.16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683147"/>
            <a:ext cx="10464801" cy="4745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ubTitle" sz="quarter" idx="1"/>
          </p:nvPr>
        </p:nvSpPr>
        <p:spPr>
          <a:xfrm>
            <a:off x="1457559" y="6373375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2. Введення українською максимальне значення</a:t>
            </a:r>
          </a:p>
        </p:txBody>
      </p:sp>
      <p:pic>
        <p:nvPicPr>
          <p:cNvPr id="125" name="Знімок екрана  о 21.1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5036" y="1052606"/>
            <a:ext cx="8134728" cy="447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sz="quarter" idx="1"/>
          </p:nvPr>
        </p:nvSpPr>
        <p:spPr>
          <a:xfrm>
            <a:off x="1270000" y="6864350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3. Введення значення більше максимального та додавання пробілу між словами</a:t>
            </a:r>
          </a:p>
        </p:txBody>
      </p:sp>
      <p:pic>
        <p:nvPicPr>
          <p:cNvPr id="128" name="Знімок екрана  о 21.17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0093" y="1056685"/>
            <a:ext cx="8384614" cy="5125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ubTitle" sz="quarter" idx="1"/>
          </p:nvPr>
        </p:nvSpPr>
        <p:spPr>
          <a:xfrm>
            <a:off x="1270000" y="7029833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4. Додавання пробілу на початку поля</a:t>
            </a:r>
          </a:p>
        </p:txBody>
      </p:sp>
      <p:pic>
        <p:nvPicPr>
          <p:cNvPr id="131" name="Знімок екрана  о 21.1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092" y="883560"/>
            <a:ext cx="8572616" cy="5436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ubTitle" sz="quarter" idx="1"/>
          </p:nvPr>
        </p:nvSpPr>
        <p:spPr>
          <a:xfrm>
            <a:off x="1270000" y="6936053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5. Додавання пробілу в кінці поля</a:t>
            </a:r>
          </a:p>
        </p:txBody>
      </p:sp>
      <p:pic>
        <p:nvPicPr>
          <p:cNvPr id="134" name="Знімок екрана  о 21.19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7713" y="882278"/>
            <a:ext cx="8129374" cy="5314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ubTitle" sz="quarter" idx="1"/>
          </p:nvPr>
        </p:nvSpPr>
        <p:spPr>
          <a:xfrm>
            <a:off x="1270000" y="7436211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6. Введення середнього значення</a:t>
            </a:r>
          </a:p>
        </p:txBody>
      </p:sp>
      <p:pic>
        <p:nvPicPr>
          <p:cNvPr id="137" name="Знімок екрана  о 21.20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150" y="864047"/>
            <a:ext cx="8768500" cy="6038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ubTitle" sz="quarter" idx="1"/>
          </p:nvPr>
        </p:nvSpPr>
        <p:spPr>
          <a:xfrm>
            <a:off x="1269999" y="7311172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7. Введення мінімального значення</a:t>
            </a:r>
          </a:p>
        </p:txBody>
      </p:sp>
      <p:pic>
        <p:nvPicPr>
          <p:cNvPr id="140" name="Знімок екрана  о 21.2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801" y="744330"/>
            <a:ext cx="8265198" cy="571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ubTitle" sz="quarter" idx="1"/>
          </p:nvPr>
        </p:nvSpPr>
        <p:spPr>
          <a:xfrm>
            <a:off x="1269999" y="7092352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8. Введення значення безпосередньо з джерела сторінки</a:t>
            </a:r>
          </a:p>
        </p:txBody>
      </p:sp>
      <p:pic>
        <p:nvPicPr>
          <p:cNvPr id="143" name="Знімок екрана  о 21.23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455" y="591292"/>
            <a:ext cx="8171890" cy="5896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