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E94CB42-8EAA-4DF3-AF8D-B7872D2732E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B37D4B7-7567-46B7-AC68-6E97F646D7F1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AA9BEE-4366-4F53-9DCB-F287AA39E44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5340250" cy="2880320"/>
          </a:xfrm>
        </p:spPr>
        <p:txBody>
          <a:bodyPr/>
          <a:lstStyle/>
          <a:p>
            <a:r>
              <a:rPr lang="uk-UA" sz="5400" dirty="0" smtClean="0"/>
              <a:t>Тестування</a:t>
            </a:r>
            <a:br>
              <a:rPr lang="uk-UA" sz="5400" dirty="0" smtClean="0"/>
            </a:br>
            <a:r>
              <a:rPr lang="uk-UA" sz="5400" dirty="0" smtClean="0"/>
              <a:t> простого предмету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843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157192"/>
            <a:ext cx="8229600" cy="1224136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uk-UA" dirty="0"/>
              <a:t>В якості предмету для тестування було обрано к</a:t>
            </a:r>
            <a:r>
              <a:rPr lang="uk-UA" dirty="0" smtClean="0"/>
              <a:t>убик </a:t>
            </a:r>
            <a:r>
              <a:rPr lang="uk-UA" dirty="0" err="1"/>
              <a:t>р</a:t>
            </a:r>
            <a:r>
              <a:rPr lang="uk-UA" dirty="0" err="1" smtClean="0"/>
              <a:t>убика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80" y="764704"/>
            <a:ext cx="3098880" cy="4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12014"/>
          </a:xfrm>
        </p:spPr>
        <p:txBody>
          <a:bodyPr/>
          <a:lstStyle/>
          <a:p>
            <a:pPr algn="ctr"/>
            <a:r>
              <a:rPr lang="uk-UA" sz="3600" dirty="0"/>
              <a:t>Зовнішній вигляд та форма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232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Кубик зроблений  в формі квадрата, грані з гострими кутами,  з ярко вираженим кольором. </a:t>
            </a:r>
          </a:p>
          <a:p>
            <a:pPr marL="0" indent="0">
              <a:buNone/>
            </a:pPr>
            <a:r>
              <a:rPr lang="uk-UA" dirty="0" smtClean="0"/>
              <a:t>Матеріал – пластмаса,  легкість повороту з будь-якої сторони. Змазування механізму відсутнє. Щільність між кожною гранню нормальна – що не дозволяє розпастися кубику під час швидкого складання.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1930795" cy="25743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1930794" cy="257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5496"/>
          </a:xfrm>
        </p:spPr>
        <p:txBody>
          <a:bodyPr/>
          <a:lstStyle/>
          <a:p>
            <a:pPr algn="ctr"/>
            <a:r>
              <a:rPr lang="uk-UA" dirty="0" smtClean="0"/>
              <a:t>Зручність кубика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Через невелику масу його легко тримати в руках,  відчувається кожна частина кубика, що дозволяє крутити його грані всіма пальцями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82686" y="1473899"/>
            <a:ext cx="3081286" cy="267100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354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051520"/>
          </a:xfrm>
        </p:spPr>
        <p:txBody>
          <a:bodyPr/>
          <a:lstStyle/>
          <a:p>
            <a:pPr algn="ctr"/>
            <a:r>
              <a:rPr lang="uk-UA" dirty="0" smtClean="0"/>
              <a:t>Падіння кубика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97152"/>
            <a:ext cx="8229600" cy="1440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Так як кубик не призначений для того щоб його кидали, але у всіх бувають випадки коли він випадає з рук</a:t>
            </a:r>
          </a:p>
          <a:p>
            <a:pPr marL="0" indent="0">
              <a:buNone/>
            </a:pPr>
            <a:r>
              <a:rPr lang="uk-UA" dirty="0" smtClean="0"/>
              <a:t>В ході проведення падіння кубика, показало що з висоти 1м. Пошкоджень не виявлено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268760"/>
            <a:ext cx="238119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7240"/>
            <a:ext cx="8229600" cy="907504"/>
          </a:xfrm>
        </p:spPr>
        <p:txBody>
          <a:bodyPr/>
          <a:lstStyle/>
          <a:p>
            <a:pPr algn="ctr"/>
            <a:r>
              <a:rPr lang="uk-UA" dirty="0" smtClean="0"/>
              <a:t>Транспортування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Через маленькі розміри кубик можна взяти будь куди з собою, в портфель чи невелику сумку або ж залишити на поличці шафи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340768"/>
            <a:ext cx="266429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Потрапляння речовин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Також бувають випадки коли кубик випадково намокне, починаючи від води закінчуючи густими рідинами.</a:t>
            </a:r>
          </a:p>
          <a:p>
            <a:pPr marL="0" indent="0">
              <a:buNone/>
            </a:pPr>
            <a:r>
              <a:rPr lang="uk-UA" dirty="0" smtClean="0"/>
              <a:t>При попаданні води в кубик ніякого впливу не помічається.</a:t>
            </a:r>
          </a:p>
          <a:p>
            <a:pPr marL="0" indent="0">
              <a:buNone/>
            </a:pPr>
            <a:r>
              <a:rPr lang="uk-UA" dirty="0" smtClean="0"/>
              <a:t>При намоканні в олії  механізм повороту граней сповільнюється і через деякий час можливе зношення.</a:t>
            </a:r>
          </a:p>
          <a:p>
            <a:pPr marL="0" indent="0">
              <a:buNone/>
            </a:pPr>
            <a:r>
              <a:rPr lang="uk-UA" dirty="0" smtClean="0"/>
              <a:t>При потраплянні спиртових розчинів на механізм ніякого впливу не помітно, але втрачається колір.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6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888432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Під час ходу тестування кубика можна сказати декілька слів:</a:t>
            </a:r>
          </a:p>
          <a:p>
            <a:r>
              <a:rPr lang="uk-UA" dirty="0" smtClean="0"/>
              <a:t>Кубик зручний у використанні.</a:t>
            </a:r>
          </a:p>
          <a:p>
            <a:r>
              <a:rPr lang="uk-UA" dirty="0" smtClean="0"/>
              <a:t>НЕ призначений для падінь, ударів чи потрапляння  будь – яких рідин.</a:t>
            </a:r>
          </a:p>
          <a:p>
            <a:r>
              <a:rPr lang="uk-UA" dirty="0" smtClean="0"/>
              <a:t>Розвиває логіку </a:t>
            </a:r>
            <a:r>
              <a:rPr lang="uk-UA" dirty="0" smtClean="0">
                <a:sym typeface="Wingdings" panose="05000000000000000000" pitchFamily="2" charset="2"/>
              </a:rPr>
              <a:t></a:t>
            </a:r>
          </a:p>
          <a:p>
            <a:r>
              <a:rPr lang="uk-UA" dirty="0" smtClean="0"/>
              <a:t>Комунікабельний</a:t>
            </a:r>
          </a:p>
          <a:p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4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952128"/>
          </a:xfrm>
        </p:spPr>
        <p:txBody>
          <a:bodyPr/>
          <a:lstStyle/>
          <a:p>
            <a:pPr algn="ctr"/>
            <a:r>
              <a:rPr lang="uk-UA" dirty="0" smtClean="0"/>
              <a:t>Кінець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8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122</TotalTime>
  <Words>235</Words>
  <Application>Microsoft Office PowerPoint</Application>
  <PresentationFormat>Экран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Паркет</vt:lpstr>
      <vt:lpstr>Тестування  простого предмету</vt:lpstr>
      <vt:lpstr>Презентация PowerPoint</vt:lpstr>
      <vt:lpstr>Зовнішній вигляд та форма</vt:lpstr>
      <vt:lpstr>Зручність кубика</vt:lpstr>
      <vt:lpstr>Падіння кубика</vt:lpstr>
      <vt:lpstr>Транспортування</vt:lpstr>
      <vt:lpstr>Потрапляння речовин</vt:lpstr>
      <vt:lpstr>Висновок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Мирослав Табачнюк</dc:creator>
  <cp:lastModifiedBy>Мирослав Табачнюк</cp:lastModifiedBy>
  <cp:revision>8</cp:revision>
  <dcterms:created xsi:type="dcterms:W3CDTF">2019-02-26T14:24:26Z</dcterms:created>
  <dcterms:modified xsi:type="dcterms:W3CDTF">2019-02-26T16:27:07Z</dcterms:modified>
</cp:coreProperties>
</file>