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2535230-2917-4FDF-BA63-0683B5C1DE9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97E8E1B-98F1-4819-99B5-9CF11FC4BD7C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9F64B1B-21DB-41E9-9E64-CADCD4605D78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BB466CD-3A87-482D-B687-4B367B78AC2A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A9FA9A0-E926-48C8-9CCE-EB7F17621F4E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9EB5E5F-7F9B-49C0-A726-AD9820354AF2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5616317-0046-44CF-8B2A-F92D6182DB68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30451AA-8CE7-4B3C-B80E-0629057806F3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936201B-3ECC-47E9-9E23-F7DF65DB801D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00C92D4-6213-402F-9D42-4E08478E53E1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EE5FB22-05F4-4AC9-8DC4-4244AD5F3801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233BA13-346B-4727-8DC8-7AC8BFAEAB72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51E1322-0A15-4697-BCF1-4F6F2A25895D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C5C24A9-B52B-428D-A03D-4D320D50CB12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FF52246-6B04-477F-9EF9-F21CCFC75F0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Click to edit the outline text format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D5B891F-3095-4114-B4C6-1038294A94F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Click to edit the outline text format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2121840"/>
            <a:ext cx="100803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latin typeface="Arial"/>
              </a:rPr>
              <a:t>Типи тестування</a:t>
            </a:r>
            <a:br/>
            <a:r>
              <a:rPr b="0" lang="uk-UA" sz="4400" spc="-1" strike="noStrike">
                <a:latin typeface="Arial"/>
              </a:rPr>
              <a:t>WordPerfect: Desktop Word Processing Tool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984720" y="5455800"/>
            <a:ext cx="3095640" cy="143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latin typeface="Arial"/>
              </a:rPr>
              <a:t>Виконав:</a:t>
            </a: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latin typeface="Arial"/>
              </a:rPr>
              <a:t>ст. гр. ІП-16-2</a:t>
            </a: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latin typeface="Arial"/>
              </a:rPr>
              <a:t>Федорняк М. В.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1009800"/>
            <a:ext cx="7648920" cy="304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Task:</a:t>
            </a:r>
            <a:r>
              <a:rPr b="0" lang="uk-UA" sz="3200" spc="-1" strike="noStrike">
                <a:latin typeface="Arial"/>
              </a:rPr>
              <a:t> Тест розмірності таблиці.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Stress Test Procedure: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1. В головному меню натиснути кнопку </a:t>
            </a:r>
            <a:r>
              <a:rPr b="1" lang="uk-UA" sz="3200" spc="-1" strike="noStrike">
                <a:latin typeface="Arial"/>
              </a:rPr>
              <a:t>Table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2. В меню </a:t>
            </a:r>
            <a:r>
              <a:rPr b="1" lang="uk-UA" sz="3200" spc="-1" strike="noStrike">
                <a:latin typeface="Arial"/>
              </a:rPr>
              <a:t>Table</a:t>
            </a:r>
            <a:r>
              <a:rPr b="0" lang="uk-UA" sz="3200" spc="-1" strike="noStrike">
                <a:latin typeface="Arial"/>
              </a:rPr>
              <a:t> натиснути кнопку </a:t>
            </a:r>
            <a:r>
              <a:rPr b="1" lang="uk-UA" sz="3200" spc="-1" strike="noStrike">
                <a:latin typeface="Arial"/>
              </a:rPr>
              <a:t>Create…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3. У відкритому вікні максимальні лімітні значення </a:t>
            </a:r>
            <a:r>
              <a:rPr b="1" lang="uk-UA" sz="3200" spc="-1" strike="noStrike">
                <a:latin typeface="Arial"/>
              </a:rPr>
              <a:t>Columns 64 </a:t>
            </a:r>
            <a:r>
              <a:rPr b="0" lang="uk-UA" sz="3200" spc="-1" strike="noStrike">
                <a:latin typeface="Arial"/>
              </a:rPr>
              <a:t>і </a:t>
            </a:r>
            <a:r>
              <a:rPr b="1" lang="uk-UA" sz="3200" spc="-1" strike="noStrike">
                <a:latin typeface="Arial"/>
              </a:rPr>
              <a:t>Rows 32767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Результат</a:t>
            </a:r>
            <a:r>
              <a:rPr b="0" lang="uk-UA" sz="3200" spc="-1" strike="noStrike">
                <a:latin typeface="Arial"/>
              </a:rPr>
              <a:t>: додаток зависає при створенні. Після закінчення генерації таблиці додаток зависає і нормальна робота не можливо.</a:t>
            </a:r>
            <a:endParaRPr b="0" lang="uk-UA" sz="3200" spc="-1" strike="noStrike"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360" y="-1202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latin typeface="Arial"/>
              </a:rPr>
              <a:t>Non-Functional Testing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1009800"/>
            <a:ext cx="5789880" cy="115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Task:</a:t>
            </a:r>
            <a:r>
              <a:rPr b="0" lang="uk-UA" sz="3200" spc="-1" strike="noStrike">
                <a:latin typeface="Arial"/>
              </a:rPr>
              <a:t> Додаток повинен підтримувати українську мову.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Defect:</a:t>
            </a:r>
            <a:r>
              <a:rPr b="0" lang="uk-UA" sz="3200" spc="-1" strike="noStrike">
                <a:latin typeface="Arial"/>
              </a:rPr>
              <a:t> Додаток доступний тільки англійською мовою.</a:t>
            </a:r>
            <a:endParaRPr b="0" lang="uk-UA" sz="32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360" y="-1202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latin typeface="Arial"/>
              </a:rPr>
              <a:t>Non-Functional Testing: Localization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1009800"/>
            <a:ext cx="6597360" cy="310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Task:</a:t>
            </a:r>
            <a:r>
              <a:rPr b="0" lang="uk-UA" sz="3200" spc="-1" strike="noStrike">
                <a:latin typeface="Arial"/>
              </a:rPr>
              <a:t> Протестувати створення таблиці.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Positive Test Procedure: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1. В головному меню натиснути кнопку </a:t>
            </a:r>
            <a:r>
              <a:rPr b="1" lang="uk-UA" sz="3200" spc="-1" strike="noStrike">
                <a:latin typeface="Arial"/>
              </a:rPr>
              <a:t>Table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2. В меню </a:t>
            </a:r>
            <a:r>
              <a:rPr b="1" lang="uk-UA" sz="3200" spc="-1" strike="noStrike">
                <a:latin typeface="Arial"/>
              </a:rPr>
              <a:t>Table</a:t>
            </a:r>
            <a:r>
              <a:rPr b="0" lang="uk-UA" sz="3200" spc="-1" strike="noStrike">
                <a:latin typeface="Arial"/>
              </a:rPr>
              <a:t> натиснути кнопку </a:t>
            </a:r>
            <a:r>
              <a:rPr b="1" lang="uk-UA" sz="3200" spc="-1" strike="noStrike">
                <a:latin typeface="Arial"/>
              </a:rPr>
              <a:t>Create…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3. У відкритому вікні </a:t>
            </a:r>
            <a:r>
              <a:rPr b="1" lang="uk-UA" sz="3200" spc="-1" strike="noStrike">
                <a:latin typeface="Arial"/>
              </a:rPr>
              <a:t>Columns 2 </a:t>
            </a:r>
            <a:r>
              <a:rPr b="0" lang="uk-UA" sz="3200" spc="-1" strike="noStrike">
                <a:latin typeface="Arial"/>
              </a:rPr>
              <a:t>і </a:t>
            </a:r>
            <a:r>
              <a:rPr b="1" lang="uk-UA" sz="3200" spc="-1" strike="noStrike">
                <a:latin typeface="Arial"/>
              </a:rPr>
              <a:t>Rows 2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Результат:</a:t>
            </a:r>
            <a:r>
              <a:rPr b="0" lang="uk-UA" sz="3200" spc="-1" strike="noStrike">
                <a:latin typeface="Arial"/>
              </a:rPr>
              <a:t> Додаток коректно створює таблицю.</a:t>
            </a:r>
            <a:endParaRPr b="0" lang="uk-UA" sz="3200" spc="-1" strike="noStrike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360" y="-1202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latin typeface="Arial"/>
              </a:rPr>
              <a:t>Positive Testing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Рисунок 2" descr=""/>
          <p:cNvPicPr/>
          <p:nvPr/>
        </p:nvPicPr>
        <p:blipFill>
          <a:blip r:embed="rId1"/>
          <a:stretch/>
        </p:blipFill>
        <p:spPr>
          <a:xfrm>
            <a:off x="266400" y="4975920"/>
            <a:ext cx="5829120" cy="84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1009800"/>
            <a:ext cx="6536880" cy="347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9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Task:</a:t>
            </a:r>
            <a:r>
              <a:rPr b="0" lang="uk-UA" sz="3200" spc="-1" strike="noStrike">
                <a:latin typeface="Arial"/>
              </a:rPr>
              <a:t> Протестувати створення таблиці.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Negative Test Procedure: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1. В головному меню натиснути кнопку </a:t>
            </a:r>
            <a:r>
              <a:rPr b="1" lang="uk-UA" sz="3200" spc="-1" strike="noStrike">
                <a:latin typeface="Arial"/>
              </a:rPr>
              <a:t>Table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2. В меню </a:t>
            </a:r>
            <a:r>
              <a:rPr b="1" lang="uk-UA" sz="3200" spc="-1" strike="noStrike">
                <a:latin typeface="Arial"/>
              </a:rPr>
              <a:t>Table</a:t>
            </a:r>
            <a:r>
              <a:rPr b="0" lang="uk-UA" sz="3200" spc="-1" strike="noStrike">
                <a:latin typeface="Arial"/>
              </a:rPr>
              <a:t> натиснути кнопку </a:t>
            </a:r>
            <a:r>
              <a:rPr b="1" lang="uk-UA" sz="3200" spc="-1" strike="noStrike">
                <a:latin typeface="Arial"/>
              </a:rPr>
              <a:t>Create…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3. У відкритому вікні </a:t>
            </a:r>
            <a:r>
              <a:rPr b="1" lang="uk-UA" sz="3200" spc="-1" strike="noStrike">
                <a:latin typeface="Arial"/>
              </a:rPr>
              <a:t>Columns 100 </a:t>
            </a:r>
            <a:r>
              <a:rPr b="0" lang="uk-UA" sz="3200" spc="-1" strike="noStrike">
                <a:latin typeface="Arial"/>
              </a:rPr>
              <a:t>і </a:t>
            </a:r>
            <a:r>
              <a:rPr b="1" lang="uk-UA" sz="3200" spc="-1" strike="noStrike">
                <a:latin typeface="Arial"/>
              </a:rPr>
              <a:t>Rows 1000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Результат:</a:t>
            </a:r>
            <a:r>
              <a:rPr b="0" lang="uk-UA" sz="3200" spc="-1" strike="noStrike">
                <a:latin typeface="Arial"/>
              </a:rPr>
              <a:t> Додаток коректно забороняє створювати більш ніж 64 стовпця.</a:t>
            </a:r>
            <a:endParaRPr b="0" lang="uk-UA" sz="32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360" y="-1202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latin typeface="Arial"/>
              </a:rPr>
              <a:t>Negative Testing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Рисунок 4" descr=""/>
          <p:cNvPicPr/>
          <p:nvPr/>
        </p:nvPicPr>
        <p:blipFill>
          <a:blip r:embed="rId1"/>
          <a:stretch/>
        </p:blipFill>
        <p:spPr>
          <a:xfrm>
            <a:off x="3657600" y="4632840"/>
            <a:ext cx="2953080" cy="204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1009800"/>
            <a:ext cx="7313760" cy="307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1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Task:</a:t>
            </a:r>
            <a:r>
              <a:rPr b="0" lang="uk-UA" sz="3200" spc="-1" strike="noStrike">
                <a:latin typeface="Arial"/>
              </a:rPr>
              <a:t> Перевірити функцію створення нового документу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Unit Test Procedure: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1. Перейти на головну сторінку.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2. Натиснути кнопку </a:t>
            </a:r>
            <a:r>
              <a:rPr b="1" lang="uk-UA" sz="3200" spc="-1" strike="noStrike">
                <a:latin typeface="Arial"/>
              </a:rPr>
              <a:t>File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3. В меню </a:t>
            </a:r>
            <a:r>
              <a:rPr b="1" lang="uk-UA" sz="3200" spc="-1" strike="noStrike">
                <a:latin typeface="Arial"/>
              </a:rPr>
              <a:t>File</a:t>
            </a:r>
            <a:r>
              <a:rPr b="0" lang="uk-UA" sz="3200" spc="-1" strike="noStrike">
                <a:latin typeface="Arial"/>
              </a:rPr>
              <a:t> натиснути пункт меню </a:t>
            </a:r>
            <a:r>
              <a:rPr b="1" lang="uk-UA" sz="3200" spc="-1" strike="noStrike">
                <a:latin typeface="Arial"/>
              </a:rPr>
              <a:t>New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Очікуваний результат:</a:t>
            </a:r>
            <a:r>
              <a:rPr b="0" lang="uk-UA" sz="3200" spc="-1" strike="noStrike">
                <a:latin typeface="Arial"/>
              </a:rPr>
              <a:t> створено новий незбережений документ.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Отриманий результат: </a:t>
            </a:r>
            <a:r>
              <a:rPr b="0" lang="uk-UA" sz="3200" spc="-1" strike="noStrike">
                <a:latin typeface="Arial"/>
              </a:rPr>
              <a:t>успішно створено новий незбережений документ.</a:t>
            </a:r>
            <a:endParaRPr b="0" lang="uk-UA" sz="32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360" y="-1202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latin typeface="Arial"/>
              </a:rPr>
              <a:t>Functional Testing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Рисунок 10" descr=""/>
          <p:cNvPicPr/>
          <p:nvPr/>
        </p:nvPicPr>
        <p:blipFill>
          <a:blip r:embed="rId1"/>
          <a:stretch/>
        </p:blipFill>
        <p:spPr>
          <a:xfrm>
            <a:off x="504000" y="4754880"/>
            <a:ext cx="5134320" cy="114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1009800"/>
            <a:ext cx="4738320" cy="459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Task:</a:t>
            </a:r>
            <a:r>
              <a:rPr b="0" lang="uk-UA" sz="3200" spc="-1" strike="noStrike">
                <a:latin typeface="Arial"/>
              </a:rPr>
              <a:t> Перевірити отримання глосарію довідника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Unit Test Procedure: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1. Перейти на головну сторінку.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2. Натиснути кнопку </a:t>
            </a:r>
            <a:r>
              <a:rPr b="1" lang="uk-UA" sz="3200" spc="-1" strike="noStrike">
                <a:latin typeface="Arial"/>
              </a:rPr>
              <a:t>Help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3. В меню </a:t>
            </a:r>
            <a:r>
              <a:rPr b="1" lang="uk-UA" sz="3200" spc="-1" strike="noStrike">
                <a:latin typeface="Arial"/>
              </a:rPr>
              <a:t>Help</a:t>
            </a:r>
            <a:r>
              <a:rPr b="0" lang="uk-UA" sz="3200" spc="-1" strike="noStrike">
                <a:latin typeface="Arial"/>
              </a:rPr>
              <a:t> натиснути пункт меню </a:t>
            </a:r>
            <a:r>
              <a:rPr b="1" lang="uk-UA" sz="3200" spc="-1" strike="noStrike">
                <a:latin typeface="Arial"/>
              </a:rPr>
              <a:t>Help Topics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4. У новому вікні на елементі </a:t>
            </a:r>
            <a:r>
              <a:rPr b="1" lang="uk-UA" sz="3200" spc="-1" strike="noStrike">
                <a:latin typeface="Arial"/>
              </a:rPr>
              <a:t>Зміст </a:t>
            </a:r>
            <a:r>
              <a:rPr b="0" lang="uk-UA" sz="3200" spc="-1" strike="noStrike">
                <a:latin typeface="Arial"/>
              </a:rPr>
              <a:t>натиснути пункт змісту </a:t>
            </a:r>
            <a:r>
              <a:rPr b="1" lang="uk-UA" sz="3200" spc="-1" strike="noStrike">
                <a:latin typeface="Arial"/>
              </a:rPr>
              <a:t>Glossary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Очікуваний результат:</a:t>
            </a:r>
            <a:r>
              <a:rPr b="0" lang="uk-UA" sz="3200" spc="-1" strike="noStrike">
                <a:latin typeface="Arial"/>
              </a:rPr>
              <a:t> відображено глосарій довідника.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Отриманий результат: </a:t>
            </a:r>
            <a:r>
              <a:rPr b="0" lang="uk-UA" sz="3200" spc="-1" strike="noStrike">
                <a:latin typeface="Arial"/>
              </a:rPr>
              <a:t>успішно відображено глосарій довідника.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uk-UA" sz="32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360" y="-1202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latin typeface="Arial"/>
              </a:rPr>
              <a:t>Functional Testing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Рисунок 2" descr=""/>
          <p:cNvPicPr/>
          <p:nvPr/>
        </p:nvPicPr>
        <p:blipFill>
          <a:blip r:embed="rId1"/>
          <a:stretch/>
        </p:blipFill>
        <p:spPr>
          <a:xfrm>
            <a:off x="5585040" y="1009800"/>
            <a:ext cx="3726000" cy="552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1009800"/>
            <a:ext cx="3534120" cy="580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4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Task:</a:t>
            </a:r>
            <a:r>
              <a:rPr b="0" lang="uk-UA" sz="3200" spc="-1" strike="noStrike">
                <a:latin typeface="Arial"/>
              </a:rPr>
              <a:t> Перевірити функцію першого збереження документу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Unit Test Procedure: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1. Перейти на головну сторінку.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2. Натиснути кнопку </a:t>
            </a:r>
            <a:r>
              <a:rPr b="1" lang="uk-UA" sz="3200" spc="-1" strike="noStrike">
                <a:latin typeface="Arial"/>
              </a:rPr>
              <a:t>File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3. У меню </a:t>
            </a:r>
            <a:r>
              <a:rPr b="1" lang="uk-UA" sz="3200" spc="-1" strike="noStrike">
                <a:latin typeface="Arial"/>
              </a:rPr>
              <a:t>File</a:t>
            </a:r>
            <a:r>
              <a:rPr b="0" lang="uk-UA" sz="3200" spc="-1" strike="noStrike">
                <a:latin typeface="Arial"/>
              </a:rPr>
              <a:t> натиснути пункт меню </a:t>
            </a:r>
            <a:r>
              <a:rPr b="1" lang="uk-UA" sz="3200" spc="-1" strike="noStrike">
                <a:latin typeface="Arial"/>
              </a:rPr>
              <a:t>Save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4. У новому вікні обрати місце збереження, нову назву на формат файлу.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5. Натиснути кнопку </a:t>
            </a:r>
            <a:r>
              <a:rPr b="1" lang="uk-UA" sz="3200" spc="-1" strike="noStrike">
                <a:latin typeface="Arial"/>
              </a:rPr>
              <a:t>Save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Очікуваний результат:</a:t>
            </a:r>
            <a:r>
              <a:rPr b="0" lang="uk-UA" sz="3200" spc="-1" strike="noStrike">
                <a:latin typeface="Arial"/>
              </a:rPr>
              <a:t> збережено документ.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Отриманий результат:</a:t>
            </a:r>
            <a:r>
              <a:rPr b="0" lang="uk-UA" sz="3200" spc="-1" strike="noStrike">
                <a:latin typeface="Arial"/>
              </a:rPr>
              <a:t> успішно збережено документ.</a:t>
            </a:r>
            <a:endParaRPr b="0" lang="uk-UA" sz="32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360" y="-1202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latin typeface="Arial"/>
              </a:rPr>
              <a:t>Functional Testing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Рисунок 2" descr=""/>
          <p:cNvPicPr/>
          <p:nvPr/>
        </p:nvPicPr>
        <p:blipFill>
          <a:blip r:embed="rId1"/>
          <a:stretch/>
        </p:blipFill>
        <p:spPr>
          <a:xfrm>
            <a:off x="4663440" y="5242680"/>
            <a:ext cx="1425960" cy="1337760"/>
          </a:xfrm>
          <a:prstGeom prst="rect">
            <a:avLst/>
          </a:prstGeom>
          <a:ln>
            <a:noFill/>
          </a:ln>
        </p:spPr>
      </p:pic>
      <p:pic>
        <p:nvPicPr>
          <p:cNvPr id="99" name="Рисунок 4" descr=""/>
          <p:cNvPicPr/>
          <p:nvPr/>
        </p:nvPicPr>
        <p:blipFill>
          <a:blip r:embed="rId2"/>
          <a:stretch/>
        </p:blipFill>
        <p:spPr>
          <a:xfrm>
            <a:off x="4231800" y="1003320"/>
            <a:ext cx="5543640" cy="408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1009800"/>
            <a:ext cx="7542360" cy="374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Task:</a:t>
            </a:r>
            <a:r>
              <a:rPr b="0" lang="uk-UA" sz="3200" spc="-1" strike="noStrike">
                <a:latin typeface="Arial"/>
              </a:rPr>
              <a:t> Перевірити функцію створення нового графіка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Unit Test Procedure: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1. Перейти на головну сторінку.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2. Натиснути кнопку </a:t>
            </a:r>
            <a:r>
              <a:rPr b="1" lang="uk-UA" sz="3200" spc="-1" strike="noStrike">
                <a:latin typeface="Arial"/>
              </a:rPr>
              <a:t>Insert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3. В меню </a:t>
            </a:r>
            <a:r>
              <a:rPr b="1" lang="uk-UA" sz="3200" spc="-1" strike="noStrike">
                <a:latin typeface="Arial"/>
              </a:rPr>
              <a:t>Insert</a:t>
            </a:r>
            <a:r>
              <a:rPr b="0" lang="uk-UA" sz="3200" spc="-1" strike="noStrike">
                <a:latin typeface="Arial"/>
              </a:rPr>
              <a:t> натиснути пункт меню </a:t>
            </a:r>
            <a:r>
              <a:rPr b="1" lang="uk-UA" sz="3200" spc="-1" strike="noStrike">
                <a:latin typeface="Arial"/>
              </a:rPr>
              <a:t>Chart… 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4. У новому вікні обрати параметри графіка.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5. Закрити вікно.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Очікуваний результат:</a:t>
            </a:r>
            <a:r>
              <a:rPr b="0" lang="uk-UA" sz="3200" spc="-1" strike="noStrike">
                <a:latin typeface="Arial"/>
              </a:rPr>
              <a:t> створено заданий графік.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Отриманий результат: </a:t>
            </a:r>
            <a:r>
              <a:rPr b="0" lang="uk-UA" sz="3200" spc="-1" strike="noStrike">
                <a:latin typeface="Arial"/>
              </a:rPr>
              <a:t>успішно створено заданий графік.</a:t>
            </a:r>
            <a:endParaRPr b="0" lang="uk-UA" sz="32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360" y="-1202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latin typeface="Arial"/>
              </a:rPr>
              <a:t>Functional Testing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Рисунок 2" descr=""/>
          <p:cNvPicPr/>
          <p:nvPr/>
        </p:nvPicPr>
        <p:blipFill>
          <a:blip r:embed="rId1"/>
          <a:stretch/>
        </p:blipFill>
        <p:spPr>
          <a:xfrm>
            <a:off x="6232680" y="1324800"/>
            <a:ext cx="3847680" cy="311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1009800"/>
            <a:ext cx="9386280" cy="592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1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Очікуваний результат: додаток повинен без помилок виконувати свої основні функції.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Task:</a:t>
            </a:r>
            <a:r>
              <a:rPr b="0" lang="uk-UA" sz="3200" spc="-1" strike="noStrike">
                <a:latin typeface="Arial"/>
              </a:rPr>
              <a:t> Тестування нової версії 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Unit Test Procedure: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1. Запустити додаток.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Проміжний результат:</a:t>
            </a:r>
            <a:r>
              <a:rPr b="0" lang="uk-UA" sz="3200" spc="-1" strike="noStrike">
                <a:latin typeface="Arial"/>
              </a:rPr>
              <a:t> додаток успішно запустився та створив новий незбережений документ.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2. Ввести дані: текст та зображення.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3. Натиснути кнопку </a:t>
            </a:r>
            <a:r>
              <a:rPr b="1" lang="uk-UA" sz="3200" spc="-1" strike="noStrike">
                <a:latin typeface="Arial"/>
              </a:rPr>
              <a:t>File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4. У меню </a:t>
            </a:r>
            <a:r>
              <a:rPr b="1" lang="uk-UA" sz="3200" spc="-1" strike="noStrike">
                <a:latin typeface="Arial"/>
              </a:rPr>
              <a:t>File</a:t>
            </a:r>
            <a:r>
              <a:rPr b="0" lang="uk-UA" sz="3200" spc="-1" strike="noStrike">
                <a:latin typeface="Arial"/>
              </a:rPr>
              <a:t> натиснути пункт меню </a:t>
            </a:r>
            <a:r>
              <a:rPr b="1" lang="uk-UA" sz="3200" spc="-1" strike="noStrike">
                <a:latin typeface="Arial"/>
              </a:rPr>
              <a:t>Save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5. У новому вікні обрати місце збереження, нову назву на формат файлу.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6. Натиснути кнопку </a:t>
            </a:r>
            <a:r>
              <a:rPr b="1" lang="uk-UA" sz="3200" spc="-1" strike="noStrike">
                <a:latin typeface="Arial"/>
              </a:rPr>
              <a:t>Save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Проміжний результат:</a:t>
            </a:r>
            <a:r>
              <a:rPr b="0" lang="uk-UA" sz="3200" spc="-1" strike="noStrike">
                <a:latin typeface="Arial"/>
              </a:rPr>
              <a:t> додаток успішно зберіг документ із заданими параметрами.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7. Вимкнути додаток.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8. Відкрити документ за допомогою додатка.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Проміжний результат:</a:t>
            </a:r>
            <a:r>
              <a:rPr b="0" lang="uk-UA" sz="3200" spc="-1" strike="noStrike">
                <a:latin typeface="Arial"/>
              </a:rPr>
              <a:t> додаток успішно та коректно відкрив документ.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Результат</a:t>
            </a:r>
            <a:r>
              <a:rPr b="0" lang="uk-UA" sz="3200" spc="-1" strike="noStrike">
                <a:latin typeface="Arial"/>
              </a:rPr>
              <a:t>: всі протестовані системи успішно працюють.</a:t>
            </a:r>
            <a:endParaRPr b="0" lang="uk-UA" sz="32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360" y="-1202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latin typeface="Arial"/>
              </a:rPr>
              <a:t>Smoke Testing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1009800"/>
            <a:ext cx="7588080" cy="281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8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Task:</a:t>
            </a:r>
            <a:r>
              <a:rPr b="0" lang="uk-UA" sz="3200" spc="-1" strike="noStrike">
                <a:latin typeface="Arial"/>
              </a:rPr>
              <a:t> Тестування UI Додатку.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UI Test Procedure: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1. Протестувати всі кнопки головного вікна Додатку.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Результат</a:t>
            </a:r>
            <a:r>
              <a:rPr b="0" lang="uk-UA" sz="3200" spc="-1" strike="noStrike">
                <a:latin typeface="Arial"/>
              </a:rPr>
              <a:t>: всі кнопки коректно реагують на наведення та натискання.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Defect</a:t>
            </a:r>
            <a:r>
              <a:rPr b="0" lang="uk-UA" sz="3200" spc="-1" strike="noStrike">
                <a:latin typeface="Arial"/>
              </a:rPr>
              <a:t>: у випадних меню після натиску зникає текст на долю секунди; випадне поле пошуку при першому пошуку викидає порожній список підказок.</a:t>
            </a:r>
            <a:endParaRPr b="0" lang="uk-UA" sz="32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360" y="-1202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latin typeface="Arial"/>
              </a:rPr>
              <a:t>Non-Functional Testing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Рисунок 4" descr=""/>
          <p:cNvPicPr/>
          <p:nvPr/>
        </p:nvPicPr>
        <p:blipFill>
          <a:blip r:embed="rId1"/>
          <a:stretch/>
        </p:blipFill>
        <p:spPr>
          <a:xfrm>
            <a:off x="712080" y="4754880"/>
            <a:ext cx="2824560" cy="130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1009800"/>
            <a:ext cx="8639640" cy="42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Task:</a:t>
            </a:r>
            <a:r>
              <a:rPr b="0" lang="uk-UA" sz="3200" spc="-1" strike="noStrike">
                <a:latin typeface="Arial"/>
              </a:rPr>
              <a:t> Додаток повинен зберігати документи не довше ніж 4 секунди.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Stability Test Procedure: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1. Перейти на головну сторінку.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2. Натиснути кнопку </a:t>
            </a:r>
            <a:r>
              <a:rPr b="1" lang="uk-UA" sz="3200" spc="-1" strike="noStrike">
                <a:latin typeface="Arial"/>
              </a:rPr>
              <a:t>File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3. У меню </a:t>
            </a:r>
            <a:r>
              <a:rPr b="1" lang="uk-UA" sz="3200" spc="-1" strike="noStrike">
                <a:latin typeface="Arial"/>
              </a:rPr>
              <a:t>File</a:t>
            </a:r>
            <a:r>
              <a:rPr b="0" lang="uk-UA" sz="3200" spc="-1" strike="noStrike">
                <a:latin typeface="Arial"/>
              </a:rPr>
              <a:t> натиснути пункт меню </a:t>
            </a:r>
            <a:r>
              <a:rPr b="1" lang="uk-UA" sz="3200" spc="-1" strike="noStrike">
                <a:latin typeface="Arial"/>
              </a:rPr>
              <a:t>Save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4. У новому вікні обрати місце збереження, нову назву на формат файлу.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5. Натиснути кнопку </a:t>
            </a:r>
            <a:r>
              <a:rPr b="1" lang="uk-UA" sz="3200" spc="-1" strike="noStrike">
                <a:latin typeface="Arial"/>
              </a:rPr>
              <a:t>Save</a:t>
            </a:r>
            <a:r>
              <a:rPr b="0" lang="uk-UA" sz="3200" spc="-1" strike="noStrike">
                <a:latin typeface="Arial"/>
              </a:rPr>
              <a:t>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6. Засікти час.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Результат</a:t>
            </a:r>
            <a:r>
              <a:rPr b="0" lang="uk-UA" sz="3200" spc="-1" strike="noStrike">
                <a:latin typeface="Arial"/>
              </a:rPr>
              <a:t>: продуктивність Додатку ж хорошою, адже збереження документу відбулось за 1.5 секунди.</a:t>
            </a:r>
            <a:endParaRPr b="0" lang="uk-UA" sz="3200" spc="-1" strike="noStrike"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360" y="-1202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latin typeface="Arial"/>
              </a:rPr>
              <a:t>Non-Functional Testing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1009800"/>
            <a:ext cx="7511760" cy="220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0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Task:</a:t>
            </a:r>
            <a:r>
              <a:rPr b="0" lang="uk-UA" sz="3200" spc="-1" strike="noStrike">
                <a:latin typeface="Arial"/>
              </a:rPr>
              <a:t> Додаток повинен підтримувати одночасну роботу 20 одночасно відритих документів.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Load Test Procedure: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1. Перейти на головну сторінку.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uk-UA" sz="3200" spc="-1" strike="noStrike">
                <a:latin typeface="Arial"/>
              </a:rPr>
              <a:t>2. Створити 20 нових документів за допомогою</a:t>
            </a:r>
            <a:r>
              <a:rPr b="1" lang="uk-UA" sz="3200" spc="-1" strike="noStrike">
                <a:latin typeface="Arial"/>
              </a:rPr>
              <a:t> File – New</a:t>
            </a:r>
            <a:endParaRPr b="0" lang="uk-U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uk-UA" sz="3200" spc="-1" strike="noStrike">
                <a:latin typeface="Arial"/>
              </a:rPr>
              <a:t>Результат</a:t>
            </a:r>
            <a:r>
              <a:rPr b="0" lang="uk-UA" sz="3200" spc="-1" strike="noStrike">
                <a:latin typeface="Arial"/>
              </a:rPr>
              <a:t>: 20 документів може бути одночасно відкрито.</a:t>
            </a:r>
            <a:endParaRPr b="0" lang="uk-UA" sz="32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360" y="-1202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latin typeface="Arial"/>
              </a:rPr>
              <a:t>Non-Functional Testing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Application>LibreOffice/6.1.5.2$Linux_X86_64 LibreOffice_project/10$Build-2</Application>
  <Words>771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2019-02-25T15:04:16Z</dcterms:created>
  <dc:creator>Gab</dc:creator>
  <dc:description/>
  <dc:language>en-US</dc:language>
  <cp:lastModifiedBy/>
  <dcterms:modified xsi:type="dcterms:W3CDTF">2019-03-27T08:49:25Z</dcterms:modified>
  <cp:revision>34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