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переміщення сторінки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2000" spc="-1" strike="noStrike">
                <a:latin typeface="Arial"/>
              </a:rPr>
              <a:t>Для редагування формату приміток клацніть мишею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E4871D1-2A35-4B9E-B413-63BB7420FEF5}" type="slidenum">
              <a:rPr b="0" lang="uk-UA" sz="1400" spc="-1" strike="noStrike">
                <a:latin typeface="Times New Roman"/>
              </a:rPr>
              <a:t>1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278960" y="10157400"/>
            <a:ext cx="327744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FE34722-4E76-4B30-9956-F48038A0B42D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2040" cy="4005360"/>
          </a:xfrm>
          <a:prstGeom prst="rect">
            <a:avLst/>
          </a:prstGeom>
        </p:spPr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400" cy="48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278960" y="10157400"/>
            <a:ext cx="327744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13716C2-8DCB-4A26-8890-9735585A38C4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2040" cy="4005360"/>
          </a:xfrm>
          <a:prstGeom prst="rect">
            <a:avLst/>
          </a:prstGeom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40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121840"/>
            <a:ext cx="1007748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Тестування UI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70520" y="5455800"/>
            <a:ext cx="309276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Виконав: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ст. гр. ІП-16-2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Федорняк М. В.</a:t>
            </a:r>
            <a:endParaRPr b="0" lang="uk-U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30280" y="61560"/>
            <a:ext cx="90684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Calculator</a:t>
            </a:r>
            <a:endParaRPr b="0" lang="uk-UA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4000" y="731160"/>
            <a:ext cx="8063640" cy="41914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2808000" y="5040000"/>
            <a:ext cx="6119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1. Відсутністій опис кнопки “.”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2. Дві кнопки “М+”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3. Кнопки “-” і “=” поміняні місцями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4. Відсутня кнопка “Згорнути вікно”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5. Символ стрілки відзеркалено.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6. Вхідні числа знаходяться з іншої сторони.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7. Виділено дві літери у слові “Edit”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" y="77400"/>
            <a:ext cx="100800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Calendar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336000" y="576000"/>
            <a:ext cx="352764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Меню місяців описано як “Year”.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Календар країни не відповідає обраній країні.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Наступний рік вказано неправильно у лінку на наступний місяць.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(Можливо) Календар неправильно визначає поточну дату.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Календар некоректно підсвічує святкові дні.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Цифри не відцентровано правильно.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6840" y="576000"/>
            <a:ext cx="6238800" cy="578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Application>LibreOffice/6.1.5.2$Linux_X86_64 LibreOffice_project/10$Build-2</Application>
  <Words>771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2019-02-25T15:04:16Z</dcterms:created>
  <dc:creator>Gab</dc:creator>
  <dc:description/>
  <dc:language>en-US</dc:language>
  <cp:lastModifiedBy/>
  <dcterms:modified xsi:type="dcterms:W3CDTF">2019-05-15T08:33:21Z</dcterms:modified>
  <cp:revision>54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