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1.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uk-UA" sz="4400" spc="-1" strike="noStrike">
                <a:latin typeface="Arial"/>
              </a:rPr>
              <a:t>Д</a:t>
            </a:r>
            <a:r>
              <a:rPr b="0" lang="uk-UA" sz="4400" spc="-1" strike="noStrike">
                <a:latin typeface="Arial"/>
              </a:rPr>
              <a:t>л</a:t>
            </a:r>
            <a:r>
              <a:rPr b="0" lang="uk-UA" sz="4400" spc="-1" strike="noStrike">
                <a:latin typeface="Arial"/>
              </a:rPr>
              <a:t>я</a:t>
            </a:r>
            <a:r>
              <a:rPr b="0" lang="uk-UA" sz="4400" spc="-1" strike="noStrike">
                <a:latin typeface="Arial"/>
              </a:rPr>
              <a:t> </a:t>
            </a:r>
            <a:r>
              <a:rPr b="0" lang="uk-UA" sz="4400" spc="-1" strike="noStrike">
                <a:latin typeface="Arial"/>
              </a:rPr>
              <a:t>п</a:t>
            </a:r>
            <a:r>
              <a:rPr b="0" lang="uk-UA" sz="4400" spc="-1" strike="noStrike">
                <a:latin typeface="Arial"/>
              </a:rPr>
              <a:t>е</a:t>
            </a:r>
            <a:r>
              <a:rPr b="0" lang="uk-UA" sz="4400" spc="-1" strike="noStrike">
                <a:latin typeface="Arial"/>
              </a:rPr>
              <a:t>р</a:t>
            </a:r>
            <a:r>
              <a:rPr b="0" lang="uk-UA" sz="4400" spc="-1" strike="noStrike">
                <a:latin typeface="Arial"/>
              </a:rPr>
              <a:t>е</a:t>
            </a:r>
            <a:r>
              <a:rPr b="0" lang="uk-UA" sz="4400" spc="-1" strike="noStrike">
                <a:latin typeface="Arial"/>
              </a:rPr>
              <a:t>м</a:t>
            </a:r>
            <a:r>
              <a:rPr b="0" lang="uk-UA" sz="4400" spc="-1" strike="noStrike">
                <a:latin typeface="Arial"/>
              </a:rPr>
              <a:t>і</a:t>
            </a:r>
            <a:r>
              <a:rPr b="0" lang="uk-UA" sz="4400" spc="-1" strike="noStrike">
                <a:latin typeface="Arial"/>
              </a:rPr>
              <a:t>щ</a:t>
            </a:r>
            <a:r>
              <a:rPr b="0" lang="uk-UA" sz="4400" spc="-1" strike="noStrike">
                <a:latin typeface="Arial"/>
              </a:rPr>
              <a:t>е</a:t>
            </a:r>
            <a:r>
              <a:rPr b="0" lang="uk-UA" sz="4400" spc="-1" strike="noStrike">
                <a:latin typeface="Arial"/>
              </a:rPr>
              <a:t>н</a:t>
            </a:r>
            <a:r>
              <a:rPr b="0" lang="uk-UA" sz="4400" spc="-1" strike="noStrike">
                <a:latin typeface="Arial"/>
              </a:rPr>
              <a:t>н</a:t>
            </a:r>
            <a:r>
              <a:rPr b="0" lang="uk-UA" sz="4400" spc="-1" strike="noStrike">
                <a:latin typeface="Arial"/>
              </a:rPr>
              <a:t>я</a:t>
            </a:r>
            <a:r>
              <a:rPr b="0" lang="uk-UA" sz="4400" spc="-1" strike="noStrike">
                <a:latin typeface="Arial"/>
              </a:rPr>
              <a:t> </a:t>
            </a:r>
            <a:r>
              <a:rPr b="0" lang="uk-UA" sz="4400" spc="-1" strike="noStrike">
                <a:latin typeface="Arial"/>
              </a:rPr>
              <a:t>с</a:t>
            </a:r>
            <a:r>
              <a:rPr b="0" lang="uk-UA" sz="4400" spc="-1" strike="noStrike">
                <a:latin typeface="Arial"/>
              </a:rPr>
              <a:t>т</a:t>
            </a:r>
            <a:r>
              <a:rPr b="0" lang="uk-UA" sz="4400" spc="-1" strike="noStrike">
                <a:latin typeface="Arial"/>
              </a:rPr>
              <a:t>о</a:t>
            </a:r>
            <a:r>
              <a:rPr b="0" lang="uk-UA" sz="4400" spc="-1" strike="noStrike">
                <a:latin typeface="Arial"/>
              </a:rPr>
              <a:t>р</a:t>
            </a:r>
            <a:r>
              <a:rPr b="0" lang="uk-UA" sz="4400" spc="-1" strike="noStrike">
                <a:latin typeface="Arial"/>
              </a:rPr>
              <a:t>і</a:t>
            </a:r>
            <a:r>
              <a:rPr b="0" lang="uk-UA" sz="4400" spc="-1" strike="noStrike">
                <a:latin typeface="Arial"/>
              </a:rPr>
              <a:t>н</a:t>
            </a:r>
            <a:r>
              <a:rPr b="0" lang="uk-UA" sz="4400" spc="-1" strike="noStrike">
                <a:latin typeface="Arial"/>
              </a:rPr>
              <a:t>к</a:t>
            </a:r>
            <a:r>
              <a:rPr b="0" lang="uk-UA" sz="4400" spc="-1" strike="noStrike">
                <a:latin typeface="Arial"/>
              </a:rPr>
              <a:t>и</a:t>
            </a:r>
            <a:r>
              <a:rPr b="0" lang="uk-UA" sz="4400" spc="-1" strike="noStrike">
                <a:latin typeface="Arial"/>
              </a:rPr>
              <a:t> </a:t>
            </a:r>
            <a:r>
              <a:rPr b="0" lang="uk-UA" sz="4400" spc="-1" strike="noStrike">
                <a:latin typeface="Arial"/>
              </a:rPr>
              <a:t>к</a:t>
            </a:r>
            <a:r>
              <a:rPr b="0" lang="uk-UA" sz="4400" spc="-1" strike="noStrike">
                <a:latin typeface="Arial"/>
              </a:rPr>
              <a:t>л</a:t>
            </a:r>
            <a:r>
              <a:rPr b="0" lang="uk-UA" sz="4400" spc="-1" strike="noStrike">
                <a:latin typeface="Arial"/>
              </a:rPr>
              <a:t>а</a:t>
            </a:r>
            <a:r>
              <a:rPr b="0" lang="uk-UA" sz="4400" spc="-1" strike="noStrike">
                <a:latin typeface="Arial"/>
              </a:rPr>
              <a:t>ц</a:t>
            </a:r>
            <a:r>
              <a:rPr b="0" lang="uk-UA" sz="4400" spc="-1" strike="noStrike">
                <a:latin typeface="Arial"/>
              </a:rPr>
              <a:t>н</a:t>
            </a:r>
            <a:r>
              <a:rPr b="0" lang="uk-UA" sz="4400" spc="-1" strike="noStrike">
                <a:latin typeface="Arial"/>
              </a:rPr>
              <a:t>і</a:t>
            </a:r>
            <a:r>
              <a:rPr b="0" lang="uk-UA" sz="4400" spc="-1" strike="noStrike">
                <a:latin typeface="Arial"/>
              </a:rPr>
              <a:t>т</a:t>
            </a:r>
            <a:r>
              <a:rPr b="0" lang="uk-UA" sz="4400" spc="-1" strike="noStrike">
                <a:latin typeface="Arial"/>
              </a:rPr>
              <a:t>ь</a:t>
            </a:r>
            <a:r>
              <a:rPr b="0" lang="uk-UA" sz="4400" spc="-1" strike="noStrike">
                <a:latin typeface="Arial"/>
              </a:rPr>
              <a:t> </a:t>
            </a:r>
            <a:r>
              <a:rPr b="0" lang="uk-UA" sz="4400" spc="-1" strike="noStrike">
                <a:latin typeface="Arial"/>
              </a:rPr>
              <a:t>м</a:t>
            </a:r>
            <a:r>
              <a:rPr b="0" lang="uk-UA" sz="4400" spc="-1" strike="noStrike">
                <a:latin typeface="Arial"/>
              </a:rPr>
              <a:t>и</a:t>
            </a:r>
            <a:r>
              <a:rPr b="0" lang="uk-UA" sz="4400" spc="-1" strike="noStrike">
                <a:latin typeface="Arial"/>
              </a:rPr>
              <a:t>ш</a:t>
            </a:r>
            <a:r>
              <a:rPr b="0" lang="uk-UA" sz="4400" spc="-1" strike="noStrike">
                <a:latin typeface="Arial"/>
              </a:rPr>
              <a:t>е</a:t>
            </a:r>
            <a:r>
              <a:rPr b="0" lang="uk-UA" sz="4400" spc="-1" strike="noStrike">
                <a:latin typeface="Arial"/>
              </a:rPr>
              <a:t>ю</a:t>
            </a:r>
            <a:endParaRPr b="0" lang="uk-UA" sz="4400" spc="-1" strike="noStrike">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rIns="0" tIns="0" bIns="0">
            <a:noAutofit/>
          </a:bodyPr>
          <a:p>
            <a:r>
              <a:rPr b="0" lang="uk-UA" sz="2000" spc="-1" strike="noStrike">
                <a:latin typeface="Arial"/>
              </a:rPr>
              <a:t>Д</a:t>
            </a:r>
            <a:r>
              <a:rPr b="0" lang="uk-UA" sz="2000" spc="-1" strike="noStrike">
                <a:latin typeface="Arial"/>
              </a:rPr>
              <a:t>л</a:t>
            </a:r>
            <a:r>
              <a:rPr b="0" lang="uk-UA" sz="2000" spc="-1" strike="noStrike">
                <a:latin typeface="Arial"/>
              </a:rPr>
              <a:t>я</a:t>
            </a:r>
            <a:r>
              <a:rPr b="0" lang="uk-UA" sz="2000" spc="-1" strike="noStrike">
                <a:latin typeface="Arial"/>
              </a:rPr>
              <a:t> </a:t>
            </a:r>
            <a:r>
              <a:rPr b="0" lang="uk-UA" sz="2000" spc="-1" strike="noStrike">
                <a:latin typeface="Arial"/>
              </a:rPr>
              <a:t>р</a:t>
            </a:r>
            <a:r>
              <a:rPr b="0" lang="uk-UA" sz="2000" spc="-1" strike="noStrike">
                <a:latin typeface="Arial"/>
              </a:rPr>
              <a:t>е</a:t>
            </a:r>
            <a:r>
              <a:rPr b="0" lang="uk-UA" sz="2000" spc="-1" strike="noStrike">
                <a:latin typeface="Arial"/>
              </a:rPr>
              <a:t>д</a:t>
            </a:r>
            <a:r>
              <a:rPr b="0" lang="uk-UA" sz="2000" spc="-1" strike="noStrike">
                <a:latin typeface="Arial"/>
              </a:rPr>
              <a:t>а</a:t>
            </a:r>
            <a:r>
              <a:rPr b="0" lang="uk-UA" sz="2000" spc="-1" strike="noStrike">
                <a:latin typeface="Arial"/>
              </a:rPr>
              <a:t>г</a:t>
            </a:r>
            <a:r>
              <a:rPr b="0" lang="uk-UA" sz="2000" spc="-1" strike="noStrike">
                <a:latin typeface="Arial"/>
              </a:rPr>
              <a:t>у</a:t>
            </a:r>
            <a:r>
              <a:rPr b="0" lang="uk-UA" sz="2000" spc="-1" strike="noStrike">
                <a:latin typeface="Arial"/>
              </a:rPr>
              <a:t>в</a:t>
            </a:r>
            <a:r>
              <a:rPr b="0" lang="uk-UA" sz="2000" spc="-1" strike="noStrike">
                <a:latin typeface="Arial"/>
              </a:rPr>
              <a:t>а</a:t>
            </a:r>
            <a:r>
              <a:rPr b="0" lang="uk-UA" sz="2000" spc="-1" strike="noStrike">
                <a:latin typeface="Arial"/>
              </a:rPr>
              <a:t>н</a:t>
            </a:r>
            <a:r>
              <a:rPr b="0" lang="uk-UA" sz="2000" spc="-1" strike="noStrike">
                <a:latin typeface="Arial"/>
              </a:rPr>
              <a:t>н</a:t>
            </a:r>
            <a:r>
              <a:rPr b="0" lang="uk-UA" sz="2000" spc="-1" strike="noStrike">
                <a:latin typeface="Arial"/>
              </a:rPr>
              <a:t>я</a:t>
            </a:r>
            <a:r>
              <a:rPr b="0" lang="uk-UA" sz="2000" spc="-1" strike="noStrike">
                <a:latin typeface="Arial"/>
              </a:rPr>
              <a:t> </a:t>
            </a:r>
            <a:r>
              <a:rPr b="0" lang="uk-UA" sz="2000" spc="-1" strike="noStrike">
                <a:latin typeface="Arial"/>
              </a:rPr>
              <a:t>ф</a:t>
            </a:r>
            <a:r>
              <a:rPr b="0" lang="uk-UA" sz="2000" spc="-1" strike="noStrike">
                <a:latin typeface="Arial"/>
              </a:rPr>
              <a:t>о</a:t>
            </a:r>
            <a:r>
              <a:rPr b="0" lang="uk-UA" sz="2000" spc="-1" strike="noStrike">
                <a:latin typeface="Arial"/>
              </a:rPr>
              <a:t>р</a:t>
            </a:r>
            <a:r>
              <a:rPr b="0" lang="uk-UA" sz="2000" spc="-1" strike="noStrike">
                <a:latin typeface="Arial"/>
              </a:rPr>
              <a:t>м</a:t>
            </a:r>
            <a:r>
              <a:rPr b="0" lang="uk-UA" sz="2000" spc="-1" strike="noStrike">
                <a:latin typeface="Arial"/>
              </a:rPr>
              <a:t>а</a:t>
            </a:r>
            <a:r>
              <a:rPr b="0" lang="uk-UA" sz="2000" spc="-1" strike="noStrike">
                <a:latin typeface="Arial"/>
              </a:rPr>
              <a:t>т</a:t>
            </a:r>
            <a:r>
              <a:rPr b="0" lang="uk-UA" sz="2000" spc="-1" strike="noStrike">
                <a:latin typeface="Arial"/>
              </a:rPr>
              <a:t>у</a:t>
            </a:r>
            <a:r>
              <a:rPr b="0" lang="uk-UA" sz="2000" spc="-1" strike="noStrike">
                <a:latin typeface="Arial"/>
              </a:rPr>
              <a:t> </a:t>
            </a:r>
            <a:r>
              <a:rPr b="0" lang="uk-UA" sz="2000" spc="-1" strike="noStrike">
                <a:latin typeface="Arial"/>
              </a:rPr>
              <a:t>п</a:t>
            </a:r>
            <a:r>
              <a:rPr b="0" lang="uk-UA" sz="2000" spc="-1" strike="noStrike">
                <a:latin typeface="Arial"/>
              </a:rPr>
              <a:t>р</a:t>
            </a:r>
            <a:r>
              <a:rPr b="0" lang="uk-UA" sz="2000" spc="-1" strike="noStrike">
                <a:latin typeface="Arial"/>
              </a:rPr>
              <a:t>и</a:t>
            </a:r>
            <a:r>
              <a:rPr b="0" lang="uk-UA" sz="2000" spc="-1" strike="noStrike">
                <a:latin typeface="Arial"/>
              </a:rPr>
              <a:t>м</a:t>
            </a:r>
            <a:r>
              <a:rPr b="0" lang="uk-UA" sz="2000" spc="-1" strike="noStrike">
                <a:latin typeface="Arial"/>
              </a:rPr>
              <a:t>і</a:t>
            </a:r>
            <a:r>
              <a:rPr b="0" lang="uk-UA" sz="2000" spc="-1" strike="noStrike">
                <a:latin typeface="Arial"/>
              </a:rPr>
              <a:t>т</a:t>
            </a:r>
            <a:r>
              <a:rPr b="0" lang="uk-UA" sz="2000" spc="-1" strike="noStrike">
                <a:latin typeface="Arial"/>
              </a:rPr>
              <a:t>о</a:t>
            </a:r>
            <a:r>
              <a:rPr b="0" lang="uk-UA" sz="2000" spc="-1" strike="noStrike">
                <a:latin typeface="Arial"/>
              </a:rPr>
              <a:t>к</a:t>
            </a:r>
            <a:r>
              <a:rPr b="0" lang="uk-UA" sz="2000" spc="-1" strike="noStrike">
                <a:latin typeface="Arial"/>
              </a:rPr>
              <a:t> </a:t>
            </a:r>
            <a:r>
              <a:rPr b="0" lang="uk-UA" sz="2000" spc="-1" strike="noStrike">
                <a:latin typeface="Arial"/>
              </a:rPr>
              <a:t>к</a:t>
            </a:r>
            <a:r>
              <a:rPr b="0" lang="uk-UA" sz="2000" spc="-1" strike="noStrike">
                <a:latin typeface="Arial"/>
              </a:rPr>
              <a:t>л</a:t>
            </a:r>
            <a:r>
              <a:rPr b="0" lang="uk-UA" sz="2000" spc="-1" strike="noStrike">
                <a:latin typeface="Arial"/>
              </a:rPr>
              <a:t>а</a:t>
            </a:r>
            <a:r>
              <a:rPr b="0" lang="uk-UA" sz="2000" spc="-1" strike="noStrike">
                <a:latin typeface="Arial"/>
              </a:rPr>
              <a:t>ц</a:t>
            </a:r>
            <a:r>
              <a:rPr b="0" lang="uk-UA" sz="2000" spc="-1" strike="noStrike">
                <a:latin typeface="Arial"/>
              </a:rPr>
              <a:t>н</a:t>
            </a:r>
            <a:r>
              <a:rPr b="0" lang="uk-UA" sz="2000" spc="-1" strike="noStrike">
                <a:latin typeface="Arial"/>
              </a:rPr>
              <a:t>і</a:t>
            </a:r>
            <a:r>
              <a:rPr b="0" lang="uk-UA" sz="2000" spc="-1" strike="noStrike">
                <a:latin typeface="Arial"/>
              </a:rPr>
              <a:t>т</a:t>
            </a:r>
            <a:r>
              <a:rPr b="0" lang="uk-UA" sz="2000" spc="-1" strike="noStrike">
                <a:latin typeface="Arial"/>
              </a:rPr>
              <a:t>ь</a:t>
            </a:r>
            <a:r>
              <a:rPr b="0" lang="uk-UA" sz="2000" spc="-1" strike="noStrike">
                <a:latin typeface="Arial"/>
              </a:rPr>
              <a:t> </a:t>
            </a:r>
            <a:r>
              <a:rPr b="0" lang="uk-UA" sz="2000" spc="-1" strike="noStrike">
                <a:latin typeface="Arial"/>
              </a:rPr>
              <a:t>м</a:t>
            </a:r>
            <a:r>
              <a:rPr b="0" lang="uk-UA" sz="2000" spc="-1" strike="noStrike">
                <a:latin typeface="Arial"/>
              </a:rPr>
              <a:t>и</a:t>
            </a:r>
            <a:r>
              <a:rPr b="0" lang="uk-UA" sz="2000" spc="-1" strike="noStrike">
                <a:latin typeface="Arial"/>
              </a:rPr>
              <a:t>ш</a:t>
            </a:r>
            <a:r>
              <a:rPr b="0" lang="uk-UA" sz="2000" spc="-1" strike="noStrike">
                <a:latin typeface="Arial"/>
              </a:rPr>
              <a:t>е</a:t>
            </a:r>
            <a:r>
              <a:rPr b="0" lang="uk-UA" sz="2000" spc="-1" strike="noStrike">
                <a:latin typeface="Arial"/>
              </a:rPr>
              <a:t>ю</a:t>
            </a:r>
            <a:endParaRPr b="0" lang="uk-UA" sz="2000" spc="-1" strike="noStrike">
              <a:latin typeface="Arial"/>
            </a:endParaRPr>
          </a:p>
        </p:txBody>
      </p:sp>
      <p:sp>
        <p:nvSpPr>
          <p:cNvPr id="78" name="PlaceHolder 3"/>
          <p:cNvSpPr>
            <a:spLocks noGrp="1"/>
          </p:cNvSpPr>
          <p:nvPr>
            <p:ph type="hdr"/>
          </p:nvPr>
        </p:nvSpPr>
        <p:spPr>
          <a:xfrm>
            <a:off x="0" y="0"/>
            <a:ext cx="3280680" cy="534240"/>
          </a:xfrm>
          <a:prstGeom prst="rect">
            <a:avLst/>
          </a:prstGeom>
        </p:spPr>
        <p:txBody>
          <a:bodyPr lIns="0" rIns="0" tIns="0" bIns="0">
            <a:noAutofit/>
          </a:bodyPr>
          <a:p>
            <a:r>
              <a:rPr b="0" lang="uk-UA" sz="1400" spc="-1" strike="noStrike">
                <a:latin typeface="Times New Roman"/>
              </a:rPr>
              <a:t> </a:t>
            </a:r>
            <a:endParaRPr b="0" lang="uk-UA"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p:spPr>
        <p:txBody>
          <a:bodyPr lIns="0" rIns="0" tIns="0" bIns="0">
            <a:noAutofit/>
          </a:bodyPr>
          <a:p>
            <a:pPr algn="r"/>
            <a:r>
              <a:rPr b="0" lang="uk-UA" sz="1400" spc="-1" strike="noStrike">
                <a:latin typeface="Times New Roman"/>
              </a:rPr>
              <a:t> </a:t>
            </a:r>
            <a:endParaRPr b="0" lang="uk-UA"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p:spPr>
        <p:txBody>
          <a:bodyPr lIns="0" rIns="0" tIns="0" bIns="0" anchor="b">
            <a:noAutofit/>
          </a:bodyPr>
          <a:p>
            <a:r>
              <a:rPr b="0" lang="uk-UA" sz="1400" spc="-1" strike="noStrike">
                <a:latin typeface="Times New Roman"/>
              </a:rPr>
              <a:t> </a:t>
            </a:r>
            <a:endParaRPr b="0" lang="uk-UA"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CF833757-D840-4D60-A593-04E4146206EB}" type="slidenum">
              <a:rPr b="0" lang="uk-UA" sz="1400" spc="-1" strike="noStrike">
                <a:latin typeface="Times New Roman"/>
              </a:rPr>
              <a:t>1</a:t>
            </a:fld>
            <a:endParaRPr b="0" lang="uk-UA"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4278960" y="10157400"/>
            <a:ext cx="3276000" cy="529560"/>
          </a:xfrm>
          <a:prstGeom prst="rect">
            <a:avLst/>
          </a:prstGeom>
          <a:noFill/>
          <a:ln>
            <a:noFill/>
          </a:ln>
        </p:spPr>
        <p:style>
          <a:lnRef idx="0"/>
          <a:fillRef idx="0"/>
          <a:effectRef idx="0"/>
          <a:fontRef idx="minor"/>
        </p:style>
        <p:txBody>
          <a:bodyPr lIns="0" rIns="0" tIns="0" bIns="0" anchor="b">
            <a:noAutofit/>
          </a:bodyPr>
          <a:p>
            <a:pPr algn="r">
              <a:lnSpc>
                <a:spcPct val="100000"/>
              </a:lnSpc>
            </a:pPr>
            <a:fld id="{8E7FB202-6961-4DD5-95DF-F3AED4898DED}" type="slidenum">
              <a:rPr b="0" lang="uk-UA" sz="1400" spc="-1" strike="noStrike">
                <a:solidFill>
                  <a:srgbClr val="000000"/>
                </a:solidFill>
                <a:latin typeface="Times New Roman"/>
                <a:ea typeface="DejaVu Sans"/>
              </a:rPr>
              <a:t>1</a:t>
            </a:fld>
            <a:endParaRPr b="0" lang="uk-UA" sz="1400" spc="-1" strike="noStrike">
              <a:latin typeface="Arial"/>
            </a:endParaRPr>
          </a:p>
        </p:txBody>
      </p:sp>
      <p:sp>
        <p:nvSpPr>
          <p:cNvPr id="96" name="PlaceHolder 2"/>
          <p:cNvSpPr>
            <a:spLocks noGrp="1"/>
          </p:cNvSpPr>
          <p:nvPr>
            <p:ph type="sldImg"/>
          </p:nvPr>
        </p:nvSpPr>
        <p:spPr>
          <a:xfrm>
            <a:off x="1106640" y="812880"/>
            <a:ext cx="5340600" cy="4003920"/>
          </a:xfrm>
          <a:prstGeom prst="rect">
            <a:avLst/>
          </a:prstGeom>
        </p:spPr>
      </p:sp>
      <p:sp>
        <p:nvSpPr>
          <p:cNvPr id="97" name="PlaceHolder 3"/>
          <p:cNvSpPr>
            <a:spLocks noGrp="1"/>
          </p:cNvSpPr>
          <p:nvPr>
            <p:ph type="body"/>
          </p:nvPr>
        </p:nvSpPr>
        <p:spPr>
          <a:xfrm>
            <a:off x="756000" y="5078520"/>
            <a:ext cx="6042960" cy="4806360"/>
          </a:xfrm>
          <a:prstGeom prst="rect">
            <a:avLst/>
          </a:prstGeom>
        </p:spPr>
        <p:txBody>
          <a:bodyPr lIns="0" rIns="0" tIns="0" bIns="0">
            <a:noAutofit/>
          </a:bodyPr>
          <a:p>
            <a:endParaRPr b="0" lang="uk-UA"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4278960" y="10157400"/>
            <a:ext cx="3276000" cy="529560"/>
          </a:xfrm>
          <a:prstGeom prst="rect">
            <a:avLst/>
          </a:prstGeom>
          <a:noFill/>
          <a:ln>
            <a:noFill/>
          </a:ln>
        </p:spPr>
        <p:style>
          <a:lnRef idx="0"/>
          <a:fillRef idx="0"/>
          <a:effectRef idx="0"/>
          <a:fontRef idx="minor"/>
        </p:style>
        <p:txBody>
          <a:bodyPr lIns="0" rIns="0" tIns="0" bIns="0" anchor="b">
            <a:noAutofit/>
          </a:bodyPr>
          <a:p>
            <a:pPr algn="r">
              <a:lnSpc>
                <a:spcPct val="100000"/>
              </a:lnSpc>
            </a:pPr>
            <a:fld id="{8148572E-FEC1-46B7-B1BD-CAF40126C842}" type="slidenum">
              <a:rPr b="0" lang="uk-UA" sz="1400" spc="-1" strike="noStrike">
                <a:solidFill>
                  <a:srgbClr val="000000"/>
                </a:solidFill>
                <a:latin typeface="Times New Roman"/>
                <a:ea typeface="DejaVu Sans"/>
              </a:rPr>
              <a:t>1</a:t>
            </a:fld>
            <a:endParaRPr b="0" lang="uk-UA" sz="1400" spc="-1" strike="noStrike">
              <a:latin typeface="Arial"/>
            </a:endParaRPr>
          </a:p>
        </p:txBody>
      </p:sp>
      <p:sp>
        <p:nvSpPr>
          <p:cNvPr id="99" name="PlaceHolder 2"/>
          <p:cNvSpPr>
            <a:spLocks noGrp="1"/>
          </p:cNvSpPr>
          <p:nvPr>
            <p:ph type="sldImg"/>
          </p:nvPr>
        </p:nvSpPr>
        <p:spPr>
          <a:xfrm>
            <a:off x="1106640" y="812880"/>
            <a:ext cx="5340600" cy="4003920"/>
          </a:xfrm>
          <a:prstGeom prst="rect">
            <a:avLst/>
          </a:prstGeom>
        </p:spPr>
      </p:sp>
      <p:sp>
        <p:nvSpPr>
          <p:cNvPr id="100" name="PlaceHolder 3"/>
          <p:cNvSpPr>
            <a:spLocks noGrp="1"/>
          </p:cNvSpPr>
          <p:nvPr>
            <p:ph type="body"/>
          </p:nvPr>
        </p:nvSpPr>
        <p:spPr>
          <a:xfrm>
            <a:off x="756000" y="5078520"/>
            <a:ext cx="6042960" cy="4806360"/>
          </a:xfrm>
          <a:prstGeom prst="rect">
            <a:avLst/>
          </a:prstGeom>
        </p:spPr>
        <p:txBody>
          <a:bodyPr lIns="0" rIns="0" tIns="0" bIns="0">
            <a:noAutofit/>
          </a:bodyPr>
          <a:p>
            <a:endParaRPr b="0" lang="uk-UA"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4278960" y="10157400"/>
            <a:ext cx="3276000" cy="529560"/>
          </a:xfrm>
          <a:prstGeom prst="rect">
            <a:avLst/>
          </a:prstGeom>
          <a:noFill/>
          <a:ln>
            <a:noFill/>
          </a:ln>
        </p:spPr>
        <p:style>
          <a:lnRef idx="0"/>
          <a:fillRef idx="0"/>
          <a:effectRef idx="0"/>
          <a:fontRef idx="minor"/>
        </p:style>
        <p:txBody>
          <a:bodyPr lIns="0" rIns="0" tIns="0" bIns="0" anchor="b">
            <a:noAutofit/>
          </a:bodyPr>
          <a:p>
            <a:pPr algn="r">
              <a:lnSpc>
                <a:spcPct val="100000"/>
              </a:lnSpc>
            </a:pPr>
            <a:fld id="{11562A0B-20AF-4E68-9ED4-DB46A8AC0806}" type="slidenum">
              <a:rPr b="0" lang="uk-UA" sz="1400" spc="-1" strike="noStrike">
                <a:solidFill>
                  <a:srgbClr val="000000"/>
                </a:solidFill>
                <a:latin typeface="Times New Roman"/>
                <a:ea typeface="DejaVu Sans"/>
              </a:rPr>
              <a:t>1</a:t>
            </a:fld>
            <a:endParaRPr b="0" lang="uk-UA" sz="1400" spc="-1" strike="noStrike">
              <a:latin typeface="Arial"/>
            </a:endParaRPr>
          </a:p>
        </p:txBody>
      </p:sp>
      <p:sp>
        <p:nvSpPr>
          <p:cNvPr id="102" name="PlaceHolder 2"/>
          <p:cNvSpPr>
            <a:spLocks noGrp="1"/>
          </p:cNvSpPr>
          <p:nvPr>
            <p:ph type="sldImg"/>
          </p:nvPr>
        </p:nvSpPr>
        <p:spPr>
          <a:xfrm>
            <a:off x="1106640" y="812880"/>
            <a:ext cx="5340600" cy="4003920"/>
          </a:xfrm>
          <a:prstGeom prst="rect">
            <a:avLst/>
          </a:prstGeom>
        </p:spPr>
      </p:sp>
      <p:sp>
        <p:nvSpPr>
          <p:cNvPr id="103" name="PlaceHolder 3"/>
          <p:cNvSpPr>
            <a:spLocks noGrp="1"/>
          </p:cNvSpPr>
          <p:nvPr>
            <p:ph type="body"/>
          </p:nvPr>
        </p:nvSpPr>
        <p:spPr>
          <a:xfrm>
            <a:off x="756000" y="5078520"/>
            <a:ext cx="6042960" cy="4806360"/>
          </a:xfrm>
          <a:prstGeom prst="rect">
            <a:avLst/>
          </a:prstGeom>
        </p:spPr>
        <p:txBody>
          <a:bodyPr lIns="0" rIns="0" tIns="0" bIns="0">
            <a:noAutofit/>
          </a:bodyPr>
          <a:p>
            <a:endParaRPr b="0" lang="uk-UA"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4278960" y="10157400"/>
            <a:ext cx="3276000" cy="529560"/>
          </a:xfrm>
          <a:prstGeom prst="rect">
            <a:avLst/>
          </a:prstGeom>
          <a:noFill/>
          <a:ln>
            <a:noFill/>
          </a:ln>
        </p:spPr>
        <p:style>
          <a:lnRef idx="0"/>
          <a:fillRef idx="0"/>
          <a:effectRef idx="0"/>
          <a:fontRef idx="minor"/>
        </p:style>
        <p:txBody>
          <a:bodyPr lIns="0" rIns="0" tIns="0" bIns="0" anchor="b">
            <a:noAutofit/>
          </a:bodyPr>
          <a:p>
            <a:pPr algn="r">
              <a:lnSpc>
                <a:spcPct val="100000"/>
              </a:lnSpc>
            </a:pPr>
            <a:fld id="{991D1436-E863-4B4A-AE7B-1F31D5230B36}" type="slidenum">
              <a:rPr b="0" lang="uk-UA" sz="1400" spc="-1" strike="noStrike">
                <a:solidFill>
                  <a:srgbClr val="000000"/>
                </a:solidFill>
                <a:latin typeface="Times New Roman"/>
                <a:ea typeface="DejaVu Sans"/>
              </a:rPr>
              <a:t>1</a:t>
            </a:fld>
            <a:endParaRPr b="0" lang="uk-UA" sz="1400" spc="-1" strike="noStrike">
              <a:latin typeface="Arial"/>
            </a:endParaRPr>
          </a:p>
        </p:txBody>
      </p:sp>
      <p:sp>
        <p:nvSpPr>
          <p:cNvPr id="105" name="PlaceHolder 2"/>
          <p:cNvSpPr>
            <a:spLocks noGrp="1"/>
          </p:cNvSpPr>
          <p:nvPr>
            <p:ph type="sldImg"/>
          </p:nvPr>
        </p:nvSpPr>
        <p:spPr>
          <a:xfrm>
            <a:off x="1106640" y="812880"/>
            <a:ext cx="5340600" cy="4003920"/>
          </a:xfrm>
          <a:prstGeom prst="rect">
            <a:avLst/>
          </a:prstGeom>
        </p:spPr>
      </p:sp>
      <p:sp>
        <p:nvSpPr>
          <p:cNvPr id="106" name="PlaceHolder 3"/>
          <p:cNvSpPr>
            <a:spLocks noGrp="1"/>
          </p:cNvSpPr>
          <p:nvPr>
            <p:ph type="body"/>
          </p:nvPr>
        </p:nvSpPr>
        <p:spPr>
          <a:xfrm>
            <a:off x="756000" y="5078520"/>
            <a:ext cx="6042960" cy="4806360"/>
          </a:xfrm>
          <a:prstGeom prst="rect">
            <a:avLst/>
          </a:prstGeom>
        </p:spPr>
        <p:txBody>
          <a:bodyPr lIns="0" rIns="0" tIns="0" bIns="0">
            <a:noAutofit/>
          </a:bodyPr>
          <a:p>
            <a:endParaRPr b="0" lang="uk-UA"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4278960" y="10157400"/>
            <a:ext cx="3276000" cy="529560"/>
          </a:xfrm>
          <a:prstGeom prst="rect">
            <a:avLst/>
          </a:prstGeom>
          <a:noFill/>
          <a:ln>
            <a:noFill/>
          </a:ln>
        </p:spPr>
        <p:style>
          <a:lnRef idx="0"/>
          <a:fillRef idx="0"/>
          <a:effectRef idx="0"/>
          <a:fontRef idx="minor"/>
        </p:style>
        <p:txBody>
          <a:bodyPr lIns="0" rIns="0" tIns="0" bIns="0" anchor="b">
            <a:noAutofit/>
          </a:bodyPr>
          <a:p>
            <a:pPr algn="r">
              <a:lnSpc>
                <a:spcPct val="100000"/>
              </a:lnSpc>
            </a:pPr>
            <a:fld id="{DC23F736-A815-4B18-BF2B-8F33CD354DC3}" type="slidenum">
              <a:rPr b="0" lang="uk-UA" sz="1400" spc="-1" strike="noStrike">
                <a:solidFill>
                  <a:srgbClr val="000000"/>
                </a:solidFill>
                <a:latin typeface="Times New Roman"/>
                <a:ea typeface="DejaVu Sans"/>
              </a:rPr>
              <a:t>1</a:t>
            </a:fld>
            <a:endParaRPr b="0" lang="uk-UA" sz="1400" spc="-1" strike="noStrike">
              <a:latin typeface="Arial"/>
            </a:endParaRPr>
          </a:p>
        </p:txBody>
      </p:sp>
      <p:sp>
        <p:nvSpPr>
          <p:cNvPr id="108" name="PlaceHolder 2"/>
          <p:cNvSpPr>
            <a:spLocks noGrp="1"/>
          </p:cNvSpPr>
          <p:nvPr>
            <p:ph type="sldImg"/>
          </p:nvPr>
        </p:nvSpPr>
        <p:spPr>
          <a:xfrm>
            <a:off x="1106640" y="812880"/>
            <a:ext cx="5340600" cy="4003920"/>
          </a:xfrm>
          <a:prstGeom prst="rect">
            <a:avLst/>
          </a:prstGeom>
        </p:spPr>
      </p:sp>
      <p:sp>
        <p:nvSpPr>
          <p:cNvPr id="109" name="PlaceHolder 3"/>
          <p:cNvSpPr>
            <a:spLocks noGrp="1"/>
          </p:cNvSpPr>
          <p:nvPr>
            <p:ph type="body"/>
          </p:nvPr>
        </p:nvSpPr>
        <p:spPr>
          <a:xfrm>
            <a:off x="756000" y="5078520"/>
            <a:ext cx="6042960" cy="4806360"/>
          </a:xfrm>
          <a:prstGeom prst="rect">
            <a:avLst/>
          </a:prstGeom>
        </p:spPr>
        <p:txBody>
          <a:bodyPr lIns="0" rIns="0" tIns="0" bIns="0">
            <a:noAutofit/>
          </a:bodyPr>
          <a:p>
            <a:endParaRPr b="0" lang="uk-UA"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uk-UA"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uk-UA"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uk-UA"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uk-UA"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uk-UA"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uk-UA" sz="3200" spc="-1" strike="noStrike">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rIns="0" tIns="0" bIns="0">
            <a:normAutofit/>
          </a:bodyPr>
          <a:p>
            <a:endParaRPr b="0" lang="uk-UA" sz="3200" spc="-1" strike="noStrike">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rIns="0" tIns="0" bIns="0">
            <a:normAutofit/>
          </a:bodyPr>
          <a:p>
            <a:endParaRPr b="0" lang="uk-U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uk-UA"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uk-UA"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uk-UA"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uk-UA" sz="3200" spc="-1" strike="noStrike">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rIns="0" tIns="0" bIns="0">
            <a:normAutofit/>
          </a:bodyPr>
          <a:p>
            <a:endParaRPr b="0" lang="uk-UA"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uk-UA" sz="3200" spc="-1" strike="noStrike">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rIns="0" tIns="0" bIns="0">
            <a:normAutofit/>
          </a:bodyPr>
          <a:p>
            <a:endParaRPr b="0" lang="uk-UA"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uk-UA" sz="4400" spc="-1" strike="noStrike">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uk-U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uk-UA" sz="4400" spc="-1" strike="noStrike">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normAutofit/>
          </a:bodyPr>
          <a:p>
            <a:endParaRPr b="0" lang="uk-UA"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uk-UA" sz="4400" spc="-1" strike="noStrike">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normAutofit/>
          </a:bodyPr>
          <a:p>
            <a:endParaRPr b="0" lang="uk-UA" sz="3200" spc="-1" strike="noStrike">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normAutofit/>
          </a:bodyPr>
          <a:p>
            <a:endParaRPr b="0" lang="uk-UA"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uk-UA"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uk-U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uk-UA" sz="4400" spc="-1" strike="noStrike">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normAutofit/>
          </a:bodyPr>
          <a:p>
            <a:endParaRPr b="0" lang="uk-UA"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uk-UA" sz="3200" spc="-1" strike="noStrike">
              <a:latin typeface="Arial"/>
            </a:endParaRPr>
          </a:p>
        </p:txBody>
      </p:sp>
      <p:sp>
        <p:nvSpPr>
          <p:cNvPr id="52" name="PlaceHolder 4"/>
          <p:cNvSpPr>
            <a:spLocks noGrp="1"/>
          </p:cNvSpPr>
          <p:nvPr>
            <p:ph type="body"/>
          </p:nvPr>
        </p:nvSpPr>
        <p:spPr>
          <a:xfrm>
            <a:off x="504000" y="4058640"/>
            <a:ext cx="4426920" cy="2090880"/>
          </a:xfrm>
          <a:prstGeom prst="rect">
            <a:avLst/>
          </a:prstGeom>
        </p:spPr>
        <p:txBody>
          <a:bodyPr lIns="0" rIns="0" tIns="0" bIns="0">
            <a:normAutofit/>
          </a:bodyPr>
          <a:p>
            <a:endParaRPr b="0" lang="uk-U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uk-UA"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uk-U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uk-UA" sz="4400" spc="-1" strike="noStrike">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normAutofit/>
          </a:bodyPr>
          <a:p>
            <a:endParaRPr b="0" lang="uk-UA" sz="3200" spc="-1" strike="noStrike">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normAutofit/>
          </a:bodyPr>
          <a:p>
            <a:endParaRPr b="0" lang="uk-UA" sz="3200" spc="-1" strike="noStrike">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normAutofit/>
          </a:bodyPr>
          <a:p>
            <a:endParaRPr b="0" lang="uk-UA"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uk-UA" sz="4400" spc="-1" strike="noStrike">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uk-UA" sz="3200" spc="-1" strike="noStrike">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uk-UA" sz="3200" spc="-1" strike="noStrike">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normAutofit/>
          </a:bodyPr>
          <a:p>
            <a:endParaRPr b="0" lang="uk-UA"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uk-UA" sz="4400" spc="-1" strike="noStrike">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normAutofit/>
          </a:bodyPr>
          <a:p>
            <a:endParaRPr b="0" lang="uk-UA" sz="3200" spc="-1" strike="noStrike">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normAutofit/>
          </a:bodyPr>
          <a:p>
            <a:endParaRPr b="0" lang="uk-UA"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uk-UA" sz="4400" spc="-1" strike="noStrike">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normAutofit/>
          </a:bodyPr>
          <a:p>
            <a:endParaRPr b="0" lang="uk-UA" sz="3200" spc="-1" strike="noStrike">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normAutofit/>
          </a:bodyPr>
          <a:p>
            <a:endParaRPr b="0" lang="uk-UA" sz="3200" spc="-1" strike="noStrike">
              <a:latin typeface="Arial"/>
            </a:endParaRPr>
          </a:p>
        </p:txBody>
      </p:sp>
      <p:sp>
        <p:nvSpPr>
          <p:cNvPr id="67" name="PlaceHolder 4"/>
          <p:cNvSpPr>
            <a:spLocks noGrp="1"/>
          </p:cNvSpPr>
          <p:nvPr>
            <p:ph type="body"/>
          </p:nvPr>
        </p:nvSpPr>
        <p:spPr>
          <a:xfrm>
            <a:off x="504000" y="4058640"/>
            <a:ext cx="4426920" cy="2090880"/>
          </a:xfrm>
          <a:prstGeom prst="rect">
            <a:avLst/>
          </a:prstGeom>
        </p:spPr>
        <p:txBody>
          <a:bodyPr lIns="0" rIns="0" tIns="0" bIns="0">
            <a:normAutofit/>
          </a:bodyPr>
          <a:p>
            <a:endParaRPr b="0" lang="uk-UA" sz="3200" spc="-1" strike="noStrike">
              <a:latin typeface="Arial"/>
            </a:endParaRPr>
          </a:p>
        </p:txBody>
      </p:sp>
      <p:sp>
        <p:nvSpPr>
          <p:cNvPr id="68" name="PlaceHolder 5"/>
          <p:cNvSpPr>
            <a:spLocks noGrp="1"/>
          </p:cNvSpPr>
          <p:nvPr>
            <p:ph type="body"/>
          </p:nvPr>
        </p:nvSpPr>
        <p:spPr>
          <a:xfrm>
            <a:off x="5152680" y="4058640"/>
            <a:ext cx="4426920" cy="2090880"/>
          </a:xfrm>
          <a:prstGeom prst="rect">
            <a:avLst/>
          </a:prstGeom>
        </p:spPr>
        <p:txBody>
          <a:bodyPr lIns="0" rIns="0" tIns="0" bIns="0">
            <a:normAutofit/>
          </a:bodyPr>
          <a:p>
            <a:endParaRPr b="0" lang="uk-UA"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uk-UA" sz="4400" spc="-1" strike="noStrike">
              <a:latin typeface="Arial"/>
            </a:endParaRPr>
          </a:p>
        </p:txBody>
      </p:sp>
      <p:sp>
        <p:nvSpPr>
          <p:cNvPr id="70" name="PlaceHolder 2"/>
          <p:cNvSpPr>
            <a:spLocks noGrp="1"/>
          </p:cNvSpPr>
          <p:nvPr>
            <p:ph type="body"/>
          </p:nvPr>
        </p:nvSpPr>
        <p:spPr>
          <a:xfrm>
            <a:off x="504000" y="1768680"/>
            <a:ext cx="2921040" cy="2090880"/>
          </a:xfrm>
          <a:prstGeom prst="rect">
            <a:avLst/>
          </a:prstGeom>
        </p:spPr>
        <p:txBody>
          <a:bodyPr lIns="0" rIns="0" tIns="0" bIns="0">
            <a:normAutofit/>
          </a:bodyPr>
          <a:p>
            <a:endParaRPr b="0" lang="uk-UA" sz="3200" spc="-1" strike="noStrike">
              <a:latin typeface="Arial"/>
            </a:endParaRPr>
          </a:p>
        </p:txBody>
      </p:sp>
      <p:sp>
        <p:nvSpPr>
          <p:cNvPr id="71" name="PlaceHolder 3"/>
          <p:cNvSpPr>
            <a:spLocks noGrp="1"/>
          </p:cNvSpPr>
          <p:nvPr>
            <p:ph type="body"/>
          </p:nvPr>
        </p:nvSpPr>
        <p:spPr>
          <a:xfrm>
            <a:off x="3571560" y="1768680"/>
            <a:ext cx="2921040" cy="2090880"/>
          </a:xfrm>
          <a:prstGeom prst="rect">
            <a:avLst/>
          </a:prstGeom>
        </p:spPr>
        <p:txBody>
          <a:bodyPr lIns="0" rIns="0" tIns="0" bIns="0">
            <a:normAutofit/>
          </a:bodyPr>
          <a:p>
            <a:endParaRPr b="0" lang="uk-UA" sz="3200" spc="-1" strike="noStrike">
              <a:latin typeface="Arial"/>
            </a:endParaRPr>
          </a:p>
        </p:txBody>
      </p:sp>
      <p:sp>
        <p:nvSpPr>
          <p:cNvPr id="72" name="PlaceHolder 4"/>
          <p:cNvSpPr>
            <a:spLocks noGrp="1"/>
          </p:cNvSpPr>
          <p:nvPr>
            <p:ph type="body"/>
          </p:nvPr>
        </p:nvSpPr>
        <p:spPr>
          <a:xfrm>
            <a:off x="6639120" y="1768680"/>
            <a:ext cx="2921040" cy="2090880"/>
          </a:xfrm>
          <a:prstGeom prst="rect">
            <a:avLst/>
          </a:prstGeom>
        </p:spPr>
        <p:txBody>
          <a:bodyPr lIns="0" rIns="0" tIns="0" bIns="0">
            <a:normAutofit/>
          </a:bodyPr>
          <a:p>
            <a:endParaRPr b="0" lang="uk-UA" sz="3200" spc="-1" strike="noStrike">
              <a:latin typeface="Arial"/>
            </a:endParaRPr>
          </a:p>
        </p:txBody>
      </p:sp>
      <p:sp>
        <p:nvSpPr>
          <p:cNvPr id="73" name="PlaceHolder 5"/>
          <p:cNvSpPr>
            <a:spLocks noGrp="1"/>
          </p:cNvSpPr>
          <p:nvPr>
            <p:ph type="body"/>
          </p:nvPr>
        </p:nvSpPr>
        <p:spPr>
          <a:xfrm>
            <a:off x="504000" y="4058640"/>
            <a:ext cx="2921040" cy="2090880"/>
          </a:xfrm>
          <a:prstGeom prst="rect">
            <a:avLst/>
          </a:prstGeom>
        </p:spPr>
        <p:txBody>
          <a:bodyPr lIns="0" rIns="0" tIns="0" bIns="0">
            <a:normAutofit/>
          </a:bodyPr>
          <a:p>
            <a:endParaRPr b="0" lang="uk-UA" sz="3200" spc="-1" strike="noStrike">
              <a:latin typeface="Arial"/>
            </a:endParaRPr>
          </a:p>
        </p:txBody>
      </p:sp>
      <p:sp>
        <p:nvSpPr>
          <p:cNvPr id="74" name="PlaceHolder 6"/>
          <p:cNvSpPr>
            <a:spLocks noGrp="1"/>
          </p:cNvSpPr>
          <p:nvPr>
            <p:ph type="body"/>
          </p:nvPr>
        </p:nvSpPr>
        <p:spPr>
          <a:xfrm>
            <a:off x="3571560" y="4058640"/>
            <a:ext cx="2921040" cy="2090880"/>
          </a:xfrm>
          <a:prstGeom prst="rect">
            <a:avLst/>
          </a:prstGeom>
        </p:spPr>
        <p:txBody>
          <a:bodyPr lIns="0" rIns="0" tIns="0" bIns="0">
            <a:normAutofit/>
          </a:bodyPr>
          <a:p>
            <a:endParaRPr b="0" lang="uk-UA" sz="3200" spc="-1" strike="noStrike">
              <a:latin typeface="Arial"/>
            </a:endParaRPr>
          </a:p>
        </p:txBody>
      </p:sp>
      <p:sp>
        <p:nvSpPr>
          <p:cNvPr id="75" name="PlaceHolder 7"/>
          <p:cNvSpPr>
            <a:spLocks noGrp="1"/>
          </p:cNvSpPr>
          <p:nvPr>
            <p:ph type="body"/>
          </p:nvPr>
        </p:nvSpPr>
        <p:spPr>
          <a:xfrm>
            <a:off x="6639120" y="4058640"/>
            <a:ext cx="2921040" cy="2090880"/>
          </a:xfrm>
          <a:prstGeom prst="rect">
            <a:avLst/>
          </a:prstGeom>
        </p:spPr>
        <p:txBody>
          <a:bodyPr lIns="0" rIns="0" tIns="0" bIns="0">
            <a:normAutofit/>
          </a:bodyPr>
          <a:p>
            <a:endParaRPr b="0" lang="uk-UA"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uk-UA"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uk-U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uk-UA"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uk-UA"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uk-UA"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uk-UA"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uk-U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uk-UA"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uk-UA" sz="3200" spc="-1" strike="noStrike">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uk-UA" sz="3200" spc="-1" strike="noStrike">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rIns="0" tIns="0" bIns="0">
            <a:normAutofit/>
          </a:bodyPr>
          <a:p>
            <a:endParaRPr b="0" lang="uk-U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uk-UA"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uk-UA"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uk-UA"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uk-UA"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uk-UA"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uk-UA"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uk-UA"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uk-U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0960"/>
            <a:ext cx="9071640" cy="1262160"/>
          </a:xfrm>
          <a:prstGeom prst="rect">
            <a:avLst/>
          </a:prstGeom>
        </p:spPr>
        <p:txBody>
          <a:bodyPr lIns="0" rIns="0" tIns="0" bIns="0" anchor="ctr">
            <a:spAutoFit/>
          </a:bodyPr>
          <a:p>
            <a:r>
              <a:rPr b="0" lang="uk-UA" sz="1800" spc="-1" strike="noStrike">
                <a:latin typeface="Arial"/>
              </a:rPr>
              <a:t>Д</a:t>
            </a:r>
            <a:r>
              <a:rPr b="0" lang="uk-UA" sz="1800" spc="-1" strike="noStrike">
                <a:latin typeface="Arial"/>
              </a:rPr>
              <a:t>л</a:t>
            </a:r>
            <a:r>
              <a:rPr b="0" lang="uk-UA" sz="1800" spc="-1" strike="noStrike">
                <a:latin typeface="Arial"/>
              </a:rPr>
              <a:t>я </a:t>
            </a:r>
            <a:r>
              <a:rPr b="0" lang="uk-UA" sz="1800" spc="-1" strike="noStrike">
                <a:latin typeface="Arial"/>
              </a:rPr>
              <a:t>п</a:t>
            </a:r>
            <a:r>
              <a:rPr b="0" lang="uk-UA" sz="1800" spc="-1" strike="noStrike">
                <a:latin typeface="Arial"/>
              </a:rPr>
              <a:t>р</a:t>
            </a:r>
            <a:r>
              <a:rPr b="0" lang="uk-UA" sz="1800" spc="-1" strike="noStrike">
                <a:latin typeface="Arial"/>
              </a:rPr>
              <a:t>а</a:t>
            </a:r>
            <a:r>
              <a:rPr b="0" lang="uk-UA" sz="1800" spc="-1" strike="noStrike">
                <a:latin typeface="Arial"/>
              </a:rPr>
              <a:t>в</a:t>
            </a:r>
            <a:r>
              <a:rPr b="0" lang="uk-UA" sz="1800" spc="-1" strike="noStrike">
                <a:latin typeface="Arial"/>
              </a:rPr>
              <a:t>к</a:t>
            </a:r>
            <a:r>
              <a:rPr b="0" lang="uk-UA" sz="1800" spc="-1" strike="noStrike">
                <a:latin typeface="Arial"/>
              </a:rPr>
              <a:t>и </a:t>
            </a:r>
            <a:r>
              <a:rPr b="0" lang="uk-UA" sz="1800" spc="-1" strike="noStrike">
                <a:latin typeface="Arial"/>
              </a:rPr>
              <a:t>т</a:t>
            </a:r>
            <a:r>
              <a:rPr b="0" lang="uk-UA" sz="1800" spc="-1" strike="noStrike">
                <a:latin typeface="Arial"/>
              </a:rPr>
              <a:t>е</a:t>
            </a:r>
            <a:r>
              <a:rPr b="0" lang="uk-UA" sz="1800" spc="-1" strike="noStrike">
                <a:latin typeface="Arial"/>
              </a:rPr>
              <a:t>кс</a:t>
            </a:r>
            <a:r>
              <a:rPr b="0" lang="uk-UA" sz="1800" spc="-1" strike="noStrike">
                <a:latin typeface="Arial"/>
              </a:rPr>
              <a:t>ту </a:t>
            </a:r>
            <a:r>
              <a:rPr b="0" lang="uk-UA" sz="1800" spc="-1" strike="noStrike">
                <a:latin typeface="Arial"/>
              </a:rPr>
              <a:t>з</a:t>
            </a:r>
            <a:r>
              <a:rPr b="0" lang="uk-UA" sz="1800" spc="-1" strike="noStrike">
                <a:latin typeface="Arial"/>
              </a:rPr>
              <a:t>аг</a:t>
            </a:r>
            <a:r>
              <a:rPr b="0" lang="uk-UA" sz="1800" spc="-1" strike="noStrike">
                <a:latin typeface="Arial"/>
              </a:rPr>
              <a:t>о</a:t>
            </a:r>
            <a:r>
              <a:rPr b="0" lang="uk-UA" sz="1800" spc="-1" strike="noStrike">
                <a:latin typeface="Arial"/>
              </a:rPr>
              <a:t>л</a:t>
            </a:r>
            <a:r>
              <a:rPr b="0" lang="uk-UA" sz="1800" spc="-1" strike="noStrike">
                <a:latin typeface="Arial"/>
              </a:rPr>
              <a:t>о</a:t>
            </a:r>
            <a:r>
              <a:rPr b="0" lang="uk-UA" sz="1800" spc="-1" strike="noStrike">
                <a:latin typeface="Arial"/>
              </a:rPr>
              <a:t>в</a:t>
            </a:r>
            <a:r>
              <a:rPr b="0" lang="uk-UA" sz="1800" spc="-1" strike="noStrike">
                <a:latin typeface="Arial"/>
              </a:rPr>
              <a:t>к</a:t>
            </a:r>
            <a:r>
              <a:rPr b="0" lang="uk-UA" sz="1800" spc="-1" strike="noStrike">
                <a:latin typeface="Arial"/>
              </a:rPr>
              <a:t>а </a:t>
            </a:r>
            <a:r>
              <a:rPr b="0" lang="uk-UA" sz="1800" spc="-1" strike="noStrike">
                <a:latin typeface="Arial"/>
              </a:rPr>
              <a:t>к</a:t>
            </a:r>
            <a:r>
              <a:rPr b="0" lang="uk-UA" sz="1800" spc="-1" strike="noStrike">
                <a:latin typeface="Arial"/>
              </a:rPr>
              <a:t>л</a:t>
            </a:r>
            <a:r>
              <a:rPr b="0" lang="uk-UA" sz="1800" spc="-1" strike="noStrike">
                <a:latin typeface="Arial"/>
              </a:rPr>
              <a:t>а</a:t>
            </a:r>
            <a:r>
              <a:rPr b="0" lang="uk-UA" sz="1800" spc="-1" strike="noStrike">
                <a:latin typeface="Arial"/>
              </a:rPr>
              <a:t>ц</a:t>
            </a:r>
            <a:r>
              <a:rPr b="0" lang="uk-UA" sz="1800" spc="-1" strike="noStrike">
                <a:latin typeface="Arial"/>
              </a:rPr>
              <a:t>ні</a:t>
            </a:r>
            <a:r>
              <a:rPr b="0" lang="uk-UA" sz="1800" spc="-1" strike="noStrike">
                <a:latin typeface="Arial"/>
              </a:rPr>
              <a:t>т</a:t>
            </a:r>
            <a:r>
              <a:rPr b="0" lang="uk-UA" sz="1800" spc="-1" strike="noStrike">
                <a:latin typeface="Arial"/>
              </a:rPr>
              <a:t>ь </a:t>
            </a:r>
            <a:r>
              <a:rPr b="0" lang="uk-UA" sz="1800" spc="-1" strike="noStrike">
                <a:latin typeface="Arial"/>
              </a:rPr>
              <a:t>м</a:t>
            </a:r>
            <a:r>
              <a:rPr b="0" lang="uk-UA" sz="1800" spc="-1" strike="noStrike">
                <a:latin typeface="Arial"/>
              </a:rPr>
              <a:t>и</a:t>
            </a:r>
            <a:r>
              <a:rPr b="0" lang="uk-UA" sz="1800" spc="-1" strike="noStrike">
                <a:latin typeface="Arial"/>
              </a:rPr>
              <a:t>ш</a:t>
            </a:r>
            <a:r>
              <a:rPr b="0" lang="uk-UA" sz="1800" spc="-1" strike="noStrike">
                <a:latin typeface="Arial"/>
              </a:rPr>
              <a:t>е</a:t>
            </a:r>
            <a:r>
              <a:rPr b="0" lang="uk-UA" sz="1800" spc="-1" strike="noStrike">
                <a:latin typeface="Arial"/>
              </a:rPr>
              <a:t>ю</a:t>
            </a:r>
            <a:endParaRPr b="0" lang="uk-UA" sz="18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uk-UA" sz="3200" spc="-1" strike="noStrike">
                <a:latin typeface="Arial"/>
              </a:rPr>
              <a:t>Для редагування структури клацніть мишею</a:t>
            </a:r>
            <a:endParaRPr b="0" lang="uk-UA" sz="3200" spc="-1" strike="noStrike">
              <a:latin typeface="Arial"/>
            </a:endParaRPr>
          </a:p>
          <a:p>
            <a:pPr lvl="1" marL="864000" indent="-324000">
              <a:spcBef>
                <a:spcPts val="1134"/>
              </a:spcBef>
              <a:buClr>
                <a:srgbClr val="000000"/>
              </a:buClr>
              <a:buSzPct val="75000"/>
              <a:buFont typeface="Symbol" charset="2"/>
              <a:buChar char=""/>
            </a:pPr>
            <a:r>
              <a:rPr b="0" lang="uk-UA" sz="2800" spc="-1" strike="noStrike">
                <a:latin typeface="Arial"/>
              </a:rPr>
              <a:t>Другий рівень структури</a:t>
            </a:r>
            <a:endParaRPr b="0" lang="uk-UA" sz="2800" spc="-1" strike="noStrike">
              <a:latin typeface="Arial"/>
            </a:endParaRPr>
          </a:p>
          <a:p>
            <a:pPr lvl="2" marL="1296000" indent="-288000">
              <a:spcBef>
                <a:spcPts val="850"/>
              </a:spcBef>
              <a:buClr>
                <a:srgbClr val="000000"/>
              </a:buClr>
              <a:buSzPct val="45000"/>
              <a:buFont typeface="Wingdings" charset="2"/>
              <a:buChar char=""/>
            </a:pPr>
            <a:r>
              <a:rPr b="0" lang="uk-UA" sz="2400" spc="-1" strike="noStrike">
                <a:latin typeface="Arial"/>
              </a:rPr>
              <a:t>Третій рівень структури</a:t>
            </a:r>
            <a:endParaRPr b="0" lang="uk-UA" sz="2400" spc="-1" strike="noStrike">
              <a:latin typeface="Arial"/>
            </a:endParaRPr>
          </a:p>
          <a:p>
            <a:pPr lvl="3" marL="1728000" indent="-216000">
              <a:spcBef>
                <a:spcPts val="567"/>
              </a:spcBef>
              <a:buClr>
                <a:srgbClr val="000000"/>
              </a:buClr>
              <a:buSzPct val="75000"/>
              <a:buFont typeface="Symbol" charset="2"/>
              <a:buChar char=""/>
            </a:pPr>
            <a:r>
              <a:rPr b="0" lang="uk-UA" sz="2000" spc="-1" strike="noStrike">
                <a:latin typeface="Arial"/>
              </a:rPr>
              <a:t>Четвертий рівень структури</a:t>
            </a:r>
            <a:endParaRPr b="0" lang="uk-UA" sz="2000" spc="-1" strike="noStrike">
              <a:latin typeface="Arial"/>
            </a:endParaRPr>
          </a:p>
          <a:p>
            <a:pPr lvl="4" marL="2160000" indent="-216000">
              <a:spcBef>
                <a:spcPts val="283"/>
              </a:spcBef>
              <a:buClr>
                <a:srgbClr val="000000"/>
              </a:buClr>
              <a:buSzPct val="45000"/>
              <a:buFont typeface="Wingdings" charset="2"/>
              <a:buChar char=""/>
            </a:pPr>
            <a:r>
              <a:rPr b="0" lang="uk-UA" sz="2000" spc="-1" strike="noStrike">
                <a:latin typeface="Arial"/>
              </a:rPr>
              <a:t>П'ятий рівень структури</a:t>
            </a:r>
            <a:endParaRPr b="0" lang="uk-UA" sz="2000" spc="-1" strike="noStrike">
              <a:latin typeface="Arial"/>
            </a:endParaRPr>
          </a:p>
          <a:p>
            <a:pPr lvl="5" marL="2592000" indent="-216000">
              <a:spcBef>
                <a:spcPts val="283"/>
              </a:spcBef>
              <a:buClr>
                <a:srgbClr val="000000"/>
              </a:buClr>
              <a:buSzPct val="45000"/>
              <a:buFont typeface="Wingdings" charset="2"/>
              <a:buChar char=""/>
            </a:pPr>
            <a:r>
              <a:rPr b="0" lang="uk-UA" sz="2000" spc="-1" strike="noStrike">
                <a:latin typeface="Arial"/>
              </a:rPr>
              <a:t>Шостий рівень структури</a:t>
            </a:r>
            <a:endParaRPr b="0" lang="uk-UA" sz="2000" spc="-1" strike="noStrike">
              <a:latin typeface="Arial"/>
            </a:endParaRPr>
          </a:p>
          <a:p>
            <a:pPr lvl="6" marL="3024000" indent="-216000">
              <a:spcBef>
                <a:spcPts val="283"/>
              </a:spcBef>
              <a:buClr>
                <a:srgbClr val="000000"/>
              </a:buClr>
              <a:buSzPct val="45000"/>
              <a:buFont typeface="Wingdings" charset="2"/>
              <a:buChar char=""/>
            </a:pPr>
            <a:r>
              <a:rPr b="0" lang="uk-UA" sz="2000" spc="-1" strike="noStrike">
                <a:latin typeface="Arial"/>
              </a:rPr>
              <a:t>Сьомий рівень структури</a:t>
            </a:r>
            <a:endParaRPr b="0" lang="uk-U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uk-UA" sz="4400" spc="-1" strike="noStrike">
                <a:latin typeface="Arial"/>
              </a:rPr>
              <a:t>Д</a:t>
            </a:r>
            <a:r>
              <a:rPr b="0" lang="uk-UA" sz="4400" spc="-1" strike="noStrike">
                <a:latin typeface="Arial"/>
              </a:rPr>
              <a:t>л</a:t>
            </a:r>
            <a:r>
              <a:rPr b="0" lang="uk-UA" sz="4400" spc="-1" strike="noStrike">
                <a:latin typeface="Arial"/>
              </a:rPr>
              <a:t>я</a:t>
            </a:r>
            <a:r>
              <a:rPr b="0" lang="uk-UA" sz="4400" spc="-1" strike="noStrike">
                <a:latin typeface="Arial"/>
              </a:rPr>
              <a:t> </a:t>
            </a:r>
            <a:r>
              <a:rPr b="0" lang="uk-UA" sz="4400" spc="-1" strike="noStrike">
                <a:latin typeface="Arial"/>
              </a:rPr>
              <a:t>п</a:t>
            </a:r>
            <a:r>
              <a:rPr b="0" lang="uk-UA" sz="4400" spc="-1" strike="noStrike">
                <a:latin typeface="Arial"/>
              </a:rPr>
              <a:t>р</a:t>
            </a:r>
            <a:r>
              <a:rPr b="0" lang="uk-UA" sz="4400" spc="-1" strike="noStrike">
                <a:latin typeface="Arial"/>
              </a:rPr>
              <a:t>а</a:t>
            </a:r>
            <a:r>
              <a:rPr b="0" lang="uk-UA" sz="4400" spc="-1" strike="noStrike">
                <a:latin typeface="Arial"/>
              </a:rPr>
              <a:t>в</a:t>
            </a:r>
            <a:r>
              <a:rPr b="0" lang="uk-UA" sz="4400" spc="-1" strike="noStrike">
                <a:latin typeface="Arial"/>
              </a:rPr>
              <a:t>к</a:t>
            </a:r>
            <a:r>
              <a:rPr b="0" lang="uk-UA" sz="4400" spc="-1" strike="noStrike">
                <a:latin typeface="Arial"/>
              </a:rPr>
              <a:t>и</a:t>
            </a:r>
            <a:r>
              <a:rPr b="0" lang="uk-UA" sz="4400" spc="-1" strike="noStrike">
                <a:latin typeface="Arial"/>
              </a:rPr>
              <a:t> </a:t>
            </a:r>
            <a:r>
              <a:rPr b="0" lang="uk-UA" sz="4400" spc="-1" strike="noStrike">
                <a:latin typeface="Arial"/>
              </a:rPr>
              <a:t>т</a:t>
            </a:r>
            <a:r>
              <a:rPr b="0" lang="uk-UA" sz="4400" spc="-1" strike="noStrike">
                <a:latin typeface="Arial"/>
              </a:rPr>
              <a:t>е</a:t>
            </a:r>
            <a:r>
              <a:rPr b="0" lang="uk-UA" sz="4400" spc="-1" strike="noStrike">
                <a:latin typeface="Arial"/>
              </a:rPr>
              <a:t>к</a:t>
            </a:r>
            <a:r>
              <a:rPr b="0" lang="uk-UA" sz="4400" spc="-1" strike="noStrike">
                <a:latin typeface="Arial"/>
              </a:rPr>
              <a:t>с</a:t>
            </a:r>
            <a:r>
              <a:rPr b="0" lang="uk-UA" sz="4400" spc="-1" strike="noStrike">
                <a:latin typeface="Arial"/>
              </a:rPr>
              <a:t>т</a:t>
            </a:r>
            <a:r>
              <a:rPr b="0" lang="uk-UA" sz="4400" spc="-1" strike="noStrike">
                <a:latin typeface="Arial"/>
              </a:rPr>
              <a:t>у</a:t>
            </a:r>
            <a:r>
              <a:rPr b="0" lang="uk-UA" sz="4400" spc="-1" strike="noStrike">
                <a:latin typeface="Arial"/>
              </a:rPr>
              <a:t> </a:t>
            </a:r>
            <a:r>
              <a:rPr b="0" lang="uk-UA" sz="4400" spc="-1" strike="noStrike">
                <a:latin typeface="Arial"/>
              </a:rPr>
              <a:t>з</a:t>
            </a:r>
            <a:r>
              <a:rPr b="0" lang="uk-UA" sz="4400" spc="-1" strike="noStrike">
                <a:latin typeface="Arial"/>
              </a:rPr>
              <a:t>а</a:t>
            </a:r>
            <a:r>
              <a:rPr b="0" lang="uk-UA" sz="4400" spc="-1" strike="noStrike">
                <a:latin typeface="Arial"/>
              </a:rPr>
              <a:t>г</a:t>
            </a:r>
            <a:r>
              <a:rPr b="0" lang="uk-UA" sz="4400" spc="-1" strike="noStrike">
                <a:latin typeface="Arial"/>
              </a:rPr>
              <a:t>о</a:t>
            </a:r>
            <a:r>
              <a:rPr b="0" lang="uk-UA" sz="4400" spc="-1" strike="noStrike">
                <a:latin typeface="Arial"/>
              </a:rPr>
              <a:t>л</a:t>
            </a:r>
            <a:r>
              <a:rPr b="0" lang="uk-UA" sz="4400" spc="-1" strike="noStrike">
                <a:latin typeface="Arial"/>
              </a:rPr>
              <a:t>о</a:t>
            </a:r>
            <a:r>
              <a:rPr b="0" lang="uk-UA" sz="4400" spc="-1" strike="noStrike">
                <a:latin typeface="Arial"/>
              </a:rPr>
              <a:t>в</a:t>
            </a:r>
            <a:r>
              <a:rPr b="0" lang="uk-UA" sz="4400" spc="-1" strike="noStrike">
                <a:latin typeface="Arial"/>
              </a:rPr>
              <a:t>к</a:t>
            </a:r>
            <a:r>
              <a:rPr b="0" lang="uk-UA" sz="4400" spc="-1" strike="noStrike">
                <a:latin typeface="Arial"/>
              </a:rPr>
              <a:t>а</a:t>
            </a:r>
            <a:r>
              <a:rPr b="0" lang="uk-UA" sz="4400" spc="-1" strike="noStrike">
                <a:latin typeface="Arial"/>
              </a:rPr>
              <a:t> </a:t>
            </a:r>
            <a:r>
              <a:rPr b="0" lang="uk-UA" sz="4400" spc="-1" strike="noStrike">
                <a:latin typeface="Arial"/>
              </a:rPr>
              <a:t>к</a:t>
            </a:r>
            <a:r>
              <a:rPr b="0" lang="uk-UA" sz="4400" spc="-1" strike="noStrike">
                <a:latin typeface="Arial"/>
              </a:rPr>
              <a:t>л</a:t>
            </a:r>
            <a:r>
              <a:rPr b="0" lang="uk-UA" sz="4400" spc="-1" strike="noStrike">
                <a:latin typeface="Arial"/>
              </a:rPr>
              <a:t>а</a:t>
            </a:r>
            <a:r>
              <a:rPr b="0" lang="uk-UA" sz="4400" spc="-1" strike="noStrike">
                <a:latin typeface="Arial"/>
              </a:rPr>
              <a:t>ц</a:t>
            </a:r>
            <a:r>
              <a:rPr b="0" lang="uk-UA" sz="4400" spc="-1" strike="noStrike">
                <a:latin typeface="Arial"/>
              </a:rPr>
              <a:t>н</a:t>
            </a:r>
            <a:r>
              <a:rPr b="0" lang="uk-UA" sz="4400" spc="-1" strike="noStrike">
                <a:latin typeface="Arial"/>
              </a:rPr>
              <a:t>і</a:t>
            </a:r>
            <a:r>
              <a:rPr b="0" lang="uk-UA" sz="4400" spc="-1" strike="noStrike">
                <a:latin typeface="Arial"/>
              </a:rPr>
              <a:t>т</a:t>
            </a:r>
            <a:r>
              <a:rPr b="0" lang="uk-UA" sz="4400" spc="-1" strike="noStrike">
                <a:latin typeface="Arial"/>
              </a:rPr>
              <a:t>ь</a:t>
            </a:r>
            <a:r>
              <a:rPr b="0" lang="uk-UA" sz="4400" spc="-1" strike="noStrike">
                <a:latin typeface="Arial"/>
              </a:rPr>
              <a:t> </a:t>
            </a:r>
            <a:r>
              <a:rPr b="0" lang="uk-UA" sz="4400" spc="-1" strike="noStrike">
                <a:latin typeface="Arial"/>
              </a:rPr>
              <a:t>м</a:t>
            </a:r>
            <a:r>
              <a:rPr b="0" lang="uk-UA" sz="4400" spc="-1" strike="noStrike">
                <a:latin typeface="Arial"/>
              </a:rPr>
              <a:t>и</a:t>
            </a:r>
            <a:r>
              <a:rPr b="0" lang="uk-UA" sz="4400" spc="-1" strike="noStrike">
                <a:latin typeface="Arial"/>
              </a:rPr>
              <a:t>ш</a:t>
            </a:r>
            <a:r>
              <a:rPr b="0" lang="uk-UA" sz="4400" spc="-1" strike="noStrike">
                <a:latin typeface="Arial"/>
              </a:rPr>
              <a:t>е</a:t>
            </a:r>
            <a:r>
              <a:rPr b="0" lang="uk-UA" sz="4400" spc="-1" strike="noStrike">
                <a:latin typeface="Arial"/>
              </a:rPr>
              <a:t>ю</a:t>
            </a:r>
            <a:endParaRPr b="0" lang="uk-UA" sz="4400" spc="-1" strike="noStrike">
              <a:latin typeface="Arial"/>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uk-UA" sz="3200" spc="-1" strike="noStrike">
                <a:latin typeface="Arial"/>
              </a:rPr>
              <a:t>Для редагування структури клацніть мишею</a:t>
            </a:r>
            <a:endParaRPr b="0" lang="uk-UA" sz="3200" spc="-1" strike="noStrike">
              <a:latin typeface="Arial"/>
            </a:endParaRPr>
          </a:p>
          <a:p>
            <a:pPr lvl="1" marL="864000" indent="-324000">
              <a:spcBef>
                <a:spcPts val="1134"/>
              </a:spcBef>
              <a:buClr>
                <a:srgbClr val="000000"/>
              </a:buClr>
              <a:buSzPct val="75000"/>
              <a:buFont typeface="Symbol" charset="2"/>
              <a:buChar char=""/>
            </a:pPr>
            <a:r>
              <a:rPr b="0" lang="uk-UA" sz="2800" spc="-1" strike="noStrike">
                <a:latin typeface="Arial"/>
              </a:rPr>
              <a:t>Другий рівень структури</a:t>
            </a:r>
            <a:endParaRPr b="0" lang="uk-UA" sz="2800" spc="-1" strike="noStrike">
              <a:latin typeface="Arial"/>
            </a:endParaRPr>
          </a:p>
          <a:p>
            <a:pPr lvl="2" marL="1296000" indent="-288000">
              <a:spcBef>
                <a:spcPts val="850"/>
              </a:spcBef>
              <a:buClr>
                <a:srgbClr val="000000"/>
              </a:buClr>
              <a:buSzPct val="45000"/>
              <a:buFont typeface="Wingdings" charset="2"/>
              <a:buChar char=""/>
            </a:pPr>
            <a:r>
              <a:rPr b="0" lang="uk-UA" sz="2400" spc="-1" strike="noStrike">
                <a:latin typeface="Arial"/>
              </a:rPr>
              <a:t>Третій рівень структури</a:t>
            </a:r>
            <a:endParaRPr b="0" lang="uk-UA" sz="2400" spc="-1" strike="noStrike">
              <a:latin typeface="Arial"/>
            </a:endParaRPr>
          </a:p>
          <a:p>
            <a:pPr lvl="3" marL="1728000" indent="-216000">
              <a:spcBef>
                <a:spcPts val="567"/>
              </a:spcBef>
              <a:buClr>
                <a:srgbClr val="000000"/>
              </a:buClr>
              <a:buSzPct val="75000"/>
              <a:buFont typeface="Symbol" charset="2"/>
              <a:buChar char=""/>
            </a:pPr>
            <a:r>
              <a:rPr b="0" lang="uk-UA" sz="2000" spc="-1" strike="noStrike">
                <a:latin typeface="Arial"/>
              </a:rPr>
              <a:t>Четвертий рівень структури</a:t>
            </a:r>
            <a:endParaRPr b="0" lang="uk-UA" sz="2000" spc="-1" strike="noStrike">
              <a:latin typeface="Arial"/>
            </a:endParaRPr>
          </a:p>
          <a:p>
            <a:pPr lvl="4" marL="2160000" indent="-216000">
              <a:spcBef>
                <a:spcPts val="283"/>
              </a:spcBef>
              <a:buClr>
                <a:srgbClr val="000000"/>
              </a:buClr>
              <a:buSzPct val="45000"/>
              <a:buFont typeface="Wingdings" charset="2"/>
              <a:buChar char=""/>
            </a:pPr>
            <a:r>
              <a:rPr b="0" lang="uk-UA" sz="2000" spc="-1" strike="noStrike">
                <a:latin typeface="Arial"/>
              </a:rPr>
              <a:t>П'ятий рівень структури</a:t>
            </a:r>
            <a:endParaRPr b="0" lang="uk-UA" sz="2000" spc="-1" strike="noStrike">
              <a:latin typeface="Arial"/>
            </a:endParaRPr>
          </a:p>
          <a:p>
            <a:pPr lvl="5" marL="2592000" indent="-216000">
              <a:spcBef>
                <a:spcPts val="283"/>
              </a:spcBef>
              <a:buClr>
                <a:srgbClr val="000000"/>
              </a:buClr>
              <a:buSzPct val="45000"/>
              <a:buFont typeface="Wingdings" charset="2"/>
              <a:buChar char=""/>
            </a:pPr>
            <a:r>
              <a:rPr b="0" lang="uk-UA" sz="2000" spc="-1" strike="noStrike">
                <a:latin typeface="Arial"/>
              </a:rPr>
              <a:t>Шостий рівень структури</a:t>
            </a:r>
            <a:endParaRPr b="0" lang="uk-UA" sz="2000" spc="-1" strike="noStrike">
              <a:latin typeface="Arial"/>
            </a:endParaRPr>
          </a:p>
          <a:p>
            <a:pPr lvl="6" marL="3024000" indent="-216000">
              <a:spcBef>
                <a:spcPts val="283"/>
              </a:spcBef>
              <a:buClr>
                <a:srgbClr val="000000"/>
              </a:buClr>
              <a:buSzPct val="45000"/>
              <a:buFont typeface="Wingdings" charset="2"/>
              <a:buChar char=""/>
            </a:pPr>
            <a:r>
              <a:rPr b="0" lang="uk-UA" sz="2000" spc="-1" strike="noStrike">
                <a:latin typeface="Arial"/>
              </a:rPr>
              <a:t>Сьомий рівень структури</a:t>
            </a:r>
            <a:endParaRPr b="0" lang="uk-U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0" y="2121840"/>
            <a:ext cx="10076040" cy="12574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uk-UA" sz="4400" spc="-1" strike="noStrike">
                <a:solidFill>
                  <a:srgbClr val="000000"/>
                </a:solidFill>
                <a:latin typeface="Arial"/>
                <a:ea typeface="DejaVu Sans"/>
              </a:rPr>
              <a:t>Тест дизайн</a:t>
            </a:r>
            <a:endParaRPr b="0" lang="uk-UA" sz="4400" spc="-1" strike="noStrike">
              <a:latin typeface="Arial"/>
            </a:endParaRPr>
          </a:p>
        </p:txBody>
      </p:sp>
      <p:sp>
        <p:nvSpPr>
          <p:cNvPr id="83" name="CustomShape 2"/>
          <p:cNvSpPr/>
          <p:nvPr/>
        </p:nvSpPr>
        <p:spPr>
          <a:xfrm>
            <a:off x="6770520" y="5455800"/>
            <a:ext cx="3091320" cy="1429920"/>
          </a:xfrm>
          <a:prstGeom prst="rect">
            <a:avLst/>
          </a:prstGeom>
          <a:noFill/>
          <a:ln>
            <a:noFill/>
          </a:ln>
        </p:spPr>
        <p:style>
          <a:lnRef idx="0"/>
          <a:fillRef idx="0"/>
          <a:effectRef idx="0"/>
          <a:fontRef idx="minor"/>
        </p:style>
        <p:txBody>
          <a:bodyPr lIns="0" rIns="0" tIns="0" bIns="0" anchor="ctr">
            <a:noAutofit/>
          </a:bodyPr>
          <a:p>
            <a:pPr algn="r">
              <a:lnSpc>
                <a:spcPct val="100000"/>
              </a:lnSpc>
              <a:spcBef>
                <a:spcPts val="1417"/>
              </a:spcBef>
            </a:pPr>
            <a:r>
              <a:rPr b="0" lang="uk-UA" sz="2200" spc="-1" strike="noStrike">
                <a:solidFill>
                  <a:srgbClr val="000000"/>
                </a:solidFill>
                <a:latin typeface="Arial"/>
                <a:ea typeface="DejaVu Sans"/>
              </a:rPr>
              <a:t>Виконав:</a:t>
            </a:r>
            <a:endParaRPr b="0" lang="uk-UA" sz="2200" spc="-1" strike="noStrike">
              <a:latin typeface="Arial"/>
            </a:endParaRPr>
          </a:p>
          <a:p>
            <a:pPr algn="r">
              <a:lnSpc>
                <a:spcPct val="100000"/>
              </a:lnSpc>
              <a:spcBef>
                <a:spcPts val="1417"/>
              </a:spcBef>
            </a:pPr>
            <a:r>
              <a:rPr b="0" lang="uk-UA" sz="2200" spc="-1" strike="noStrike">
                <a:solidFill>
                  <a:srgbClr val="000000"/>
                </a:solidFill>
                <a:latin typeface="Arial"/>
                <a:ea typeface="DejaVu Sans"/>
              </a:rPr>
              <a:t>ст. гр. ІП-16-2</a:t>
            </a:r>
            <a:endParaRPr b="0" lang="uk-UA" sz="2200" spc="-1" strike="noStrike">
              <a:latin typeface="Arial"/>
            </a:endParaRPr>
          </a:p>
          <a:p>
            <a:pPr algn="r">
              <a:lnSpc>
                <a:spcPct val="100000"/>
              </a:lnSpc>
              <a:spcBef>
                <a:spcPts val="1417"/>
              </a:spcBef>
            </a:pPr>
            <a:r>
              <a:rPr b="0" lang="uk-UA" sz="2200" spc="-1" strike="noStrike">
                <a:solidFill>
                  <a:srgbClr val="000000"/>
                </a:solidFill>
                <a:latin typeface="Arial"/>
                <a:ea typeface="DejaVu Sans"/>
              </a:rPr>
              <a:t>Федорняк М. В.</a:t>
            </a:r>
            <a:endParaRPr b="0" lang="uk-UA" sz="22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0" y="37800"/>
            <a:ext cx="10076040" cy="12574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uk-UA" sz="4400" spc="-1" strike="noStrike">
                <a:solidFill>
                  <a:srgbClr val="000000"/>
                </a:solidFill>
                <a:latin typeface="Arial"/>
                <a:ea typeface="DejaVu Sans"/>
              </a:rPr>
              <a:t>Variant 7</a:t>
            </a:r>
            <a:endParaRPr b="0" lang="uk-UA" sz="4400" spc="-1" strike="noStrike">
              <a:latin typeface="Arial"/>
            </a:endParaRPr>
          </a:p>
        </p:txBody>
      </p:sp>
      <p:sp>
        <p:nvSpPr>
          <p:cNvPr id="85" name="CustomShape 2"/>
          <p:cNvSpPr/>
          <p:nvPr/>
        </p:nvSpPr>
        <p:spPr>
          <a:xfrm>
            <a:off x="5760" y="1008000"/>
            <a:ext cx="10074240" cy="6480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uk-UA" sz="1500" spc="-1" strike="noStrike">
                <a:solidFill>
                  <a:srgbClr val="000000"/>
                </a:solidFill>
                <a:latin typeface="Arial"/>
                <a:ea typeface="DejaVu Sans"/>
              </a:rPr>
              <a:t>1. Equivalence partitioning and Boundary value analysis</a:t>
            </a:r>
            <a:endParaRPr b="0" lang="uk-UA" sz="1500" spc="-1" strike="noStrike">
              <a:latin typeface="Arial"/>
            </a:endParaRPr>
          </a:p>
          <a:p>
            <a:pPr>
              <a:lnSpc>
                <a:spcPct val="100000"/>
              </a:lnSpc>
            </a:pPr>
            <a:r>
              <a:rPr b="0" lang="uk-UA" sz="1500" spc="-1" strike="noStrike">
                <a:solidFill>
                  <a:srgbClr val="000000"/>
                </a:solidFill>
                <a:latin typeface="Arial"/>
                <a:ea typeface="DejaVu Sans"/>
              </a:rPr>
              <a:t>Student has to get at least 20 score to successfully pass the 1st step of entrance exam and to be</a:t>
            </a:r>
            <a:endParaRPr b="0" lang="uk-UA" sz="1500" spc="-1" strike="noStrike">
              <a:latin typeface="Arial"/>
            </a:endParaRPr>
          </a:p>
          <a:p>
            <a:pPr>
              <a:lnSpc>
                <a:spcPct val="100000"/>
              </a:lnSpc>
            </a:pPr>
            <a:r>
              <a:rPr b="0" lang="uk-UA" sz="1500" spc="-1" strike="noStrike">
                <a:solidFill>
                  <a:srgbClr val="000000"/>
                </a:solidFill>
                <a:latin typeface="Arial"/>
                <a:ea typeface="DejaVu Sans"/>
              </a:rPr>
              <a:t>allowed to move to the next one. If student managed to get more than 36 score he will be</a:t>
            </a:r>
            <a:endParaRPr b="0" lang="uk-UA" sz="1500" spc="-1" strike="noStrike">
              <a:latin typeface="Arial"/>
            </a:endParaRPr>
          </a:p>
          <a:p>
            <a:pPr>
              <a:lnSpc>
                <a:spcPct val="100000"/>
              </a:lnSpc>
            </a:pPr>
            <a:r>
              <a:rPr b="0" lang="uk-UA" sz="1500" spc="-1" strike="noStrike">
                <a:solidFill>
                  <a:srgbClr val="000000"/>
                </a:solidFill>
                <a:latin typeface="Arial"/>
                <a:ea typeface="DejaVu Sans"/>
              </a:rPr>
              <a:t>automatically enrolled to the university. The maximum that he can get is 40 score.</a:t>
            </a:r>
            <a:endParaRPr b="0" lang="uk-UA" sz="1500" spc="-1" strike="noStrike">
              <a:latin typeface="Arial"/>
            </a:endParaRPr>
          </a:p>
          <a:p>
            <a:pPr>
              <a:lnSpc>
                <a:spcPct val="100000"/>
              </a:lnSpc>
            </a:pPr>
            <a:r>
              <a:rPr b="0" lang="uk-UA" sz="1500" spc="-1" strike="noStrike">
                <a:solidFill>
                  <a:srgbClr val="000000"/>
                </a:solidFill>
                <a:latin typeface="Arial"/>
                <a:ea typeface="DejaVu Sans"/>
              </a:rPr>
              <a:t>	</a:t>
            </a:r>
            <a:r>
              <a:rPr b="0" lang="uk-UA" sz="1500" spc="-1" strike="noStrike">
                <a:solidFill>
                  <a:srgbClr val="000000"/>
                </a:solidFill>
                <a:latin typeface="Arial"/>
                <a:ea typeface="DejaVu Sans"/>
              </a:rPr>
              <a:t>1. Build equivalence classes (partitions) based on given information</a:t>
            </a:r>
            <a:endParaRPr b="0" lang="uk-UA" sz="1500" spc="-1" strike="noStrike">
              <a:latin typeface="Arial"/>
            </a:endParaRPr>
          </a:p>
          <a:p>
            <a:pPr>
              <a:lnSpc>
                <a:spcPct val="100000"/>
              </a:lnSpc>
            </a:pPr>
            <a:r>
              <a:rPr b="0" lang="uk-UA" sz="1500" spc="-1" strike="noStrike">
                <a:solidFill>
                  <a:srgbClr val="000000"/>
                </a:solidFill>
                <a:latin typeface="Arial"/>
                <a:ea typeface="DejaVu Sans"/>
              </a:rPr>
              <a:t>	</a:t>
            </a:r>
            <a:r>
              <a:rPr b="0" lang="uk-UA" sz="1500" spc="-1" strike="noStrike">
                <a:solidFill>
                  <a:srgbClr val="000000"/>
                </a:solidFill>
                <a:latin typeface="Arial"/>
                <a:ea typeface="DejaVu Sans"/>
              </a:rPr>
              <a:t>2. Stand Out boundary values</a:t>
            </a:r>
            <a:endParaRPr b="0" lang="uk-UA" sz="1500" spc="-1" strike="noStrike">
              <a:latin typeface="Arial"/>
            </a:endParaRPr>
          </a:p>
          <a:p>
            <a:pPr>
              <a:lnSpc>
                <a:spcPct val="100000"/>
              </a:lnSpc>
            </a:pPr>
            <a:r>
              <a:rPr b="0" lang="uk-UA" sz="1500" spc="-1" strike="noStrike">
                <a:solidFill>
                  <a:srgbClr val="000000"/>
                </a:solidFill>
                <a:latin typeface="Arial"/>
                <a:ea typeface="DejaVu Sans"/>
              </a:rPr>
              <a:t>	</a:t>
            </a:r>
            <a:r>
              <a:rPr b="0" lang="uk-UA" sz="1500" spc="-1" strike="noStrike">
                <a:solidFill>
                  <a:srgbClr val="000000"/>
                </a:solidFill>
                <a:latin typeface="Arial"/>
                <a:ea typeface="DejaVu Sans"/>
              </a:rPr>
              <a:t>3. Cover requirements above by tests (write test cases’ names and objectives) based on</a:t>
            </a:r>
            <a:endParaRPr b="0" lang="uk-UA" sz="1500" spc="-1" strike="noStrike">
              <a:latin typeface="Arial"/>
            </a:endParaRPr>
          </a:p>
          <a:p>
            <a:pPr>
              <a:lnSpc>
                <a:spcPct val="100000"/>
              </a:lnSpc>
            </a:pPr>
            <a:r>
              <a:rPr b="0" lang="uk-UA" sz="1500" spc="-1" strike="noStrike">
                <a:solidFill>
                  <a:srgbClr val="000000"/>
                </a:solidFill>
                <a:latin typeface="Arial"/>
                <a:ea typeface="DejaVu Sans"/>
              </a:rPr>
              <a:t>equivalence partitioning and boundary value analysis</a:t>
            </a:r>
            <a:endParaRPr b="0" lang="uk-UA" sz="1500" spc="-1" strike="noStrike">
              <a:latin typeface="Arial"/>
            </a:endParaRPr>
          </a:p>
          <a:p>
            <a:pPr>
              <a:lnSpc>
                <a:spcPct val="100000"/>
              </a:lnSpc>
            </a:pPr>
            <a:endParaRPr b="0" lang="uk-UA" sz="1500" spc="-1" strike="noStrike">
              <a:latin typeface="Arial"/>
            </a:endParaRPr>
          </a:p>
          <a:p>
            <a:pPr>
              <a:lnSpc>
                <a:spcPct val="100000"/>
              </a:lnSpc>
            </a:pPr>
            <a:r>
              <a:rPr b="1" lang="uk-UA" sz="1500" spc="-1" strike="noStrike">
                <a:solidFill>
                  <a:srgbClr val="000000"/>
                </a:solidFill>
                <a:latin typeface="Arial"/>
                <a:ea typeface="DejaVu Sans"/>
              </a:rPr>
              <a:t>2. Decision tables</a:t>
            </a:r>
            <a:endParaRPr b="0" lang="uk-UA" sz="1500" spc="-1" strike="noStrike">
              <a:latin typeface="Arial"/>
            </a:endParaRPr>
          </a:p>
          <a:p>
            <a:pPr>
              <a:lnSpc>
                <a:spcPct val="100000"/>
              </a:lnSpc>
            </a:pPr>
            <a:r>
              <a:rPr b="0" lang="uk-UA" sz="1500" spc="-1" strike="noStrike">
                <a:solidFill>
                  <a:srgbClr val="000000"/>
                </a:solidFill>
                <a:latin typeface="Arial"/>
                <a:ea typeface="DejaVu Sans"/>
              </a:rPr>
              <a:t>Supplier has a system of discounts to be provided to outlets he works with. An outlet has a</a:t>
            </a:r>
            <a:endParaRPr b="0" lang="uk-UA" sz="1500" spc="-1" strike="noStrike">
              <a:latin typeface="Arial"/>
            </a:endParaRPr>
          </a:p>
          <a:p>
            <a:pPr>
              <a:lnSpc>
                <a:spcPct val="100000"/>
              </a:lnSpc>
            </a:pPr>
            <a:r>
              <a:rPr b="0" lang="uk-UA" sz="1500" spc="-1" strike="noStrike">
                <a:solidFill>
                  <a:srgbClr val="000000"/>
                </a:solidFill>
                <a:latin typeface="Arial"/>
                <a:ea typeface="DejaVu Sans"/>
              </a:rPr>
              <a:t>constant 20% discount to any product in any order if this outlet is from the partners list. Another</a:t>
            </a:r>
            <a:endParaRPr b="0" lang="uk-UA" sz="1500" spc="-1" strike="noStrike">
              <a:latin typeface="Arial"/>
            </a:endParaRPr>
          </a:p>
          <a:p>
            <a:pPr>
              <a:lnSpc>
                <a:spcPct val="100000"/>
              </a:lnSpc>
            </a:pPr>
            <a:r>
              <a:rPr b="0" lang="uk-UA" sz="1500" spc="-1" strike="noStrike">
                <a:solidFill>
                  <a:srgbClr val="000000"/>
                </a:solidFill>
                <a:latin typeface="Arial"/>
                <a:ea typeface="DejaVu Sans"/>
              </a:rPr>
              <a:t>type of discount is a 15% discount provided for the product if more than 10 units are ordered.</a:t>
            </a:r>
            <a:endParaRPr b="0" lang="uk-UA" sz="1500" spc="-1" strike="noStrike">
              <a:latin typeface="Arial"/>
            </a:endParaRPr>
          </a:p>
          <a:p>
            <a:pPr>
              <a:lnSpc>
                <a:spcPct val="100000"/>
              </a:lnSpc>
            </a:pPr>
            <a:r>
              <a:rPr b="0" lang="uk-UA" sz="1500" spc="-1" strike="noStrike">
                <a:solidFill>
                  <a:srgbClr val="000000"/>
                </a:solidFill>
                <a:latin typeface="Arial"/>
                <a:ea typeface="DejaVu Sans"/>
              </a:rPr>
              <a:t>Besides these, the 10% discount might be provided for some products within promotional periods.</a:t>
            </a:r>
            <a:endParaRPr b="0" lang="uk-UA" sz="1500" spc="-1" strike="noStrike">
              <a:latin typeface="Arial"/>
            </a:endParaRPr>
          </a:p>
          <a:p>
            <a:pPr>
              <a:lnSpc>
                <a:spcPct val="100000"/>
              </a:lnSpc>
            </a:pPr>
            <a:r>
              <a:rPr b="0" lang="uk-UA" sz="1500" spc="-1" strike="noStrike">
                <a:solidFill>
                  <a:srgbClr val="000000"/>
                </a:solidFill>
                <a:latin typeface="Arial"/>
                <a:ea typeface="DejaVu Sans"/>
              </a:rPr>
              <a:t>The last type of discount can’t be used by outlets with constant discount.</a:t>
            </a:r>
            <a:endParaRPr b="0" lang="uk-UA" sz="1500" spc="-1" strike="noStrike">
              <a:latin typeface="Arial"/>
            </a:endParaRPr>
          </a:p>
          <a:p>
            <a:pPr>
              <a:lnSpc>
                <a:spcPct val="100000"/>
              </a:lnSpc>
            </a:pPr>
            <a:r>
              <a:rPr b="0" lang="uk-UA" sz="1500" spc="-1" strike="noStrike">
                <a:solidFill>
                  <a:srgbClr val="000000"/>
                </a:solidFill>
                <a:latin typeface="Arial"/>
                <a:ea typeface="DejaVu Sans"/>
              </a:rPr>
              <a:t>	</a:t>
            </a:r>
            <a:r>
              <a:rPr b="0" lang="uk-UA" sz="1500" spc="-1" strike="noStrike">
                <a:solidFill>
                  <a:srgbClr val="000000"/>
                </a:solidFill>
                <a:latin typeface="Arial"/>
                <a:ea typeface="DejaVu Sans"/>
              </a:rPr>
              <a:t>1. Build decision table based on given information.</a:t>
            </a:r>
            <a:endParaRPr b="0" lang="uk-UA" sz="1500" spc="-1" strike="noStrike">
              <a:latin typeface="Arial"/>
            </a:endParaRPr>
          </a:p>
          <a:p>
            <a:pPr>
              <a:lnSpc>
                <a:spcPct val="100000"/>
              </a:lnSpc>
            </a:pPr>
            <a:endParaRPr b="0" lang="uk-UA" sz="1500" spc="-1" strike="noStrike">
              <a:latin typeface="Arial"/>
            </a:endParaRPr>
          </a:p>
          <a:p>
            <a:pPr>
              <a:lnSpc>
                <a:spcPct val="100000"/>
              </a:lnSpc>
            </a:pPr>
            <a:r>
              <a:rPr b="1" lang="uk-UA" sz="1500" spc="-1" strike="noStrike">
                <a:solidFill>
                  <a:srgbClr val="000000"/>
                </a:solidFill>
                <a:latin typeface="Arial"/>
                <a:ea typeface="DejaVu Sans"/>
              </a:rPr>
              <a:t>3. State transition</a:t>
            </a:r>
            <a:endParaRPr b="0" lang="uk-UA" sz="1500" spc="-1" strike="noStrike">
              <a:latin typeface="Arial"/>
            </a:endParaRPr>
          </a:p>
          <a:p>
            <a:pPr>
              <a:lnSpc>
                <a:spcPct val="100000"/>
              </a:lnSpc>
            </a:pPr>
            <a:r>
              <a:rPr b="0" lang="uk-UA" sz="1500" spc="-1" strike="noStrike">
                <a:solidFill>
                  <a:srgbClr val="000000"/>
                </a:solidFill>
                <a:latin typeface="Arial"/>
                <a:ea typeface="DejaVu Sans"/>
              </a:rPr>
              <a:t>To buy an train e-ticket user has to select the departure and destination cities, and travel date and</a:t>
            </a:r>
            <a:endParaRPr b="0" lang="uk-UA" sz="1500" spc="-1" strike="noStrike">
              <a:latin typeface="Arial"/>
            </a:endParaRPr>
          </a:p>
          <a:p>
            <a:pPr>
              <a:lnSpc>
                <a:spcPct val="100000"/>
              </a:lnSpc>
            </a:pPr>
            <a:r>
              <a:rPr b="0" lang="uk-UA" sz="1500" spc="-1" strike="noStrike">
                <a:solidFill>
                  <a:srgbClr val="000000"/>
                </a:solidFill>
                <a:latin typeface="Arial"/>
                <a:ea typeface="DejaVu Sans"/>
              </a:rPr>
              <a:t>click “Search”. When the system finds appropriate trains user can select appropriate train for him</a:t>
            </a:r>
            <a:endParaRPr b="0" lang="uk-UA" sz="1500" spc="-1" strike="noStrike">
              <a:latin typeface="Arial"/>
            </a:endParaRPr>
          </a:p>
          <a:p>
            <a:pPr>
              <a:lnSpc>
                <a:spcPct val="100000"/>
              </a:lnSpc>
            </a:pPr>
            <a:r>
              <a:rPr b="0" lang="uk-UA" sz="1500" spc="-1" strike="noStrike">
                <a:solidFill>
                  <a:srgbClr val="000000"/>
                </a:solidFill>
                <a:latin typeface="Arial"/>
                <a:ea typeface="DejaVu Sans"/>
              </a:rPr>
              <a:t>and select a place from the list of available places. To continue the ticket ordering user enters his</a:t>
            </a:r>
            <a:endParaRPr b="0" lang="uk-UA" sz="1500" spc="-1" strike="noStrike">
              <a:latin typeface="Arial"/>
            </a:endParaRPr>
          </a:p>
          <a:p>
            <a:pPr>
              <a:lnSpc>
                <a:spcPct val="100000"/>
              </a:lnSpc>
            </a:pPr>
            <a:r>
              <a:rPr b="0" lang="uk-UA" sz="1500" spc="-1" strike="noStrike">
                <a:solidFill>
                  <a:srgbClr val="000000"/>
                </a:solidFill>
                <a:latin typeface="Arial"/>
                <a:ea typeface="DejaVu Sans"/>
              </a:rPr>
              <a:t>Last Name and First Name, e-mail and clicks “Pay”. If data is entered incorrectly error-message will</a:t>
            </a:r>
            <a:endParaRPr b="0" lang="uk-UA" sz="1500" spc="-1" strike="noStrike">
              <a:latin typeface="Arial"/>
            </a:endParaRPr>
          </a:p>
          <a:p>
            <a:pPr>
              <a:lnSpc>
                <a:spcPct val="100000"/>
              </a:lnSpc>
            </a:pPr>
            <a:r>
              <a:rPr b="0" lang="uk-UA" sz="1500" spc="-1" strike="noStrike">
                <a:solidFill>
                  <a:srgbClr val="000000"/>
                </a:solidFill>
                <a:latin typeface="Arial"/>
                <a:ea typeface="DejaVu Sans"/>
              </a:rPr>
              <a:t>be shown: “Please, re-enter your personal data”. If data entered correctly user will be redirected</a:t>
            </a:r>
            <a:endParaRPr b="0" lang="uk-UA" sz="1500" spc="-1" strike="noStrike">
              <a:latin typeface="Arial"/>
            </a:endParaRPr>
          </a:p>
          <a:p>
            <a:pPr>
              <a:lnSpc>
                <a:spcPct val="100000"/>
              </a:lnSpc>
            </a:pPr>
            <a:r>
              <a:rPr b="0" lang="uk-UA" sz="1500" spc="-1" strike="noStrike">
                <a:solidFill>
                  <a:srgbClr val="000000"/>
                </a:solidFill>
                <a:latin typeface="Arial"/>
                <a:ea typeface="DejaVu Sans"/>
              </a:rPr>
              <a:t>on payment page. On this page user should enter the 16-digit number of card, period of validity</a:t>
            </a:r>
            <a:endParaRPr b="0" lang="uk-UA" sz="1500" spc="-1" strike="noStrike">
              <a:latin typeface="Arial"/>
            </a:endParaRPr>
          </a:p>
          <a:p>
            <a:pPr>
              <a:lnSpc>
                <a:spcPct val="100000"/>
              </a:lnSpc>
            </a:pPr>
            <a:r>
              <a:rPr b="0" lang="uk-UA" sz="1500" spc="-1" strike="noStrike">
                <a:solidFill>
                  <a:srgbClr val="000000"/>
                </a:solidFill>
                <a:latin typeface="Arial"/>
                <a:ea typeface="DejaVu Sans"/>
              </a:rPr>
              <a:t>and code of CVV2/CVC2 and then press “Pay”. If entered data is correct, user will get email-</a:t>
            </a:r>
            <a:endParaRPr b="0" lang="uk-UA" sz="1500" spc="-1" strike="noStrike">
              <a:latin typeface="Arial"/>
            </a:endParaRPr>
          </a:p>
          <a:p>
            <a:pPr>
              <a:lnSpc>
                <a:spcPct val="100000"/>
              </a:lnSpc>
            </a:pPr>
            <a:r>
              <a:rPr b="0" lang="uk-UA" sz="1500" spc="-1" strike="noStrike">
                <a:solidFill>
                  <a:srgbClr val="000000"/>
                </a:solidFill>
                <a:latin typeface="Arial"/>
                <a:ea typeface="DejaVu Sans"/>
              </a:rPr>
              <a:t>notification that operation completed successfully. In other case user will get error message on</a:t>
            </a:r>
            <a:endParaRPr b="0" lang="uk-UA" sz="1500" spc="-1" strike="noStrike">
              <a:latin typeface="Arial"/>
            </a:endParaRPr>
          </a:p>
          <a:p>
            <a:pPr>
              <a:lnSpc>
                <a:spcPct val="100000"/>
              </a:lnSpc>
            </a:pPr>
            <a:r>
              <a:rPr b="0" lang="uk-UA" sz="1500" spc="-1" strike="noStrike">
                <a:solidFill>
                  <a:srgbClr val="000000"/>
                </a:solidFill>
                <a:latin typeface="Arial"/>
                <a:ea typeface="DejaVu Sans"/>
              </a:rPr>
              <a:t>the screen and will be asked to correct data and press “Pay” again.</a:t>
            </a:r>
            <a:endParaRPr b="0" lang="uk-UA" sz="1500" spc="-1" strike="noStrike">
              <a:latin typeface="Arial"/>
            </a:endParaRPr>
          </a:p>
          <a:p>
            <a:pPr>
              <a:lnSpc>
                <a:spcPct val="100000"/>
              </a:lnSpc>
            </a:pPr>
            <a:r>
              <a:rPr b="0" lang="uk-UA" sz="1500" spc="-1" strike="noStrike">
                <a:solidFill>
                  <a:srgbClr val="000000"/>
                </a:solidFill>
                <a:latin typeface="Arial"/>
                <a:ea typeface="DejaVu Sans"/>
              </a:rPr>
              <a:t>	</a:t>
            </a:r>
            <a:r>
              <a:rPr b="0" lang="uk-UA" sz="1500" spc="-1" strike="noStrike">
                <a:solidFill>
                  <a:srgbClr val="000000"/>
                </a:solidFill>
                <a:latin typeface="Arial"/>
                <a:ea typeface="DejaVu Sans"/>
              </a:rPr>
              <a:t>1. Build state transition diagram based on given information</a:t>
            </a:r>
            <a:endParaRPr b="0" lang="uk-UA" sz="15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760" y="37800"/>
            <a:ext cx="10076040" cy="4658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uk-UA" sz="1500" spc="-1" strike="noStrike">
                <a:solidFill>
                  <a:srgbClr val="000000"/>
                </a:solidFill>
                <a:latin typeface="Arial"/>
                <a:ea typeface="DejaVu Sans"/>
              </a:rPr>
              <a:t>Equivalence partitioning and Boundary value analysis</a:t>
            </a:r>
            <a:endParaRPr b="0" lang="uk-UA" sz="1500" spc="-1" strike="noStrike">
              <a:latin typeface="Arial"/>
            </a:endParaRPr>
          </a:p>
        </p:txBody>
      </p:sp>
      <p:sp>
        <p:nvSpPr>
          <p:cNvPr id="87" name="CustomShape 2"/>
          <p:cNvSpPr/>
          <p:nvPr/>
        </p:nvSpPr>
        <p:spPr>
          <a:xfrm>
            <a:off x="6120" y="864000"/>
            <a:ext cx="10074240" cy="1688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uk-UA" sz="1500" spc="-1" strike="noStrike">
                <a:solidFill>
                  <a:srgbClr val="000000"/>
                </a:solidFill>
                <a:latin typeface="Arial"/>
                <a:ea typeface="DejaVu Sans"/>
              </a:rPr>
              <a:t>Student has to get at least 20 score to successfully pass the 1st step of entrance exam and to be</a:t>
            </a:r>
            <a:endParaRPr b="0" lang="uk-UA" sz="1500" spc="-1" strike="noStrike">
              <a:latin typeface="Arial"/>
            </a:endParaRPr>
          </a:p>
          <a:p>
            <a:pPr>
              <a:lnSpc>
                <a:spcPct val="100000"/>
              </a:lnSpc>
            </a:pPr>
            <a:r>
              <a:rPr b="0" lang="uk-UA" sz="1500" spc="-1" strike="noStrike">
                <a:solidFill>
                  <a:srgbClr val="000000"/>
                </a:solidFill>
                <a:latin typeface="Arial"/>
                <a:ea typeface="DejaVu Sans"/>
              </a:rPr>
              <a:t>allowed to move to the next one. If student managed to get more than 36 score he will be</a:t>
            </a:r>
            <a:endParaRPr b="0" lang="uk-UA" sz="1500" spc="-1" strike="noStrike">
              <a:latin typeface="Arial"/>
            </a:endParaRPr>
          </a:p>
          <a:p>
            <a:pPr>
              <a:lnSpc>
                <a:spcPct val="100000"/>
              </a:lnSpc>
            </a:pPr>
            <a:r>
              <a:rPr b="0" lang="uk-UA" sz="1500" spc="-1" strike="noStrike">
                <a:solidFill>
                  <a:srgbClr val="000000"/>
                </a:solidFill>
                <a:latin typeface="Arial"/>
                <a:ea typeface="DejaVu Sans"/>
              </a:rPr>
              <a:t>automatically enrolled to the university. The maximum that he can get is 40 score.</a:t>
            </a:r>
            <a:endParaRPr b="0" lang="uk-UA" sz="1500" spc="-1" strike="noStrike">
              <a:latin typeface="Arial"/>
            </a:endParaRPr>
          </a:p>
          <a:p>
            <a:pPr>
              <a:lnSpc>
                <a:spcPct val="100000"/>
              </a:lnSpc>
            </a:pPr>
            <a:r>
              <a:rPr b="0" lang="uk-UA" sz="1500" spc="-1" strike="noStrike">
                <a:solidFill>
                  <a:srgbClr val="000000"/>
                </a:solidFill>
                <a:latin typeface="Arial"/>
                <a:ea typeface="DejaVu Sans"/>
              </a:rPr>
              <a:t>	</a:t>
            </a:r>
            <a:r>
              <a:rPr b="0" lang="uk-UA" sz="1500" spc="-1" strike="noStrike">
                <a:solidFill>
                  <a:srgbClr val="000000"/>
                </a:solidFill>
                <a:latin typeface="Arial"/>
                <a:ea typeface="DejaVu Sans"/>
              </a:rPr>
              <a:t>1. Build equivalence classes (partitions) based on given information</a:t>
            </a:r>
            <a:endParaRPr b="0" lang="uk-UA" sz="1500" spc="-1" strike="noStrike">
              <a:latin typeface="Arial"/>
            </a:endParaRPr>
          </a:p>
          <a:p>
            <a:pPr>
              <a:lnSpc>
                <a:spcPct val="100000"/>
              </a:lnSpc>
            </a:pPr>
            <a:r>
              <a:rPr b="0" lang="uk-UA" sz="1500" spc="-1" strike="noStrike">
                <a:solidFill>
                  <a:srgbClr val="000000"/>
                </a:solidFill>
                <a:latin typeface="Arial"/>
                <a:ea typeface="DejaVu Sans"/>
              </a:rPr>
              <a:t>	</a:t>
            </a:r>
            <a:r>
              <a:rPr b="0" lang="uk-UA" sz="1500" spc="-1" strike="noStrike">
                <a:solidFill>
                  <a:srgbClr val="000000"/>
                </a:solidFill>
                <a:latin typeface="Arial"/>
                <a:ea typeface="DejaVu Sans"/>
              </a:rPr>
              <a:t>2. Stand Out boundary values</a:t>
            </a:r>
            <a:endParaRPr b="0" lang="uk-UA" sz="1500" spc="-1" strike="noStrike">
              <a:latin typeface="Arial"/>
            </a:endParaRPr>
          </a:p>
          <a:p>
            <a:pPr>
              <a:lnSpc>
                <a:spcPct val="100000"/>
              </a:lnSpc>
            </a:pPr>
            <a:r>
              <a:rPr b="0" lang="uk-UA" sz="1500" spc="-1" strike="noStrike">
                <a:solidFill>
                  <a:srgbClr val="000000"/>
                </a:solidFill>
                <a:latin typeface="Arial"/>
                <a:ea typeface="DejaVu Sans"/>
              </a:rPr>
              <a:t>	</a:t>
            </a:r>
            <a:r>
              <a:rPr b="0" lang="uk-UA" sz="1500" spc="-1" strike="noStrike">
                <a:solidFill>
                  <a:srgbClr val="000000"/>
                </a:solidFill>
                <a:latin typeface="Arial"/>
                <a:ea typeface="DejaVu Sans"/>
              </a:rPr>
              <a:t>3. Cover requirements above by tests (write test cases’ names and objectives) based on</a:t>
            </a:r>
            <a:endParaRPr b="0" lang="uk-UA" sz="1500" spc="-1" strike="noStrike">
              <a:latin typeface="Arial"/>
            </a:endParaRPr>
          </a:p>
          <a:p>
            <a:pPr>
              <a:lnSpc>
                <a:spcPct val="100000"/>
              </a:lnSpc>
            </a:pPr>
            <a:r>
              <a:rPr b="0" lang="uk-UA" sz="1500" spc="-1" strike="noStrike">
                <a:solidFill>
                  <a:srgbClr val="000000"/>
                </a:solidFill>
                <a:latin typeface="Arial"/>
                <a:ea typeface="DejaVu Sans"/>
              </a:rPr>
              <a:t>equivalence partitioning and boundary value analysis</a:t>
            </a:r>
            <a:endParaRPr b="0" lang="uk-UA" sz="1500" spc="-1" strike="noStrike">
              <a:latin typeface="Arial"/>
            </a:endParaRPr>
          </a:p>
        </p:txBody>
      </p:sp>
      <p:sp>
        <p:nvSpPr>
          <p:cNvPr id="88" name="CustomShape 3"/>
          <p:cNvSpPr/>
          <p:nvPr/>
        </p:nvSpPr>
        <p:spPr>
          <a:xfrm>
            <a:off x="6120" y="2979720"/>
            <a:ext cx="10074240" cy="2600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uk-UA" sz="1500" spc="-1" strike="noStrike">
                <a:solidFill>
                  <a:srgbClr val="000000"/>
                </a:solidFill>
                <a:latin typeface="Arial"/>
                <a:ea typeface="DejaVu Sans"/>
              </a:rPr>
              <a:t>Маємо, 0 — 19 балів (не склав)</a:t>
            </a:r>
            <a:endParaRPr b="0" lang="uk-UA" sz="1500" spc="-1" strike="noStrike">
              <a:latin typeface="Arial"/>
            </a:endParaRPr>
          </a:p>
          <a:p>
            <a:pPr>
              <a:lnSpc>
                <a:spcPct val="100000"/>
              </a:lnSpc>
            </a:pPr>
            <a:r>
              <a:rPr b="0" lang="uk-UA" sz="1500" spc="-1" strike="noStrike">
                <a:solidFill>
                  <a:srgbClr val="000000"/>
                </a:solidFill>
                <a:latin typeface="Arial"/>
                <a:ea typeface="DejaVu Sans"/>
              </a:rPr>
              <a:t>20 — 36 балів (склав)</a:t>
            </a:r>
            <a:endParaRPr b="0" lang="uk-UA" sz="1500" spc="-1" strike="noStrike">
              <a:latin typeface="Arial"/>
            </a:endParaRPr>
          </a:p>
          <a:p>
            <a:pPr>
              <a:lnSpc>
                <a:spcPct val="100000"/>
              </a:lnSpc>
            </a:pPr>
            <a:r>
              <a:rPr b="0" lang="uk-UA" sz="1500" spc="-1" strike="noStrike">
                <a:solidFill>
                  <a:srgbClr val="000000"/>
                </a:solidFill>
                <a:latin typeface="Arial"/>
                <a:ea typeface="DejaVu Sans"/>
              </a:rPr>
              <a:t>37 — 40 балів (автоматично зарахований)</a:t>
            </a:r>
            <a:endParaRPr b="0" lang="uk-UA" sz="1500" spc="-1" strike="noStrike">
              <a:latin typeface="Arial"/>
            </a:endParaRPr>
          </a:p>
          <a:p>
            <a:pPr>
              <a:lnSpc>
                <a:spcPct val="100000"/>
              </a:lnSpc>
            </a:pPr>
            <a:endParaRPr b="0" lang="uk-UA" sz="1500" spc="-1" strike="noStrike">
              <a:latin typeface="Arial"/>
            </a:endParaRPr>
          </a:p>
          <a:p>
            <a:pPr>
              <a:lnSpc>
                <a:spcPct val="100000"/>
              </a:lnSpc>
            </a:pPr>
            <a:r>
              <a:rPr b="0" lang="uk-UA" sz="1500" spc="-1" strike="noStrike">
                <a:solidFill>
                  <a:srgbClr val="000000"/>
                </a:solidFill>
                <a:latin typeface="Arial"/>
                <a:ea typeface="DejaVu Sans"/>
              </a:rPr>
              <a:t>Класи еквівалентності:</a:t>
            </a:r>
            <a:br/>
            <a:r>
              <a:rPr b="0" lang="uk-UA" sz="1500" spc="-1" strike="noStrike">
                <a:solidFill>
                  <a:srgbClr val="000000"/>
                </a:solidFill>
                <a:latin typeface="Arial"/>
                <a:ea typeface="DejaVu Sans"/>
              </a:rPr>
              <a:t>Невалідні значення: &lt; 0</a:t>
            </a:r>
            <a:endParaRPr b="0" lang="uk-UA" sz="1500" spc="-1" strike="noStrike">
              <a:latin typeface="Arial"/>
            </a:endParaRPr>
          </a:p>
          <a:p>
            <a:pPr>
              <a:lnSpc>
                <a:spcPct val="100000"/>
              </a:lnSpc>
            </a:pPr>
            <a:r>
              <a:rPr b="0" lang="uk-UA" sz="1500" spc="-1" strike="noStrike">
                <a:solidFill>
                  <a:srgbClr val="000000"/>
                </a:solidFill>
                <a:latin typeface="Arial"/>
                <a:ea typeface="DejaVu Sans"/>
              </a:rPr>
              <a:t>Невалідні значення: &gt; 40</a:t>
            </a:r>
            <a:endParaRPr b="0" lang="uk-UA" sz="1500" spc="-1" strike="noStrike">
              <a:latin typeface="Arial"/>
            </a:endParaRPr>
          </a:p>
          <a:p>
            <a:pPr>
              <a:lnSpc>
                <a:spcPct val="100000"/>
              </a:lnSpc>
            </a:pPr>
            <a:r>
              <a:rPr b="0" lang="uk-UA" sz="1500" spc="-1" strike="noStrike">
                <a:solidFill>
                  <a:srgbClr val="000000"/>
                </a:solidFill>
                <a:latin typeface="Arial"/>
                <a:ea typeface="DejaVu Sans"/>
              </a:rPr>
              <a:t>Валідні значення: 0 — 19</a:t>
            </a:r>
            <a:endParaRPr b="0" lang="uk-UA" sz="1500" spc="-1" strike="noStrike">
              <a:latin typeface="Arial"/>
            </a:endParaRPr>
          </a:p>
          <a:p>
            <a:pPr>
              <a:lnSpc>
                <a:spcPct val="100000"/>
              </a:lnSpc>
            </a:pPr>
            <a:r>
              <a:rPr b="0" lang="uk-UA" sz="1500" spc="-1" strike="noStrike">
                <a:solidFill>
                  <a:srgbClr val="000000"/>
                </a:solidFill>
                <a:latin typeface="Arial"/>
                <a:ea typeface="DejaVu Sans"/>
              </a:rPr>
              <a:t>Валідні значення: 20 — 36</a:t>
            </a:r>
            <a:endParaRPr b="0" lang="uk-UA" sz="1500" spc="-1" strike="noStrike">
              <a:latin typeface="Arial"/>
            </a:endParaRPr>
          </a:p>
          <a:p>
            <a:pPr>
              <a:lnSpc>
                <a:spcPct val="100000"/>
              </a:lnSpc>
            </a:pPr>
            <a:r>
              <a:rPr b="0" lang="uk-UA" sz="1500" spc="-1" strike="noStrike">
                <a:solidFill>
                  <a:srgbClr val="000000"/>
                </a:solidFill>
                <a:latin typeface="Arial"/>
                <a:ea typeface="DejaVu Sans"/>
              </a:rPr>
              <a:t>Валідні значення: 37 — 40</a:t>
            </a:r>
            <a:endParaRPr b="0" lang="uk-UA" sz="1500" spc="-1" strike="noStrike">
              <a:latin typeface="Arial"/>
            </a:endParaRPr>
          </a:p>
          <a:p>
            <a:pPr>
              <a:lnSpc>
                <a:spcPct val="100000"/>
              </a:lnSpc>
            </a:pPr>
            <a:endParaRPr b="0" lang="uk-UA" sz="15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5760" y="37800"/>
            <a:ext cx="10076040" cy="4658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uk-UA" sz="1500" spc="-1" strike="noStrike">
                <a:solidFill>
                  <a:srgbClr val="000000"/>
                </a:solidFill>
                <a:latin typeface="Arial"/>
                <a:ea typeface="DejaVu Sans"/>
              </a:rPr>
              <a:t>Decision tables</a:t>
            </a:r>
            <a:endParaRPr b="0" lang="uk-UA" sz="1500" spc="-1" strike="noStrike">
              <a:latin typeface="Arial"/>
            </a:endParaRPr>
          </a:p>
        </p:txBody>
      </p:sp>
      <p:sp>
        <p:nvSpPr>
          <p:cNvPr id="90" name="CustomShape 2"/>
          <p:cNvSpPr/>
          <p:nvPr/>
        </p:nvSpPr>
        <p:spPr>
          <a:xfrm>
            <a:off x="6120" y="864000"/>
            <a:ext cx="10074240" cy="14594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uk-UA" sz="1500" spc="-1" strike="noStrike">
                <a:solidFill>
                  <a:srgbClr val="000000"/>
                </a:solidFill>
                <a:latin typeface="Arial"/>
                <a:ea typeface="DejaVu Sans"/>
              </a:rPr>
              <a:t>Supplier has a system of discounts to be provided to outlets he works with. An outlet has a</a:t>
            </a:r>
            <a:endParaRPr b="0" lang="uk-UA" sz="1500" spc="-1" strike="noStrike">
              <a:latin typeface="Arial"/>
            </a:endParaRPr>
          </a:p>
          <a:p>
            <a:pPr>
              <a:lnSpc>
                <a:spcPct val="100000"/>
              </a:lnSpc>
            </a:pPr>
            <a:r>
              <a:rPr b="0" lang="uk-UA" sz="1500" spc="-1" strike="noStrike">
                <a:solidFill>
                  <a:srgbClr val="000000"/>
                </a:solidFill>
                <a:latin typeface="Arial"/>
                <a:ea typeface="DejaVu Sans"/>
              </a:rPr>
              <a:t>constant 20% discount to any product in any order if this outlet is from the partners list. Another</a:t>
            </a:r>
            <a:endParaRPr b="0" lang="uk-UA" sz="1500" spc="-1" strike="noStrike">
              <a:latin typeface="Arial"/>
            </a:endParaRPr>
          </a:p>
          <a:p>
            <a:pPr>
              <a:lnSpc>
                <a:spcPct val="100000"/>
              </a:lnSpc>
            </a:pPr>
            <a:r>
              <a:rPr b="0" lang="uk-UA" sz="1500" spc="-1" strike="noStrike">
                <a:solidFill>
                  <a:srgbClr val="000000"/>
                </a:solidFill>
                <a:latin typeface="Arial"/>
                <a:ea typeface="DejaVu Sans"/>
              </a:rPr>
              <a:t>type of discount is a 15% discount provided for the product if more than 10 units are ordered.</a:t>
            </a:r>
            <a:endParaRPr b="0" lang="uk-UA" sz="1500" spc="-1" strike="noStrike">
              <a:latin typeface="Arial"/>
            </a:endParaRPr>
          </a:p>
          <a:p>
            <a:pPr>
              <a:lnSpc>
                <a:spcPct val="100000"/>
              </a:lnSpc>
            </a:pPr>
            <a:r>
              <a:rPr b="0" lang="uk-UA" sz="1500" spc="-1" strike="noStrike">
                <a:solidFill>
                  <a:srgbClr val="000000"/>
                </a:solidFill>
                <a:latin typeface="Arial"/>
                <a:ea typeface="DejaVu Sans"/>
              </a:rPr>
              <a:t>Besides these, the 10% discount might be provided for some products within promotional periods.</a:t>
            </a:r>
            <a:endParaRPr b="0" lang="uk-UA" sz="1500" spc="-1" strike="noStrike">
              <a:latin typeface="Arial"/>
            </a:endParaRPr>
          </a:p>
          <a:p>
            <a:pPr>
              <a:lnSpc>
                <a:spcPct val="100000"/>
              </a:lnSpc>
            </a:pPr>
            <a:r>
              <a:rPr b="0" lang="uk-UA" sz="1500" spc="-1" strike="noStrike">
                <a:solidFill>
                  <a:srgbClr val="000000"/>
                </a:solidFill>
                <a:latin typeface="Arial"/>
                <a:ea typeface="DejaVu Sans"/>
              </a:rPr>
              <a:t>The last type of discount can’t be used by outlets with constant discount.</a:t>
            </a:r>
            <a:endParaRPr b="0" lang="uk-UA" sz="1500" spc="-1" strike="noStrike">
              <a:latin typeface="Arial"/>
            </a:endParaRPr>
          </a:p>
          <a:p>
            <a:pPr>
              <a:lnSpc>
                <a:spcPct val="100000"/>
              </a:lnSpc>
            </a:pPr>
            <a:r>
              <a:rPr b="0" lang="uk-UA" sz="1500" spc="-1" strike="noStrike">
                <a:solidFill>
                  <a:srgbClr val="000000"/>
                </a:solidFill>
                <a:latin typeface="Arial"/>
                <a:ea typeface="DejaVu Sans"/>
              </a:rPr>
              <a:t>	</a:t>
            </a:r>
            <a:r>
              <a:rPr b="0" lang="uk-UA" sz="1500" spc="-1" strike="noStrike">
                <a:solidFill>
                  <a:srgbClr val="000000"/>
                </a:solidFill>
                <a:latin typeface="Arial"/>
                <a:ea typeface="DejaVu Sans"/>
              </a:rPr>
              <a:t>1. Build decision table based on given information.</a:t>
            </a:r>
            <a:endParaRPr b="0" lang="uk-UA" sz="1500" spc="-1" strike="noStrike">
              <a:latin typeface="Arial"/>
            </a:endParaRPr>
          </a:p>
        </p:txBody>
      </p:sp>
      <p:graphicFrame>
        <p:nvGraphicFramePr>
          <p:cNvPr id="91" name="Table 3"/>
          <p:cNvGraphicFramePr/>
          <p:nvPr/>
        </p:nvGraphicFramePr>
        <p:xfrm>
          <a:off x="152640" y="2514960"/>
          <a:ext cx="6501240" cy="4524840"/>
        </p:xfrm>
        <a:graphic>
          <a:graphicData uri="http://schemas.openxmlformats.org/drawingml/2006/table">
            <a:tbl>
              <a:tblPr/>
              <a:tblGrid>
                <a:gridCol w="2530440"/>
                <a:gridCol w="375480"/>
                <a:gridCol w="348840"/>
                <a:gridCol w="429480"/>
                <a:gridCol w="402480"/>
                <a:gridCol w="402480"/>
                <a:gridCol w="402480"/>
                <a:gridCol w="402480"/>
                <a:gridCol w="402480"/>
              </a:tblGrid>
              <a:tr h="368280">
                <a:tc>
                  <a:txBody>
                    <a:bodyPr lIns="90000" rIns="90000">
                      <a:noAutofit/>
                    </a:bodyPr>
                    <a:p>
                      <a:pPr>
                        <a:lnSpc>
                          <a:spcPct val="100000"/>
                        </a:lnSpc>
                      </a:pPr>
                      <a:r>
                        <a:rPr b="1" lang="uk-UA" sz="1200" spc="-1" strike="noStrike">
                          <a:latin typeface="Cantarell"/>
                        </a:rPr>
                        <a:t>Умова</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68280">
                <a:tc>
                  <a:txBody>
                    <a:bodyPr lIns="90000" rIns="90000">
                      <a:noAutofit/>
                    </a:bodyPr>
                    <a:p>
                      <a:pPr>
                        <a:lnSpc>
                          <a:spcPct val="100000"/>
                        </a:lnSpc>
                      </a:pPr>
                      <a:r>
                        <a:rPr b="0" lang="uk-UA" sz="1200" spc="-1" strike="noStrike">
                          <a:latin typeface="Cantarell"/>
                        </a:rPr>
                        <a:t>Аутлет</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68280">
                <a:tc>
                  <a:txBody>
                    <a:bodyPr lIns="90000" rIns="90000">
                      <a:noAutofit/>
                    </a:bodyPr>
                    <a:p>
                      <a:pPr>
                        <a:lnSpc>
                          <a:spcPct val="100000"/>
                        </a:lnSpc>
                      </a:pPr>
                      <a:r>
                        <a:rPr b="0" lang="uk-UA" sz="1200" spc="-1" strike="noStrike">
                          <a:latin typeface="Cantarell"/>
                        </a:rPr>
                        <a:t>Замовлено 10 товарів</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1360">
                <a:tc>
                  <a:txBody>
                    <a:bodyPr lIns="90000" rIns="90000">
                      <a:noAutofit/>
                    </a:bodyPr>
                    <a:p>
                      <a:pPr>
                        <a:lnSpc>
                          <a:spcPct val="100000"/>
                        </a:lnSpc>
                      </a:pPr>
                      <a:r>
                        <a:rPr b="0" lang="uk-UA" sz="1200" spc="-1" strike="noStrike">
                          <a:latin typeface="Cantarell"/>
                        </a:rPr>
                        <a:t>Рекламний період</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68280">
                <a:tc>
                  <a:txBody>
                    <a:bodyPr lIns="90000" rIns="90000">
                      <a:noAutofit/>
                    </a:bodyPr>
                    <a:p>
                      <a:pPr>
                        <a:lnSpc>
                          <a:spcPct val="100000"/>
                        </a:lnSpc>
                      </a:pPr>
                      <a:r>
                        <a:rPr b="1" lang="uk-UA" sz="1200" spc="-1" strike="noStrike">
                          <a:latin typeface="Cantarell"/>
                        </a:rPr>
                        <a:t>Дія</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68280">
                <a:tc>
                  <a:txBody>
                    <a:bodyPr lIns="90000" rIns="90000">
                      <a:noAutofit/>
                    </a:bodyPr>
                    <a:p>
                      <a:r>
                        <a:rPr b="0" lang="uk-UA" sz="1200" spc="-1" strike="noStrike">
                          <a:latin typeface="Arial"/>
                        </a:rPr>
                        <a:t>Не надавати знижку</a:t>
                      </a:r>
                      <a:endParaRPr b="0" lang="uk-UA"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68280">
                <a:tc>
                  <a:txBody>
                    <a:bodyPr lIns="90000" rIns="90000">
                      <a:noAutofit/>
                    </a:bodyPr>
                    <a:p>
                      <a:pPr>
                        <a:lnSpc>
                          <a:spcPct val="100000"/>
                        </a:lnSpc>
                      </a:pPr>
                      <a:r>
                        <a:rPr b="0" lang="uk-UA" sz="1200" spc="-1" strike="noStrike">
                          <a:latin typeface="Cantarell"/>
                        </a:rPr>
                        <a:t>Надати знижку 10%</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68280">
                <a:tc>
                  <a:txBody>
                    <a:bodyPr lIns="90000" rIns="90000">
                      <a:noAutofit/>
                    </a:bodyPr>
                    <a:p>
                      <a:pPr>
                        <a:lnSpc>
                          <a:spcPct val="100000"/>
                        </a:lnSpc>
                      </a:pPr>
                      <a:r>
                        <a:rPr b="0" lang="uk-UA" sz="1200" spc="-1" strike="noStrike">
                          <a:latin typeface="Cantarell"/>
                        </a:rPr>
                        <a:t>Надати знижку 15%</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68280">
                <a:tc>
                  <a:txBody>
                    <a:bodyPr lIns="90000" rIns="90000">
                      <a:noAutofit/>
                    </a:bodyPr>
                    <a:p>
                      <a:pPr>
                        <a:lnSpc>
                          <a:spcPct val="100000"/>
                        </a:lnSpc>
                      </a:pPr>
                      <a:r>
                        <a:rPr b="0" lang="uk-UA" sz="1200" spc="-1" strike="noStrike">
                          <a:latin typeface="Cantarell"/>
                        </a:rPr>
                        <a:t>Надати знижку 20%</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68280">
                <a:tc>
                  <a:txBody>
                    <a:bodyPr lIns="90000" rIns="90000">
                      <a:noAutofit/>
                    </a:bodyPr>
                    <a:p>
                      <a:pPr>
                        <a:lnSpc>
                          <a:spcPct val="100000"/>
                        </a:lnSpc>
                      </a:pPr>
                      <a:r>
                        <a:rPr b="0" lang="uk-UA" sz="1200" spc="-1" strike="noStrike">
                          <a:latin typeface="Cantarell"/>
                        </a:rPr>
                        <a:t>Надати знижку 25%</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68280">
                <a:tc>
                  <a:txBody>
                    <a:bodyPr lIns="90000" rIns="90000">
                      <a:noAutofit/>
                    </a:bodyPr>
                    <a:p>
                      <a:pPr>
                        <a:lnSpc>
                          <a:spcPct val="100000"/>
                        </a:lnSpc>
                      </a:pPr>
                      <a:r>
                        <a:rPr b="0" lang="uk-UA" sz="1200" spc="-1" strike="noStrike">
                          <a:latin typeface="Cantarell"/>
                        </a:rPr>
                        <a:t>Надати знижку 35%</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uk-UA" sz="1200" spc="-1" strike="noStrike">
                          <a:latin typeface="Cantarell"/>
                        </a:rPr>
                        <a:t>-</a:t>
                      </a:r>
                      <a:endParaRPr b="0" lang="uk-UA" sz="1200" spc="-1" strike="noStrike">
                        <a:latin typeface="Cantarel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760" y="37800"/>
            <a:ext cx="10076040" cy="4658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uk-UA" sz="1500" spc="-1" strike="noStrike">
                <a:solidFill>
                  <a:srgbClr val="000000"/>
                </a:solidFill>
                <a:latin typeface="Arial"/>
                <a:ea typeface="DejaVu Sans"/>
              </a:rPr>
              <a:t>State transition</a:t>
            </a:r>
            <a:endParaRPr b="0" lang="uk-UA" sz="1500" spc="-1" strike="noStrike">
              <a:latin typeface="Arial"/>
            </a:endParaRPr>
          </a:p>
        </p:txBody>
      </p:sp>
      <p:sp>
        <p:nvSpPr>
          <p:cNvPr id="93" name="CustomShape 2"/>
          <p:cNvSpPr/>
          <p:nvPr/>
        </p:nvSpPr>
        <p:spPr>
          <a:xfrm>
            <a:off x="6120" y="432000"/>
            <a:ext cx="10074240" cy="2600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uk-UA" sz="1500" spc="-1" strike="noStrike">
                <a:solidFill>
                  <a:srgbClr val="000000"/>
                </a:solidFill>
                <a:latin typeface="Arial"/>
                <a:ea typeface="DejaVu Sans"/>
              </a:rPr>
              <a:t>To buy an train e-ticket user has to select the departure and destination cities, and travel date and click “Search”. When the system finds appropriate trains user can select appropriate train for him and select a place from the list of available places. To continue the ticket ordering user enters his Last Name and First Name, e-mail and clicks “Pay”. If data is entered incorrectly error-message will be shown: “Please, re-enter your personal data”. If data entered correctly user will be redirected on payment page. On this page user should enter the 16-digit number of card, period of validity and code of CVV2/CVC2 and then press “Pay”. If entered data is correct, user will get email-notification that operation completed successfully. In other case user will get error message on the screen and will be asked to correct data and press “Pay” again.</a:t>
            </a:r>
            <a:endParaRPr b="0" lang="uk-UA" sz="1500" spc="-1" strike="noStrike">
              <a:latin typeface="Arial"/>
            </a:endParaRPr>
          </a:p>
          <a:p>
            <a:pPr>
              <a:lnSpc>
                <a:spcPct val="100000"/>
              </a:lnSpc>
            </a:pPr>
            <a:r>
              <a:rPr b="0" lang="uk-UA" sz="1500" spc="-1" strike="noStrike">
                <a:solidFill>
                  <a:srgbClr val="000000"/>
                </a:solidFill>
                <a:latin typeface="Arial"/>
                <a:ea typeface="DejaVu Sans"/>
              </a:rPr>
              <a:t>	</a:t>
            </a:r>
            <a:r>
              <a:rPr b="0" lang="uk-UA" sz="1500" spc="-1" strike="noStrike">
                <a:solidFill>
                  <a:srgbClr val="000000"/>
                </a:solidFill>
                <a:latin typeface="Arial"/>
                <a:ea typeface="DejaVu Sans"/>
              </a:rPr>
              <a:t>1. Build state transition</a:t>
            </a:r>
            <a:endParaRPr b="0" lang="uk-UA" sz="1500" spc="-1" strike="noStrike">
              <a:latin typeface="Arial"/>
            </a:endParaRPr>
          </a:p>
          <a:p>
            <a:pPr>
              <a:lnSpc>
                <a:spcPct val="100000"/>
              </a:lnSpc>
            </a:pPr>
            <a:r>
              <a:rPr b="0" lang="uk-UA" sz="1500" spc="-1" strike="noStrike">
                <a:solidFill>
                  <a:srgbClr val="000000"/>
                </a:solidFill>
                <a:latin typeface="Arial"/>
                <a:ea typeface="DejaVu Sans"/>
              </a:rPr>
              <a:t> </a:t>
            </a:r>
            <a:r>
              <a:rPr b="0" lang="uk-UA" sz="1500" spc="-1" strike="noStrike">
                <a:solidFill>
                  <a:srgbClr val="000000"/>
                </a:solidFill>
                <a:latin typeface="Arial"/>
                <a:ea typeface="DejaVu Sans"/>
              </a:rPr>
              <a:t>diagram based on given</a:t>
            </a:r>
            <a:endParaRPr b="0" lang="uk-UA" sz="1500" spc="-1" strike="noStrike">
              <a:latin typeface="Arial"/>
            </a:endParaRPr>
          </a:p>
          <a:p>
            <a:pPr>
              <a:lnSpc>
                <a:spcPct val="100000"/>
              </a:lnSpc>
            </a:pPr>
            <a:r>
              <a:rPr b="0" lang="uk-UA" sz="1500" spc="-1" strike="noStrike">
                <a:solidFill>
                  <a:srgbClr val="000000"/>
                </a:solidFill>
                <a:latin typeface="Arial"/>
                <a:ea typeface="DejaVu Sans"/>
              </a:rPr>
              <a:t> </a:t>
            </a:r>
            <a:r>
              <a:rPr b="0" lang="uk-UA" sz="1500" spc="-1" strike="noStrike">
                <a:solidFill>
                  <a:srgbClr val="000000"/>
                </a:solidFill>
                <a:latin typeface="Arial"/>
                <a:ea typeface="DejaVu Sans"/>
              </a:rPr>
              <a:t>Information.</a:t>
            </a:r>
            <a:endParaRPr b="0" lang="uk-UA" sz="1500" spc="-1" strike="noStrike">
              <a:latin typeface="Arial"/>
            </a:endParaRPr>
          </a:p>
        </p:txBody>
      </p:sp>
      <p:pic>
        <p:nvPicPr>
          <p:cNvPr id="94" name="" descr=""/>
          <p:cNvPicPr/>
          <p:nvPr/>
        </p:nvPicPr>
        <p:blipFill>
          <a:blip r:embed="rId1"/>
          <a:stretch/>
        </p:blipFill>
        <p:spPr>
          <a:xfrm>
            <a:off x="2808000" y="2322000"/>
            <a:ext cx="7285320" cy="5237640"/>
          </a:xfrm>
          <a:prstGeom prst="rect">
            <a:avLst/>
          </a:prstGeom>
          <a:ln>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5262</TotalTime>
  <Application>LibreOffice/6.1.6.3$Linux_X86_64 LibreOffice_project/10$Build-3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2019-02-25T15:04:16Z</dcterms:created>
  <dc:creator>Gab</dc:creator>
  <dc:description/>
  <dc:language>en-US</dc:language>
  <cp:lastModifiedBy/>
  <dcterms:modified xsi:type="dcterms:W3CDTF">2019-06-01T22:50:11Z</dcterms:modified>
  <cp:revision>74</cp:revision>
  <dc:subject/>
  <dc:title>Forestbird</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13</vt:i4>
  </property>
  <property fmtid="{D5CDD505-2E9C-101B-9397-08002B2CF9AE}" pid="8" name="PresentationFormat">
    <vt:lpwstr>Произвольный</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