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Заголовок і підзаголовок">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Текст назви</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1 рівень тексту</a:t>
            </a:r>
          </a:p>
          <a:p>
            <a:pPr lvl="1"/>
            <a:r>
              <a:t>2 рівень тексту</a:t>
            </a:r>
          </a:p>
          <a:p>
            <a:pPr lvl="2"/>
            <a:r>
              <a:t>3 рівень тексту</a:t>
            </a:r>
          </a:p>
          <a:p>
            <a:pPr lvl="3"/>
            <a:r>
              <a:t>4 рівень тексту</a:t>
            </a:r>
          </a:p>
          <a:p>
            <a:pPr lvl="4"/>
            <a:r>
              <a:t>5 рівень тексту</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Цитата">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b="1" sz="2800">
                <a:latin typeface="Helvetica"/>
                <a:ea typeface="Helvetica"/>
                <a:cs typeface="Helvetica"/>
                <a:sym typeface="Helvetica"/>
              </a:defRPr>
            </a:lvl1pPr>
          </a:lstStyle>
          <a:p>
            <a:pPr/>
            <a:r>
              <a:t>–Степан Яблучко</a:t>
            </a:r>
          </a:p>
        </p:txBody>
      </p:sp>
      <p:sp>
        <p:nvSpPr>
          <p:cNvPr id="94" name="Shape 94"/>
          <p:cNvSpPr/>
          <p:nvPr>
            <p:ph type="body" sz="quarter" idx="14"/>
          </p:nvPr>
        </p:nvSpPr>
        <p:spPr>
          <a:xfrm>
            <a:off x="1270000" y="4254500"/>
            <a:ext cx="10464800" cy="711200"/>
          </a:xfrm>
          <a:prstGeom prst="rect">
            <a:avLst/>
          </a:prstGeom>
        </p:spPr>
        <p:txBody>
          <a:bodyPr>
            <a:spAutoFit/>
          </a:bodyPr>
          <a:lstStyle>
            <a:lvl1pPr marL="0" indent="0" algn="ctr">
              <a:spcBef>
                <a:spcPts val="2400"/>
              </a:spcBef>
              <a:buSzTx/>
              <a:buNone/>
              <a:defRPr sz="4000"/>
            </a:lvl1pPr>
          </a:lstStyle>
          <a:p>
            <a:pPr/>
            <a:r>
              <a:t>“Введіть цитату тут.”</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Фото">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Пустий">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Фото (горизонтально)">
    <p:spTree>
      <p:nvGrpSpPr>
        <p:cNvPr id="1" name=""/>
        <p:cNvGrpSpPr/>
        <p:nvPr/>
      </p:nvGrpSpPr>
      <p:grpSpPr>
        <a:xfrm>
          <a:off x="0" y="0"/>
          <a:ext cx="0" cy="0"/>
          <a:chOff x="0" y="0"/>
          <a:chExt cx="0" cy="0"/>
        </a:xfrm>
      </p:grpSpPr>
      <p:sp>
        <p:nvSpPr>
          <p:cNvPr id="20" name="Shape 20"/>
          <p:cNvSpPr/>
          <p:nvPr>
            <p:ph type="pic" idx="13"/>
          </p:nvPr>
        </p:nvSpPr>
        <p:spPr>
          <a:xfrm>
            <a:off x="160020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Текст назви</a:t>
            </a:r>
          </a:p>
        </p:txBody>
      </p:sp>
      <p:sp>
        <p:nvSpPr>
          <p:cNvPr id="22" name="Shape 22"/>
          <p:cNvSpPr/>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1 рівень тексту</a:t>
            </a:r>
          </a:p>
          <a:p>
            <a:pPr lvl="1"/>
            <a:r>
              <a:t>2 рівень тексту</a:t>
            </a:r>
          </a:p>
          <a:p>
            <a:pPr lvl="2"/>
            <a:r>
              <a:t>3 рівень тексту</a:t>
            </a:r>
          </a:p>
          <a:p>
            <a:pPr lvl="3"/>
            <a:r>
              <a:t>4 рівень тексту</a:t>
            </a:r>
          </a:p>
          <a:p>
            <a:pPr lvl="4"/>
            <a:r>
              <a:t>5 рівень тексту</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Назва — по центру">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Текст назви</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Фото (вертикально)">
    <p:spTree>
      <p:nvGrpSpPr>
        <p:cNvPr id="1" name=""/>
        <p:cNvGrpSpPr/>
        <p:nvPr/>
      </p:nvGrpSpPr>
      <p:grpSpPr>
        <a:xfrm>
          <a:off x="0" y="0"/>
          <a:ext cx="0" cy="0"/>
          <a:chOff x="0" y="0"/>
          <a:chExt cx="0" cy="0"/>
        </a:xfrm>
      </p:grpSpPr>
      <p:sp>
        <p:nvSpPr>
          <p:cNvPr id="38" name="Shape 38"/>
          <p:cNvSpPr/>
          <p:nvPr>
            <p:ph type="pic" sz="half" idx="13"/>
          </p:nvPr>
        </p:nvSpPr>
        <p:spPr>
          <a:xfrm>
            <a:off x="6718300" y="762000"/>
            <a:ext cx="5334000" cy="8242300"/>
          </a:xfrm>
          <a:prstGeom prst="rect">
            <a:avLst/>
          </a:prstGeom>
        </p:spPr>
        <p:txBody>
          <a:bodyPr lIns="91439" tIns="45719" rIns="91439" bIns="45719" anchor="t">
            <a:noAutofit/>
          </a:bodyPr>
          <a:lstStyle/>
          <a:p>
            <a:pPr/>
          </a:p>
        </p:txBody>
      </p:sp>
      <p:sp>
        <p:nvSpPr>
          <p:cNvPr id="39" name="Shape 39"/>
          <p:cNvSpPr/>
          <p:nvPr>
            <p:ph type="title"/>
          </p:nvPr>
        </p:nvSpPr>
        <p:spPr>
          <a:xfrm>
            <a:off x="952500" y="762000"/>
            <a:ext cx="5334000" cy="4000500"/>
          </a:xfrm>
          <a:prstGeom prst="rect">
            <a:avLst/>
          </a:prstGeom>
        </p:spPr>
        <p:txBody>
          <a:bodyPr anchor="b"/>
          <a:lstStyle>
            <a:lvl1pPr>
              <a:defRPr sz="6000"/>
            </a:lvl1pPr>
          </a:lstStyle>
          <a:p>
            <a:pPr/>
            <a:r>
              <a:t>Текст назви</a:t>
            </a:r>
          </a:p>
        </p:txBody>
      </p:sp>
      <p:sp>
        <p:nvSpPr>
          <p:cNvPr id="40" name="Shape 40"/>
          <p:cNvSpPr/>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1 рівень тексту</a:t>
            </a:r>
          </a:p>
          <a:p>
            <a:pPr lvl="1"/>
            <a:r>
              <a:t>2 рівень тексту</a:t>
            </a:r>
          </a:p>
          <a:p>
            <a:pPr lvl="2"/>
            <a:r>
              <a:t>3 рівень тексту</a:t>
            </a:r>
          </a:p>
          <a:p>
            <a:pPr lvl="3"/>
            <a:r>
              <a:t>4 рівень тексту</a:t>
            </a:r>
          </a:p>
          <a:p>
            <a:pPr lvl="4"/>
            <a:r>
              <a:t>5 рівень тексту</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Заголовок (зверху)">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Текст назви</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Заголовок і маркери">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Текст назви</a:t>
            </a:r>
          </a:p>
        </p:txBody>
      </p:sp>
      <p:sp>
        <p:nvSpPr>
          <p:cNvPr id="57" name="Shape 57"/>
          <p:cNvSpPr/>
          <p:nvPr>
            <p:ph type="body" idx="1"/>
          </p:nvPr>
        </p:nvSpPr>
        <p:spPr>
          <a:prstGeom prst="rect">
            <a:avLst/>
          </a:prstGeom>
        </p:spPr>
        <p:txBody>
          <a:bodyPr/>
          <a:lstStyle/>
          <a:p>
            <a:pPr/>
            <a:r>
              <a:t>1 рівень тексту</a:t>
            </a:r>
          </a:p>
          <a:p>
            <a:pPr lvl="1"/>
            <a:r>
              <a:t>2 рівень тексту</a:t>
            </a:r>
          </a:p>
          <a:p>
            <a:pPr lvl="2"/>
            <a:r>
              <a:t>3 рівень тексту</a:t>
            </a:r>
          </a:p>
          <a:p>
            <a:pPr lvl="3"/>
            <a:r>
              <a:t>4 рівень тексту</a:t>
            </a:r>
          </a:p>
          <a:p>
            <a:pPr lvl="4"/>
            <a:r>
              <a:t>5 рівень тексту</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Заголовок, маркери і фото">
    <p:spTree>
      <p:nvGrpSpPr>
        <p:cNvPr id="1" name=""/>
        <p:cNvGrpSpPr/>
        <p:nvPr/>
      </p:nvGrpSpPr>
      <p:grpSpPr>
        <a:xfrm>
          <a:off x="0" y="0"/>
          <a:ext cx="0" cy="0"/>
          <a:chOff x="0" y="0"/>
          <a:chExt cx="0" cy="0"/>
        </a:xfrm>
      </p:grpSpPr>
      <p:sp>
        <p:nvSpPr>
          <p:cNvPr id="65" name="Shape 65"/>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Текст назви</a:t>
            </a:r>
          </a:p>
        </p:txBody>
      </p:sp>
      <p:sp>
        <p:nvSpPr>
          <p:cNvPr id="67" name="Shape 67"/>
          <p:cNvSpPr/>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a:r>
              <a:t>1 рівень тексту</a:t>
            </a:r>
          </a:p>
          <a:p>
            <a:pPr lvl="1"/>
            <a:r>
              <a:t>2 рівень тексту</a:t>
            </a:r>
          </a:p>
          <a:p>
            <a:pPr lvl="2"/>
            <a:r>
              <a:t>3 рівень тексту</a:t>
            </a:r>
          </a:p>
          <a:p>
            <a:pPr lvl="3"/>
            <a:r>
              <a:t>4 рівень тексту</a:t>
            </a:r>
          </a:p>
          <a:p>
            <a:pPr lvl="4"/>
            <a:r>
              <a:t>5 рівень тексту</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Маркери">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1 рівень тексту</a:t>
            </a:r>
          </a:p>
          <a:p>
            <a:pPr lvl="1"/>
            <a:r>
              <a:t>2 рівень тексту</a:t>
            </a:r>
          </a:p>
          <a:p>
            <a:pPr lvl="2"/>
            <a:r>
              <a:t>3 рівень тексту</a:t>
            </a:r>
          </a:p>
          <a:p>
            <a:pPr lvl="3"/>
            <a:r>
              <a:t>4 рівень тексту</a:t>
            </a:r>
          </a:p>
          <a:p>
            <a:pPr lvl="4"/>
            <a:r>
              <a:t>5 рівень тексту</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Фото (3 шт)">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898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18300" y="762000"/>
            <a:ext cx="5334000" cy="3898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762884"/>
            <a:ext cx="5334000" cy="8229601"/>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Текст назви</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1 рівень тексту</a:t>
            </a:r>
          </a:p>
          <a:p>
            <a:pPr lvl="1"/>
            <a:r>
              <a:t>2 рівень тексту</a:t>
            </a:r>
          </a:p>
          <a:p>
            <a:pPr lvl="2"/>
            <a:r>
              <a:t>3 рівень тексту</a:t>
            </a:r>
          </a:p>
          <a:p>
            <a:pPr lvl="3"/>
            <a:r>
              <a:t>4 рівень тексту</a:t>
            </a:r>
          </a:p>
          <a:p>
            <a:pPr lvl="4"/>
            <a:r>
              <a:t>5 рівень тексту</a:t>
            </a:r>
          </a:p>
        </p:txBody>
      </p:sp>
      <p:sp>
        <p:nvSpPr>
          <p:cNvPr id="4" name="Shape 4"/>
          <p:cNvSpPr/>
          <p:nvPr>
            <p:ph type="sldNum" sz="quarter" idx="2"/>
          </p:nvPr>
        </p:nvSpPr>
        <p:spPr>
          <a:xfrm>
            <a:off x="6311798" y="924560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xfrm>
            <a:off x="1270000" y="3225800"/>
            <a:ext cx="10464800" cy="3302000"/>
          </a:xfrm>
          <a:prstGeom prst="rect">
            <a:avLst/>
          </a:prstGeom>
        </p:spPr>
        <p:txBody>
          <a:bodyPr/>
          <a:lstStyle/>
          <a:p>
            <a:pPr/>
            <a:r>
              <a:t>Тестування простого предмету</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prstGeom prst="rect">
            <a:avLst/>
          </a:prstGeom>
        </p:spPr>
        <p:txBody>
          <a:bodyPr/>
          <a:lstStyle/>
          <a:p>
            <a:pPr/>
            <a:r>
              <a:t>Кінець.</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1" name="2019-02-25 19.49.33.jpg"/>
          <p:cNvPicPr>
            <a:picLocks noChangeAspect="1"/>
          </p:cNvPicPr>
          <p:nvPr>
            <p:ph type="pic" idx="13"/>
          </p:nvPr>
        </p:nvPicPr>
        <p:blipFill>
          <a:blip r:embed="rId2">
            <a:extLst/>
          </a:blip>
          <a:srcRect l="0" t="11293" r="0" b="11293"/>
          <a:stretch>
            <a:fillRect/>
          </a:stretch>
        </p:blipFill>
        <p:spPr>
          <a:xfrm>
            <a:off x="2781557" y="828566"/>
            <a:ext cx="7441895" cy="5918201"/>
          </a:xfrm>
          <a:prstGeom prst="rect">
            <a:avLst/>
          </a:prstGeom>
        </p:spPr>
      </p:pic>
      <p:sp>
        <p:nvSpPr>
          <p:cNvPr id="122" name="Shape 122"/>
          <p:cNvSpPr/>
          <p:nvPr>
            <p:ph type="body" sz="quarter" idx="1"/>
          </p:nvPr>
        </p:nvSpPr>
        <p:spPr>
          <a:xfrm>
            <a:off x="1270000" y="7329249"/>
            <a:ext cx="10464800" cy="1219201"/>
          </a:xfrm>
          <a:prstGeom prst="rect">
            <a:avLst/>
          </a:prstGeom>
        </p:spPr>
        <p:txBody>
          <a:bodyPr/>
          <a:lstStyle/>
          <a:p>
            <a:pPr/>
            <a:r>
              <a:t>В якості предмету тестування було обрано зошит в клітинку на 36 аркушів.</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4" name="2019-02-25 19.49.33.jpg"/>
          <p:cNvPicPr>
            <a:picLocks noChangeAspect="1"/>
          </p:cNvPicPr>
          <p:nvPr>
            <p:ph type="pic" idx="13"/>
          </p:nvPr>
        </p:nvPicPr>
        <p:blipFill>
          <a:blip r:embed="rId2">
            <a:extLst/>
          </a:blip>
          <a:srcRect l="0" t="8876" r="0" b="8876"/>
          <a:stretch>
            <a:fillRect/>
          </a:stretch>
        </p:blipFill>
        <p:spPr>
          <a:xfrm>
            <a:off x="7119310" y="3111359"/>
            <a:ext cx="5303546" cy="4481049"/>
          </a:xfrm>
          <a:prstGeom prst="rect">
            <a:avLst/>
          </a:prstGeom>
        </p:spPr>
      </p:pic>
      <p:sp>
        <p:nvSpPr>
          <p:cNvPr id="125" name="Shape 125"/>
          <p:cNvSpPr/>
          <p:nvPr>
            <p:ph type="title"/>
          </p:nvPr>
        </p:nvSpPr>
        <p:spPr>
          <a:xfrm>
            <a:off x="1270000" y="139700"/>
            <a:ext cx="10464801" cy="1422401"/>
          </a:xfrm>
          <a:prstGeom prst="rect">
            <a:avLst/>
          </a:prstGeom>
        </p:spPr>
        <p:txBody>
          <a:bodyPr/>
          <a:lstStyle>
            <a:lvl1pPr defTabSz="473201">
              <a:defRPr sz="6480"/>
            </a:lvl1pPr>
          </a:lstStyle>
          <a:p>
            <a:pPr/>
            <a:r>
              <a:t>Зовнішній вигляд та форма</a:t>
            </a:r>
          </a:p>
        </p:txBody>
      </p:sp>
      <p:sp>
        <p:nvSpPr>
          <p:cNvPr id="126" name="Shape 126"/>
          <p:cNvSpPr/>
          <p:nvPr>
            <p:ph type="body" sz="quarter" idx="1"/>
          </p:nvPr>
        </p:nvSpPr>
        <p:spPr>
          <a:xfrm>
            <a:off x="1060898" y="3111359"/>
            <a:ext cx="5453110" cy="4481117"/>
          </a:xfrm>
          <a:prstGeom prst="rect">
            <a:avLst/>
          </a:prstGeom>
        </p:spPr>
        <p:txBody>
          <a:bodyPr/>
          <a:lstStyle/>
          <a:p>
            <a:pPr algn="l"/>
            <a:r>
              <a:t>Зошит вироблений у вигляді прямокутника, кути в зошиті є згладжені, а сторінки не роблять жодних порізів на шкірі. </a:t>
            </a:r>
          </a:p>
          <a:p>
            <a:pPr algn="l"/>
          </a:p>
          <a:p>
            <a:pPr algn="l"/>
            <a:r>
              <a:t>Матеріал обкладинки є гладкий і приємний на дотик.</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8" name="2019-02-25 20.07.26.jpg"/>
          <p:cNvPicPr>
            <a:picLocks noChangeAspect="1"/>
          </p:cNvPicPr>
          <p:nvPr>
            <p:ph type="pic" idx="13"/>
          </p:nvPr>
        </p:nvPicPr>
        <p:blipFill>
          <a:blip r:embed="rId2">
            <a:extLst/>
          </a:blip>
          <a:srcRect l="3187" t="0" r="3187" b="0"/>
          <a:stretch>
            <a:fillRect/>
          </a:stretch>
        </p:blipFill>
        <p:spPr>
          <a:prstGeom prst="rect">
            <a:avLst/>
          </a:prstGeom>
        </p:spPr>
      </p:pic>
      <p:sp>
        <p:nvSpPr>
          <p:cNvPr id="129" name="Shape 129"/>
          <p:cNvSpPr/>
          <p:nvPr>
            <p:ph type="title"/>
          </p:nvPr>
        </p:nvSpPr>
        <p:spPr>
          <a:prstGeom prst="rect">
            <a:avLst/>
          </a:prstGeom>
        </p:spPr>
        <p:txBody>
          <a:bodyPr/>
          <a:lstStyle/>
          <a:p>
            <a:pPr/>
            <a:r>
              <a:t>Гнучкість зошита</a:t>
            </a:r>
          </a:p>
        </p:txBody>
      </p:sp>
      <p:sp>
        <p:nvSpPr>
          <p:cNvPr id="130" name="Shape 130"/>
          <p:cNvSpPr/>
          <p:nvPr>
            <p:ph type="body" sz="half" idx="1"/>
          </p:nvPr>
        </p:nvSpPr>
        <p:spPr>
          <a:prstGeom prst="rect">
            <a:avLst/>
          </a:prstGeom>
        </p:spPr>
        <p:txBody>
          <a:bodyPr/>
          <a:lstStyle/>
          <a:p>
            <a:pPr marL="377190" indent="-377190" defTabSz="578358">
              <a:spcBef>
                <a:spcPts val="3700"/>
              </a:spcBef>
              <a:defRPr sz="2772"/>
            </a:pPr>
            <a:r>
              <a:t>Для того, щоб захистити сторінки зошита від загинань та для перенесення в сумках малого розміру, зошит повинен при згинанні не деформувати стан сторінок.</a:t>
            </a:r>
          </a:p>
          <a:p>
            <a:pPr marL="377190" indent="-377190" defTabSz="578358">
              <a:spcBef>
                <a:spcPts val="3700"/>
              </a:spcBef>
              <a:defRPr sz="2772"/>
            </a:pPr>
            <a:r>
              <a:t>В результаті виявилось, що зошит спокійно можна згинати і при цьому стан сторінок залишиться непошкодженим. Можна зробити висновок, що обкладинка зроблена з якісного матеріалу.</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2" name="2019-02-25 20.07.32.jpg"/>
          <p:cNvPicPr>
            <a:picLocks noChangeAspect="1"/>
          </p:cNvPicPr>
          <p:nvPr>
            <p:ph type="pic" idx="13"/>
          </p:nvPr>
        </p:nvPicPr>
        <p:blipFill>
          <a:blip r:embed="rId2">
            <a:extLst/>
          </a:blip>
          <a:srcRect l="27871" t="780" r="33257" b="780"/>
          <a:stretch>
            <a:fillRect/>
          </a:stretch>
        </p:blipFill>
        <p:spPr>
          <a:xfrm>
            <a:off x="6718299" y="755650"/>
            <a:ext cx="5334001" cy="8242301"/>
          </a:xfrm>
          <a:prstGeom prst="rect">
            <a:avLst/>
          </a:prstGeom>
        </p:spPr>
      </p:pic>
      <p:sp>
        <p:nvSpPr>
          <p:cNvPr id="133" name="Shape 133"/>
          <p:cNvSpPr/>
          <p:nvPr>
            <p:ph type="title"/>
          </p:nvPr>
        </p:nvSpPr>
        <p:spPr>
          <a:xfrm>
            <a:off x="1066799" y="-1402424"/>
            <a:ext cx="5334001" cy="4000501"/>
          </a:xfrm>
          <a:prstGeom prst="rect">
            <a:avLst/>
          </a:prstGeom>
        </p:spPr>
        <p:txBody>
          <a:bodyPr/>
          <a:lstStyle/>
          <a:p>
            <a:pPr/>
            <a:r>
              <a:t>Користування зошитом</a:t>
            </a:r>
          </a:p>
        </p:txBody>
      </p:sp>
      <p:sp>
        <p:nvSpPr>
          <p:cNvPr id="134" name="Shape 134"/>
          <p:cNvSpPr/>
          <p:nvPr>
            <p:ph type="body" sz="quarter" idx="1"/>
          </p:nvPr>
        </p:nvSpPr>
        <p:spPr>
          <a:xfrm>
            <a:off x="1066799" y="3648835"/>
            <a:ext cx="5334001" cy="4000501"/>
          </a:xfrm>
          <a:prstGeom prst="rect">
            <a:avLst/>
          </a:prstGeom>
        </p:spPr>
        <p:txBody>
          <a:bodyPr/>
          <a:lstStyle>
            <a:lvl1pPr algn="l" defTabSz="443991">
              <a:defRPr sz="2432"/>
            </a:lvl1pPr>
          </a:lstStyle>
          <a:p>
            <a:pPr/>
            <a:r>
              <a:t>При написанні на сторінках зошита не повинно просвічуватись чорнило з попередньої сторінки. На даному фото можна побачити, що чорнило все таки трохи просвічується. Цю проблему можна усунути, якщо вона вас сильно турбує, використанням шарикової ручки або взагалом краще підібрати зошит зі сторінками більшої товщини.</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6" name="2019-02-25 20.07.53.jpg"/>
          <p:cNvPicPr>
            <a:picLocks noChangeAspect="1"/>
          </p:cNvPicPr>
          <p:nvPr>
            <p:ph type="pic" idx="13"/>
          </p:nvPr>
        </p:nvPicPr>
        <p:blipFill>
          <a:blip r:embed="rId2">
            <a:extLst/>
          </a:blip>
          <a:srcRect l="25757" t="0" r="25757" b="0"/>
          <a:stretch>
            <a:fillRect/>
          </a:stretch>
        </p:blipFill>
        <p:spPr>
          <a:prstGeom prst="rect">
            <a:avLst/>
          </a:prstGeom>
        </p:spPr>
      </p:pic>
      <p:sp>
        <p:nvSpPr>
          <p:cNvPr id="137" name="Shape 137"/>
          <p:cNvSpPr/>
          <p:nvPr>
            <p:ph type="title"/>
          </p:nvPr>
        </p:nvSpPr>
        <p:spPr>
          <a:xfrm>
            <a:off x="952499" y="-1384827"/>
            <a:ext cx="5334001" cy="4000501"/>
          </a:xfrm>
          <a:prstGeom prst="rect">
            <a:avLst/>
          </a:prstGeom>
        </p:spPr>
        <p:txBody>
          <a:bodyPr/>
          <a:lstStyle/>
          <a:p>
            <a:pPr/>
            <a:r>
              <a:t>Перевірка на надійність</a:t>
            </a:r>
          </a:p>
        </p:txBody>
      </p:sp>
      <p:sp>
        <p:nvSpPr>
          <p:cNvPr id="138" name="Shape 138"/>
          <p:cNvSpPr/>
          <p:nvPr>
            <p:ph type="body" sz="quarter" idx="1"/>
          </p:nvPr>
        </p:nvSpPr>
        <p:spPr>
          <a:xfrm>
            <a:off x="952500" y="3332090"/>
            <a:ext cx="5334001" cy="4000501"/>
          </a:xfrm>
          <a:prstGeom prst="rect">
            <a:avLst/>
          </a:prstGeom>
        </p:spPr>
        <p:txBody>
          <a:bodyPr/>
          <a:lstStyle>
            <a:lvl1pPr algn="l" defTabSz="514095">
              <a:defRPr sz="2816"/>
            </a:lvl1pPr>
          </a:lstStyle>
          <a:p>
            <a:pPr/>
            <a:r>
              <a:t>При викоританні зошита ми повинні пересвідчитись у надійності, а саме чи сторінки міцно закріплені до обкладинки. На даному фото можна побачити, що сторінки надійно закріплені. У подальшому це допоможе запобігти випаданню сторінок.</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0" name="2019-02-25 20.07.59.jpg"/>
          <p:cNvPicPr>
            <a:picLocks noChangeAspect="1"/>
          </p:cNvPicPr>
          <p:nvPr>
            <p:ph type="pic" idx="13"/>
          </p:nvPr>
        </p:nvPicPr>
        <p:blipFill>
          <a:blip r:embed="rId2">
            <a:extLst/>
          </a:blip>
          <a:srcRect l="27349" t="0" r="27349" b="0"/>
          <a:stretch>
            <a:fillRect/>
          </a:stretch>
        </p:blipFill>
        <p:spPr>
          <a:prstGeom prst="rect">
            <a:avLst/>
          </a:prstGeom>
        </p:spPr>
      </p:pic>
      <p:sp>
        <p:nvSpPr>
          <p:cNvPr id="141" name="Shape 141"/>
          <p:cNvSpPr/>
          <p:nvPr>
            <p:ph type="title"/>
          </p:nvPr>
        </p:nvSpPr>
        <p:spPr>
          <a:xfrm>
            <a:off x="952499" y="-2159093"/>
            <a:ext cx="5334001" cy="4000501"/>
          </a:xfrm>
          <a:prstGeom prst="rect">
            <a:avLst/>
          </a:prstGeom>
        </p:spPr>
        <p:txBody>
          <a:bodyPr/>
          <a:lstStyle/>
          <a:p>
            <a:pPr/>
            <a:r>
              <a:t>Міцність</a:t>
            </a:r>
          </a:p>
        </p:txBody>
      </p:sp>
      <p:sp>
        <p:nvSpPr>
          <p:cNvPr id="142" name="Shape 142"/>
          <p:cNvSpPr/>
          <p:nvPr>
            <p:ph type="body" sz="quarter" idx="1"/>
          </p:nvPr>
        </p:nvSpPr>
        <p:spPr>
          <a:xfrm>
            <a:off x="952500" y="2876550"/>
            <a:ext cx="5334000" cy="4000501"/>
          </a:xfrm>
          <a:prstGeom prst="rect">
            <a:avLst/>
          </a:prstGeom>
        </p:spPr>
        <p:txBody>
          <a:bodyPr/>
          <a:lstStyle>
            <a:lvl1pPr algn="l"/>
          </a:lstStyle>
          <a:p>
            <a:pPr/>
            <a:r>
              <a:t>Цей зошит як будь-який інший має здатність виривання сторінок, якщо все таки вирвати останню, то перша сторінка залишається міцно на своєму місці.</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4" name="2019-02-25 20.07.38.jpg"/>
          <p:cNvPicPr>
            <a:picLocks noChangeAspect="1"/>
          </p:cNvPicPr>
          <p:nvPr>
            <p:ph type="pic" idx="13"/>
          </p:nvPr>
        </p:nvPicPr>
        <p:blipFill>
          <a:blip r:embed="rId2">
            <a:extLst/>
          </a:blip>
          <a:srcRect l="13700" t="0" r="13700" b="0"/>
          <a:stretch>
            <a:fillRect/>
          </a:stretch>
        </p:blipFill>
        <p:spPr>
          <a:prstGeom prst="rect">
            <a:avLst/>
          </a:prstGeom>
        </p:spPr>
      </p:pic>
      <p:sp>
        <p:nvSpPr>
          <p:cNvPr id="145" name="Shape 145"/>
          <p:cNvSpPr/>
          <p:nvPr>
            <p:ph type="title"/>
          </p:nvPr>
        </p:nvSpPr>
        <p:spPr>
          <a:xfrm>
            <a:off x="952500" y="-1367230"/>
            <a:ext cx="5334001" cy="4000501"/>
          </a:xfrm>
          <a:prstGeom prst="rect">
            <a:avLst/>
          </a:prstGeom>
        </p:spPr>
        <p:txBody>
          <a:bodyPr/>
          <a:lstStyle/>
          <a:p>
            <a:pPr/>
            <a:r>
              <a:t>Захист від пошкоджень</a:t>
            </a:r>
          </a:p>
        </p:txBody>
      </p:sp>
      <p:sp>
        <p:nvSpPr>
          <p:cNvPr id="146" name="Shape 146"/>
          <p:cNvSpPr/>
          <p:nvPr>
            <p:ph type="body" sz="quarter" idx="1"/>
          </p:nvPr>
        </p:nvSpPr>
        <p:spPr>
          <a:xfrm>
            <a:off x="952500" y="3525656"/>
            <a:ext cx="5334000" cy="4000501"/>
          </a:xfrm>
          <a:prstGeom prst="rect">
            <a:avLst/>
          </a:prstGeom>
        </p:spPr>
        <p:txBody>
          <a:bodyPr/>
          <a:lstStyle>
            <a:lvl1pPr algn="l" defTabSz="543305">
              <a:defRPr sz="2976"/>
            </a:lvl1pPr>
          </a:lstStyle>
          <a:p>
            <a:pPr/>
            <a:r>
              <a:t>Іноді на зошит може пролитися вода, а тому досить важливим є те чи зможе обкладинка захистити сторінки від потрапляння води, оскільки обкладинка з глянцевого матеріалу, то вода не проникає до сторінок.</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ctrTitle"/>
          </p:nvPr>
        </p:nvSpPr>
        <p:spPr>
          <a:xfrm>
            <a:off x="1270000" y="-1054032"/>
            <a:ext cx="10464800" cy="3302001"/>
          </a:xfrm>
          <a:prstGeom prst="rect">
            <a:avLst/>
          </a:prstGeom>
        </p:spPr>
        <p:txBody>
          <a:bodyPr/>
          <a:lstStyle/>
          <a:p>
            <a:pPr/>
            <a:r>
              <a:t>Висновок</a:t>
            </a:r>
          </a:p>
        </p:txBody>
      </p:sp>
      <p:sp>
        <p:nvSpPr>
          <p:cNvPr id="149" name="Shape 149"/>
          <p:cNvSpPr/>
          <p:nvPr>
            <p:ph type="subTitle" sz="half" idx="1"/>
          </p:nvPr>
        </p:nvSpPr>
        <p:spPr>
          <a:xfrm>
            <a:off x="1270000" y="3216715"/>
            <a:ext cx="10464800" cy="4617382"/>
          </a:xfrm>
          <a:prstGeom prst="rect">
            <a:avLst/>
          </a:prstGeom>
        </p:spPr>
        <p:txBody>
          <a:bodyPr/>
          <a:lstStyle/>
          <a:p>
            <a:pPr algn="l"/>
            <a:r>
              <a:t>Після усіх проведених тестів можна заключити, що протестований зошит досить добре виконує свої функції.</a:t>
            </a:r>
          </a:p>
          <a:p>
            <a:pPr algn="l"/>
          </a:p>
          <a:p>
            <a:pPr marL="385010" indent="-385010" algn="l">
              <a:buSzPct val="75000"/>
              <a:buChar char="•"/>
            </a:pPr>
            <a:r>
              <a:t>має міцні та добре закріплені сторінки</a:t>
            </a:r>
          </a:p>
          <a:p>
            <a:pPr marL="385010" indent="-385010" algn="l">
              <a:buSzPct val="75000"/>
              <a:buChar char="•"/>
            </a:pPr>
            <a:r>
              <a:t>є безпечний у використанні</a:t>
            </a:r>
          </a:p>
          <a:p>
            <a:pPr marL="385010" indent="-385010" algn="l">
              <a:buSzPct val="75000"/>
              <a:buChar char="•"/>
            </a:pPr>
            <a:r>
              <a:t>має обкладинку, яка надає хороший захист </a:t>
            </a:r>
          </a:p>
          <a:p>
            <a:pPr marL="385010" indent="-385010" algn="l">
              <a:buSzPct val="75000"/>
              <a:buChar char="•"/>
            </a:pPr>
            <a:r>
              <a:t>має естетичний та приємний вигляд</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