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й трикут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17" name="Пі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uk-UA" smtClean="0"/>
              <a:t>Зразок підзаголовка</a:t>
            </a:r>
            <a:endParaRPr kumimoji="0" lang="en-US"/>
          </a:p>
        </p:txBody>
      </p:sp>
      <p:grpSp>
        <p:nvGrpSpPr>
          <p:cNvPr id="2" name="Групувати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іліні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Поліліні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Поліліні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Пряма сполучна ліні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Місце для дати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0A66AE-81F5-474A-B74B-EE41E9320F19}" type="datetimeFigureOut">
              <a:rPr lang="uk-UA" smtClean="0"/>
              <a:t>26.02.2019</a:t>
            </a:fld>
            <a:endParaRPr lang="uk-UA" dirty="0"/>
          </a:p>
        </p:txBody>
      </p:sp>
      <p:sp>
        <p:nvSpPr>
          <p:cNvPr id="19" name="Місце для нижнього колонтитула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uk-UA" dirty="0"/>
          </a:p>
        </p:txBody>
      </p:sp>
      <p:sp>
        <p:nvSpPr>
          <p:cNvPr id="27" name="Місце для номера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4F593F-0D5B-4CF0-BEE2-6583C73E7271}" type="slidenum">
              <a:rPr lang="uk-UA" smtClean="0"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0A66AE-81F5-474A-B74B-EE41E9320F19}" type="datetimeFigureOut">
              <a:rPr lang="uk-UA" smtClean="0"/>
              <a:t>26.02.2019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4F593F-0D5B-4CF0-BEE2-6583C73E7271}" type="slidenum">
              <a:rPr lang="uk-UA" smtClean="0"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0A66AE-81F5-474A-B74B-EE41E9320F19}" type="datetimeFigureOut">
              <a:rPr lang="uk-UA" smtClean="0"/>
              <a:t>26.02.2019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4F593F-0D5B-4CF0-BEE2-6583C73E7271}" type="slidenum">
              <a:rPr lang="uk-UA" smtClean="0"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0A66AE-81F5-474A-B74B-EE41E9320F19}" type="datetimeFigureOut">
              <a:rPr lang="uk-UA" smtClean="0"/>
              <a:t>26.02.2019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4F593F-0D5B-4CF0-BEE2-6583C73E7271}" type="slidenum">
              <a:rPr lang="uk-UA" smtClean="0"/>
              <a:t>‹№›</a:t>
            </a:fld>
            <a:endParaRPr lang="uk-UA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0A66AE-81F5-474A-B74B-EE41E9320F19}" type="datetimeFigureOut">
              <a:rPr lang="uk-UA" smtClean="0"/>
              <a:t>26.02.2019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4F593F-0D5B-4CF0-BEE2-6583C73E7271}" type="slidenum">
              <a:rPr lang="uk-UA" smtClean="0"/>
              <a:t>‹№›</a:t>
            </a:fld>
            <a:endParaRPr lang="uk-UA" dirty="0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0A66AE-81F5-474A-B74B-EE41E9320F19}" type="datetimeFigureOut">
              <a:rPr lang="uk-UA" smtClean="0"/>
              <a:t>26.02.2019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4F593F-0D5B-4CF0-BEE2-6583C73E7271}" type="slidenum">
              <a:rPr lang="uk-UA" smtClean="0"/>
              <a:t>‹№›</a:t>
            </a:fld>
            <a:endParaRPr lang="uk-UA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Місце для вмісту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0A66AE-81F5-474A-B74B-EE41E9320F19}" type="datetimeFigureOut">
              <a:rPr lang="uk-UA" smtClean="0"/>
              <a:t>26.02.2019</a:t>
            </a:fld>
            <a:endParaRPr lang="uk-UA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 dirty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4F593F-0D5B-4CF0-BEE2-6583C73E7271}" type="slidenum">
              <a:rPr lang="uk-UA" smtClean="0"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0A66AE-81F5-474A-B74B-EE41E9320F19}" type="datetimeFigureOut">
              <a:rPr lang="uk-UA" smtClean="0"/>
              <a:t>26.02.2019</a:t>
            </a:fld>
            <a:endParaRPr lang="uk-UA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4F593F-0D5B-4CF0-BEE2-6583C73E7271}" type="slidenum">
              <a:rPr lang="uk-UA" smtClean="0"/>
              <a:t>‹№›</a:t>
            </a:fld>
            <a:endParaRPr lang="uk-UA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0A66AE-81F5-474A-B74B-EE41E9320F19}" type="datetimeFigureOut">
              <a:rPr lang="uk-UA" smtClean="0"/>
              <a:t>26.02.2019</a:t>
            </a:fld>
            <a:endParaRPr lang="uk-UA" dirty="0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4F593F-0D5B-4CF0-BEE2-6583C73E7271}" type="slidenum">
              <a:rPr lang="uk-UA" smtClean="0"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90A66AE-81F5-474A-B74B-EE41E9320F19}" type="datetimeFigureOut">
              <a:rPr lang="uk-UA" smtClean="0"/>
              <a:t>26.02.2019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4F593F-0D5B-4CF0-BEE2-6583C73E7271}" type="slidenum">
              <a:rPr lang="uk-UA" smtClean="0"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uk-UA" dirty="0" smtClean="0"/>
              <a:t>Клацніть піктограму, щоб додати зображення</a:t>
            </a:r>
            <a:endParaRPr kumimoji="0" lang="en-US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0A66AE-81F5-474A-B74B-EE41E9320F19}" type="datetimeFigureOut">
              <a:rPr lang="uk-UA" smtClean="0"/>
              <a:t>26.02.2019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4F593F-0D5B-4CF0-BEE2-6583C73E7271}" type="slidenum">
              <a:rPr lang="uk-UA" smtClean="0"/>
              <a:t>‹№›</a:t>
            </a:fld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8" name="Поліліні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Поліліні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Прямокутний трикут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Пряма сполучна ліні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іліні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Поліліні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Прямокутний трикут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Пряма сполучна ліні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Місце для заголовка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0" name="Місце для тексту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  <a:p>
            <a:pPr lvl="1" eaLnBrk="1" latinLnBrk="0" hangingPunct="1"/>
            <a:r>
              <a:rPr kumimoji="0" lang="uk-UA" smtClean="0"/>
              <a:t>Другий рівень</a:t>
            </a:r>
          </a:p>
          <a:p>
            <a:pPr lvl="2" eaLnBrk="1" latinLnBrk="0" hangingPunct="1"/>
            <a:r>
              <a:rPr kumimoji="0" lang="uk-UA" smtClean="0"/>
              <a:t>Третій рівень</a:t>
            </a:r>
          </a:p>
          <a:p>
            <a:pPr lvl="3" eaLnBrk="1" latinLnBrk="0" hangingPunct="1"/>
            <a:r>
              <a:rPr kumimoji="0" lang="uk-UA" smtClean="0"/>
              <a:t>Четвертий рівень</a:t>
            </a:r>
          </a:p>
          <a:p>
            <a:pPr lvl="4" eaLnBrk="1" latinLnBrk="0" hangingPunct="1"/>
            <a:r>
              <a:rPr kumimoji="0" lang="uk-UA" smtClean="0"/>
              <a:t>П'ятий рівень</a:t>
            </a:r>
            <a:endParaRPr kumimoji="0" lang="en-US"/>
          </a:p>
        </p:txBody>
      </p:sp>
      <p:sp>
        <p:nvSpPr>
          <p:cNvPr id="10" name="Місце для дати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90A66AE-81F5-474A-B74B-EE41E9320F19}" type="datetimeFigureOut">
              <a:rPr lang="uk-UA" smtClean="0"/>
              <a:t>26.02.2019</a:t>
            </a:fld>
            <a:endParaRPr lang="uk-UA" dirty="0"/>
          </a:p>
        </p:txBody>
      </p:sp>
      <p:sp>
        <p:nvSpPr>
          <p:cNvPr id="22" name="Місце для нижнього колонтитула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uk-UA" dirty="0"/>
          </a:p>
        </p:txBody>
      </p:sp>
      <p:sp>
        <p:nvSpPr>
          <p:cNvPr id="18" name="Місце для номера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4F593F-0D5B-4CF0-BEE2-6583C73E7271}" type="slidenum">
              <a:rPr lang="uk-UA" smtClean="0"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829761"/>
          </a:xfrm>
        </p:spPr>
        <p:txBody>
          <a:bodyPr/>
          <a:lstStyle/>
          <a:p>
            <a:pPr algn="ctr"/>
            <a:r>
              <a:rPr lang="uk-UA" dirty="0" smtClean="0">
                <a:solidFill>
                  <a:schemeClr val="bg2">
                    <a:lumMod val="50000"/>
                  </a:schemeClr>
                </a:solidFill>
              </a:rPr>
              <a:t>Тестування простого предмету</a:t>
            </a:r>
            <a:endParaRPr lang="uk-UA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5364088" y="3611607"/>
            <a:ext cx="3094112" cy="119970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uk-UA" dirty="0" smtClean="0">
                <a:solidFill>
                  <a:schemeClr val="bg2">
                    <a:lumMod val="10000"/>
                  </a:schemeClr>
                </a:solidFill>
              </a:rPr>
              <a:t>Виконав:</a:t>
            </a:r>
          </a:p>
          <a:p>
            <a:pPr algn="l"/>
            <a:r>
              <a:rPr lang="uk-UA" dirty="0">
                <a:solidFill>
                  <a:schemeClr val="bg2">
                    <a:lumMod val="10000"/>
                  </a:schemeClr>
                </a:solidFill>
              </a:rPr>
              <a:t>с</a:t>
            </a:r>
            <a:r>
              <a:rPr lang="uk-UA" dirty="0" smtClean="0">
                <a:solidFill>
                  <a:schemeClr val="bg2">
                    <a:lumMod val="10000"/>
                  </a:schemeClr>
                </a:solidFill>
              </a:rPr>
              <a:t>т.гр</a:t>
            </a:r>
            <a:r>
              <a:rPr lang="uk-UA" dirty="0" smtClean="0">
                <a:solidFill>
                  <a:schemeClr val="bg2">
                    <a:lumMod val="10000"/>
                  </a:schemeClr>
                </a:solidFill>
              </a:rPr>
              <a:t>. ІП-16-2</a:t>
            </a:r>
          </a:p>
          <a:p>
            <a:pPr algn="l"/>
            <a:r>
              <a:rPr lang="uk-UA" dirty="0" smtClean="0">
                <a:solidFill>
                  <a:schemeClr val="bg2">
                    <a:lumMod val="10000"/>
                  </a:schemeClr>
                </a:solidFill>
              </a:rPr>
              <a:t>Новаківський</a:t>
            </a:r>
            <a:r>
              <a:rPr lang="uk-UA" dirty="0" smtClean="0">
                <a:solidFill>
                  <a:schemeClr val="bg2">
                    <a:lumMod val="10000"/>
                  </a:schemeClr>
                </a:solidFill>
              </a:rPr>
              <a:t> І. А.</a:t>
            </a:r>
            <a:endParaRPr lang="uk-UA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4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484784"/>
            <a:ext cx="2262981" cy="452596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accent1">
                    <a:lumMod val="75000"/>
                  </a:schemeClr>
                </a:solidFill>
              </a:rPr>
              <a:t>Взаємодія з стругачкою</a:t>
            </a:r>
            <a:endParaRPr lang="uk-U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Для того, щоб підгострити олівець можна скористатись будь-якою стругачкою. Все залежить від характеристик стругачки.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7926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22" y="1268760"/>
            <a:ext cx="2421287" cy="3933056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accent1">
                    <a:lumMod val="75000"/>
                  </a:schemeClr>
                </a:solidFill>
              </a:rPr>
              <a:t>Потрапляння води</a:t>
            </a:r>
            <a:endParaRPr lang="uk-UA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268760"/>
            <a:ext cx="1966528" cy="39330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64088" y="1268760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Існує безліч випадків, коли на олівець потрапляє вода. Чи буде це перешкодою для його функціонування?</a:t>
            </a:r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09316" y="4061660"/>
            <a:ext cx="1647672" cy="29746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80112" y="3573016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Як бачимо, вода не завадила олівцю.  Спочатку він пише </a:t>
            </a:r>
            <a:r>
              <a:rPr lang="uk-UA" dirty="0" smtClean="0"/>
              <a:t>розпливчасто</a:t>
            </a:r>
            <a:r>
              <a:rPr lang="uk-UA" dirty="0" smtClean="0"/>
              <a:t>, але потім все внормовується.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84156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6720"/>
            <a:ext cx="4114800" cy="205740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accent1">
                    <a:lumMod val="75000"/>
                  </a:schemeClr>
                </a:solidFill>
              </a:rPr>
              <a:t>Нагрівання та замерзання</a:t>
            </a:r>
            <a:endParaRPr lang="uk-U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3166" y="1681998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При нагріванні до 100°С олівець стає гарячим, але за декілька секунд повертається до внормованого стану.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98614"/>
            <a:ext cx="1714500" cy="3429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664" y="5037276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При охолодженні до -15°С він на декілька секунд стає холодним, а потім знову повертається до норми.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9397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uk-UA" sz="2000" dirty="0" smtClean="0"/>
              <a:t>Після усіх проведених тестів можна затвердити, що олівець виконує всі свої функції належним чином:</a:t>
            </a:r>
          </a:p>
          <a:p>
            <a:r>
              <a:rPr lang="uk-UA" sz="2000" dirty="0" smtClean="0"/>
              <a:t> Він зручний у використанні</a:t>
            </a:r>
            <a:r>
              <a:rPr lang="en-US" sz="2000" dirty="0" smtClean="0"/>
              <a:t>;</a:t>
            </a:r>
            <a:endParaRPr lang="uk-UA" sz="2000" dirty="0" smtClean="0"/>
          </a:p>
          <a:p>
            <a:r>
              <a:rPr lang="uk-UA" sz="2000" dirty="0" smtClean="0"/>
              <a:t> Безпечний</a:t>
            </a:r>
            <a:r>
              <a:rPr lang="en-US" sz="2000" dirty="0" smtClean="0"/>
              <a:t>;</a:t>
            </a:r>
            <a:endParaRPr lang="uk-UA" sz="2000" dirty="0" smtClean="0"/>
          </a:p>
          <a:p>
            <a:r>
              <a:rPr lang="uk-UA" sz="2000" dirty="0"/>
              <a:t> </a:t>
            </a:r>
            <a:r>
              <a:rPr lang="uk-UA" sz="2000" dirty="0" smtClean="0"/>
              <a:t>Функціонує з різними типами аркушів</a:t>
            </a:r>
            <a:r>
              <a:rPr lang="en-US" sz="2000" dirty="0" smtClean="0"/>
              <a:t>;</a:t>
            </a:r>
            <a:endParaRPr lang="uk-UA" sz="2000" dirty="0" smtClean="0"/>
          </a:p>
          <a:p>
            <a:r>
              <a:rPr lang="uk-UA" sz="2000" dirty="0"/>
              <a:t> </a:t>
            </a:r>
            <a:r>
              <a:rPr lang="uk-UA" sz="2000" dirty="0" smtClean="0"/>
              <a:t>Створює і стирає інформацію</a:t>
            </a:r>
            <a:r>
              <a:rPr lang="en-US" sz="2000" dirty="0" smtClean="0"/>
              <a:t>;</a:t>
            </a:r>
            <a:endParaRPr lang="uk-UA" sz="2000" dirty="0" smtClean="0"/>
          </a:p>
          <a:p>
            <a:r>
              <a:rPr lang="uk-UA" sz="2000" dirty="0"/>
              <a:t> </a:t>
            </a:r>
            <a:r>
              <a:rPr lang="uk-UA" sz="2000" dirty="0" smtClean="0"/>
              <a:t>Його важко зламати, якщо не прикладати особливих зусиль</a:t>
            </a:r>
            <a:r>
              <a:rPr lang="en-US" sz="2000" dirty="0" smtClean="0"/>
              <a:t>;</a:t>
            </a:r>
            <a:endParaRPr lang="uk-UA" sz="2000" dirty="0" smtClean="0"/>
          </a:p>
          <a:p>
            <a:r>
              <a:rPr lang="uk-UA" sz="2000" dirty="0"/>
              <a:t> </a:t>
            </a:r>
            <a:r>
              <a:rPr lang="uk-UA" sz="2000" dirty="0" smtClean="0"/>
              <a:t>Вода не порушує його функціональність</a:t>
            </a:r>
            <a:r>
              <a:rPr lang="en-US" sz="2000" dirty="0" smtClean="0"/>
              <a:t>;</a:t>
            </a:r>
            <a:endParaRPr lang="uk-UA" sz="2000" dirty="0" smtClean="0"/>
          </a:p>
          <a:p>
            <a:r>
              <a:rPr lang="uk-UA" sz="2000" dirty="0"/>
              <a:t> </a:t>
            </a:r>
            <a:r>
              <a:rPr lang="uk-UA" sz="2000" dirty="0" smtClean="0"/>
              <a:t>Температура в межах -15-100°С не впливає на нього.</a:t>
            </a:r>
            <a:endParaRPr lang="en-US" sz="2000" dirty="0" smtClean="0"/>
          </a:p>
          <a:p>
            <a:endParaRPr lang="uk-UA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2">
                    <a:lumMod val="25000"/>
                  </a:schemeClr>
                </a:solidFill>
              </a:rPr>
              <a:t>Висновок</a:t>
            </a:r>
            <a:endParaRPr lang="uk-UA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883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2420888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dirty="0" smtClean="0">
                <a:solidFill>
                  <a:schemeClr val="bg2">
                    <a:lumMod val="25000"/>
                  </a:schemeClr>
                </a:solidFill>
              </a:rPr>
              <a:t>Дякую за увагу!</a:t>
            </a:r>
            <a:endParaRPr lang="uk-UA" sz="6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77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339" y="1628800"/>
            <a:ext cx="5321457" cy="4602229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/>
          </a:bodyPr>
          <a:lstStyle/>
          <a:p>
            <a:r>
              <a:rPr lang="uk-UA" sz="2000" dirty="0" smtClean="0">
                <a:latin typeface="+mn-lt"/>
              </a:rPr>
              <a:t>В якості предмету для тестування було обрано звичайний олівець</a:t>
            </a:r>
            <a:endParaRPr lang="uk-UA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3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348880"/>
            <a:ext cx="2881151" cy="387789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accent1">
                    <a:lumMod val="75000"/>
                  </a:schemeClr>
                </a:solidFill>
              </a:rPr>
              <a:t>Зовнішній вигляд та форма</a:t>
            </a:r>
            <a:endParaRPr lang="uk-UA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24" y="1340768"/>
            <a:ext cx="3067541" cy="34563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3608" y="1484784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Олівець зроблений у формі шестигранної видовженої призми з дерева, всередині якої міститься графіт.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5699824" y="5085184"/>
            <a:ext cx="3067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На одному кінці олівець заточений, а на іншому є гумка.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5699823" y="6026215"/>
            <a:ext cx="30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Колір олівця - зелений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5743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3923198" cy="424847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accent1">
                    <a:lumMod val="75000"/>
                  </a:schemeClr>
                </a:solidFill>
              </a:rPr>
              <a:t>Зручність олівця</a:t>
            </a:r>
            <a:endParaRPr lang="uk-U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1772816"/>
            <a:ext cx="4176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Олівець зручно тримати в руці, завдяки його шестигранній поверхні. Він не прокручується в руці, тим самим не відволікає користувача від роботи. Розмір не є великим, тому у користуванні не створює проблем.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081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340768"/>
            <a:ext cx="3275914" cy="4176464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accent1">
                    <a:lumMod val="75000"/>
                  </a:schemeClr>
                </a:solidFill>
              </a:rPr>
              <a:t>Безпека</a:t>
            </a:r>
            <a:endParaRPr lang="uk-U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412776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Хоч один з кінців олівця заточений, ним дуже важко поранитись, не прикладаючи при цьому сильних зусиль. Дорослі і </a:t>
            </a:r>
            <a:r>
              <a:rPr lang="uk-UA" u="sng" dirty="0" smtClean="0"/>
              <a:t>діти </a:t>
            </a:r>
            <a:r>
              <a:rPr lang="uk-UA" dirty="0" smtClean="0"/>
              <a:t>не </a:t>
            </a:r>
            <a:r>
              <a:rPr lang="uk-UA" dirty="0" smtClean="0"/>
              <a:t>завдадуть</a:t>
            </a:r>
            <a:r>
              <a:rPr lang="uk-UA" dirty="0" smtClean="0"/>
              <a:t> собі фізичної шкоди ненароком.</a:t>
            </a:r>
            <a:endParaRPr lang="uk-UA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3645024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Але, можливі випадки, коли діти, необережно поводячись з олівцем, можуть поранити частини тіла ( зокрема органи зору, слуху, нюху).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1830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1340768"/>
            <a:ext cx="3183034" cy="424847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accent1">
                    <a:lumMod val="75000"/>
                  </a:schemeClr>
                </a:solidFill>
              </a:rPr>
              <a:t>Запах</a:t>
            </a:r>
            <a:endParaRPr lang="uk-U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5976" y="1556792"/>
            <a:ext cx="4608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При користуванні олівцем ніякого різкого запаху немає. </a:t>
            </a:r>
            <a:r>
              <a:rPr lang="uk-UA" dirty="0"/>
              <a:t>Ц</a:t>
            </a:r>
            <a:r>
              <a:rPr lang="uk-UA" dirty="0" smtClean="0"/>
              <a:t>е забезпечує приємно проведений час за улюбленої роботою ( креслення, малювання, планування…)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3869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9051" y="1050944"/>
            <a:ext cx="1709774" cy="244800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>
                <a:solidFill>
                  <a:schemeClr val="accent1">
                    <a:lumMod val="75000"/>
                  </a:schemeClr>
                </a:solidFill>
              </a:rPr>
              <a:t>Взаємодія з різними типами аркушів</a:t>
            </a:r>
            <a:endParaRPr lang="uk-UA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81147" y="2875112"/>
            <a:ext cx="1485166" cy="28803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568" y="3203358"/>
            <a:ext cx="314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1. Аркуш блокнота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314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2. Обкладинка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3" y="1484784"/>
            <a:ext cx="2833194" cy="165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36096" y="314086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3. Аркуш зошита</a:t>
            </a:r>
            <a:endParaRPr lang="uk-UA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00793" y="2912088"/>
            <a:ext cx="1577318" cy="266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39989" y="5231307"/>
            <a:ext cx="280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4. Аркуш А4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7996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1412775"/>
            <a:ext cx="2592287" cy="2304257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accent1">
                    <a:lumMod val="75000"/>
                  </a:schemeClr>
                </a:solidFill>
              </a:rPr>
              <a:t>Здатність стерти інформацію</a:t>
            </a:r>
            <a:endParaRPr lang="uk-U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1.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889933"/>
            <a:ext cx="3168352" cy="21375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2" y="388993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2.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412776"/>
            <a:ext cx="1872208" cy="37444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92080" y="14127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3.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5076056" y="5157192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Гумка стирає сліди олівця, але залишає за собою сміття, чого хочеться уникнути.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9054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768"/>
            <a:ext cx="2262981" cy="452596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accent1">
                    <a:lumMod val="75000"/>
                  </a:schemeClr>
                </a:solidFill>
              </a:rPr>
              <a:t>Незламність</a:t>
            </a:r>
            <a:endParaRPr lang="uk-U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9872" y="1412776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При сильному натисканні олівцем на аркуш, він втрачає свою форму, а саме – кришиться.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370189"/>
            <a:ext cx="2146548" cy="4293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79912" y="5085184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При падінні олівця на землю, відбувається теж саме: на кінці він кришиться.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85515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естибюль">
  <a:themeElements>
    <a:clrScheme name="Вестибюль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Вестибюль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Вестибюль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104</TotalTime>
  <Words>422</Words>
  <Application>Microsoft Office PowerPoint</Application>
  <PresentationFormat>Екран (4:3)</PresentationFormat>
  <Paragraphs>47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5" baseType="lpstr">
      <vt:lpstr>Вестибюль</vt:lpstr>
      <vt:lpstr>Тестування простого предмету</vt:lpstr>
      <vt:lpstr>В якості предмету для тестування було обрано звичайний олівець</vt:lpstr>
      <vt:lpstr>Зовнішній вигляд та форма</vt:lpstr>
      <vt:lpstr>Зручність олівця</vt:lpstr>
      <vt:lpstr>Безпека</vt:lpstr>
      <vt:lpstr>Запах</vt:lpstr>
      <vt:lpstr>Взаємодія з різними типами аркушів</vt:lpstr>
      <vt:lpstr>Здатність стерти інформацію</vt:lpstr>
      <vt:lpstr>Незламність</vt:lpstr>
      <vt:lpstr>Взаємодія з стругачкою</vt:lpstr>
      <vt:lpstr>Потрапляння води</vt:lpstr>
      <vt:lpstr>Нагрівання та замерзання</vt:lpstr>
      <vt:lpstr>Висновок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простого предмету</dc:title>
  <dc:creator>Sara Yasmeen (Wipro Technologies)</dc:creator>
  <cp:lastModifiedBy>стас</cp:lastModifiedBy>
  <cp:revision>3</cp:revision>
  <dcterms:created xsi:type="dcterms:W3CDTF">2010-02-23T11:30:32Z</dcterms:created>
  <dcterms:modified xsi:type="dcterms:W3CDTF">2019-02-26T16:13:05Z</dcterms:modified>
</cp:coreProperties>
</file>