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7"/>
  </p:notesMasterIdLst>
  <p:sldIdLst>
    <p:sldId id="256" r:id="rId2"/>
    <p:sldId id="262" r:id="rId3"/>
    <p:sldId id="258" r:id="rId4"/>
    <p:sldId id="275" r:id="rId5"/>
    <p:sldId id="263" r:id="rId6"/>
  </p:sldIdLst>
  <p:sldSz cx="9144000" cy="5143500" type="screen16x9"/>
  <p:notesSz cx="6858000" cy="9144000"/>
  <p:embeddedFontLst>
    <p:embeddedFont>
      <p:font typeface="Palanquin Dark" panose="020B0604020202020204" charset="0"/>
      <p:regular r:id="rId8"/>
      <p:bold r:id="rId9"/>
    </p:embeddedFont>
    <p:embeddedFont>
      <p:font typeface="Poppins" panose="00000500000000000000" pitchFamily="2" charset="0"/>
      <p:regular r:id="rId10"/>
      <p:bold r:id="rId11"/>
      <p:italic r:id="rId12"/>
      <p:boldItalic r:id="rId13"/>
    </p:embeddedFont>
    <p:embeddedFont>
      <p:font typeface="Poppins Black" panose="00000A00000000000000" pitchFamily="2" charset="0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55D4F1-10AC-4935-AC8F-95EB5B93FB24}">
  <a:tblStyle styleId="{AA55D4F1-10AC-4935-AC8F-95EB5B93FB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a4b3b7ab8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a4b3b7ab8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 rot="-7770059">
            <a:off x="7428425" y="-1102421"/>
            <a:ext cx="4039685" cy="296749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 hasCustomPrompt="1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 hasCustomPrompt="1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5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7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8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/>
          <p:nvPr/>
        </p:nvSpPr>
        <p:spPr>
          <a:xfrm rot="-7205113">
            <a:off x="7466444" y="-1156119"/>
            <a:ext cx="4039941" cy="2967686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59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>
            <a:off x="4066056" y="-147943"/>
            <a:ext cx="5011568" cy="4809645"/>
            <a:chOff x="3512637" y="-432878"/>
            <a:chExt cx="5312241" cy="5098203"/>
          </a:xfrm>
        </p:grpSpPr>
        <p:sp>
          <p:nvSpPr>
            <p:cNvPr id="169" name="Google Shape;169;p26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4157823" y="4337661"/>
              <a:ext cx="4571587" cy="266944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5291538" y="3104107"/>
              <a:ext cx="343343" cy="559053"/>
            </a:xfrm>
            <a:custGeom>
              <a:avLst/>
              <a:gdLst/>
              <a:ahLst/>
              <a:cxnLst/>
              <a:rect l="l" t="t" r="r" b="b"/>
              <a:pathLst>
                <a:path w="12143" h="19772" extrusionOk="0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559639" y="2937992"/>
              <a:ext cx="1007325" cy="1317643"/>
            </a:xfrm>
            <a:custGeom>
              <a:avLst/>
              <a:gdLst/>
              <a:ahLst/>
              <a:cxnLst/>
              <a:rect l="l" t="t" r="r" b="b"/>
              <a:pathLst>
                <a:path w="35626" h="46601" extrusionOk="0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4869929" y="2937992"/>
              <a:ext cx="436707" cy="65174"/>
            </a:xfrm>
            <a:custGeom>
              <a:avLst/>
              <a:gdLst/>
              <a:ahLst/>
              <a:cxnLst/>
              <a:rect l="l" t="t" r="r" b="b"/>
              <a:pathLst>
                <a:path w="15445" h="2305" extrusionOk="0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559639" y="3148329"/>
              <a:ext cx="208443" cy="510279"/>
            </a:xfrm>
            <a:custGeom>
              <a:avLst/>
              <a:gdLst/>
              <a:ahLst/>
              <a:cxnLst/>
              <a:rect l="l" t="t" r="r" b="b"/>
              <a:pathLst>
                <a:path w="7372" h="18047" extrusionOk="0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423806" y="3092458"/>
              <a:ext cx="424464" cy="523851"/>
            </a:xfrm>
            <a:custGeom>
              <a:avLst/>
              <a:gdLst/>
              <a:ahLst/>
              <a:cxnLst/>
              <a:rect l="l" t="t" r="r" b="b"/>
              <a:pathLst>
                <a:path w="15012" h="18527" extrusionOk="0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56744" y="3097406"/>
              <a:ext cx="766846" cy="998843"/>
            </a:xfrm>
            <a:custGeom>
              <a:avLst/>
              <a:gdLst/>
              <a:ahLst/>
              <a:cxnLst/>
              <a:rect l="l" t="t" r="r" b="b"/>
              <a:pathLst>
                <a:path w="27121" h="35326" extrusionOk="0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33084" y="3099272"/>
              <a:ext cx="100942" cy="991321"/>
            </a:xfrm>
            <a:custGeom>
              <a:avLst/>
              <a:gdLst/>
              <a:ahLst/>
              <a:cxnLst/>
              <a:rect l="l" t="t" r="r" b="b"/>
              <a:pathLst>
                <a:path w="3570" h="35060" extrusionOk="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4926507" y="3866090"/>
              <a:ext cx="27398" cy="29745"/>
            </a:xfrm>
            <a:custGeom>
              <a:avLst/>
              <a:gdLst/>
              <a:ahLst/>
              <a:cxnLst/>
              <a:rect l="l" t="t" r="r" b="b"/>
              <a:pathLst>
                <a:path w="969" h="1052" extrusionOk="0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4953877" y="3906665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968976" y="3867985"/>
              <a:ext cx="26437" cy="29236"/>
            </a:xfrm>
            <a:custGeom>
              <a:avLst/>
              <a:gdLst/>
              <a:ahLst/>
              <a:cxnLst/>
              <a:rect l="l" t="t" r="r" b="b"/>
              <a:pathLst>
                <a:path w="935" h="1034" extrusionOk="0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4996318" y="3908531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980286" y="3947296"/>
              <a:ext cx="27370" cy="30085"/>
            </a:xfrm>
            <a:custGeom>
              <a:avLst/>
              <a:gdLst/>
              <a:ahLst/>
              <a:cxnLst/>
              <a:rect l="l" t="t" r="r" b="b"/>
              <a:pathLst>
                <a:path w="968" h="1064" extrusionOk="0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248135" y="1603412"/>
              <a:ext cx="479176" cy="607432"/>
            </a:xfrm>
            <a:custGeom>
              <a:avLst/>
              <a:gdLst/>
              <a:ahLst/>
              <a:cxnLst/>
              <a:rect l="l" t="t" r="r" b="b"/>
              <a:pathLst>
                <a:path w="16947" h="21483" extrusionOk="0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261340" y="1706219"/>
              <a:ext cx="599882" cy="793227"/>
            </a:xfrm>
            <a:custGeom>
              <a:avLst/>
              <a:gdLst/>
              <a:ahLst/>
              <a:cxnLst/>
              <a:rect l="l" t="t" r="r" b="b"/>
              <a:pathLst>
                <a:path w="21216" h="28054" extrusionOk="0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508688" y="2138827"/>
              <a:ext cx="1196909" cy="701757"/>
            </a:xfrm>
            <a:custGeom>
              <a:avLst/>
              <a:gdLst/>
              <a:ahLst/>
              <a:cxnLst/>
              <a:rect l="l" t="t" r="r" b="b"/>
              <a:pathLst>
                <a:path w="42331" h="24819" extrusionOk="0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604907" y="2195207"/>
              <a:ext cx="1003565" cy="589223"/>
            </a:xfrm>
            <a:custGeom>
              <a:avLst/>
              <a:gdLst/>
              <a:ahLst/>
              <a:cxnLst/>
              <a:rect l="l" t="t" r="r" b="b"/>
              <a:pathLst>
                <a:path w="35493" h="20839" extrusionOk="0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717131" y="2261371"/>
              <a:ext cx="295248" cy="336529"/>
            </a:xfrm>
            <a:custGeom>
              <a:avLst/>
              <a:gdLst/>
              <a:ahLst/>
              <a:cxnLst/>
              <a:rect l="l" t="t" r="r" b="b"/>
              <a:pathLst>
                <a:path w="10442" h="11902" extrusionOk="0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572844" y="2230551"/>
              <a:ext cx="127351" cy="228349"/>
            </a:xfrm>
            <a:custGeom>
              <a:avLst/>
              <a:gdLst/>
              <a:ahLst/>
              <a:cxnLst/>
              <a:rect l="l" t="t" r="r" b="b"/>
              <a:pathLst>
                <a:path w="4504" h="8076" extrusionOk="0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5482988" y="2491020"/>
              <a:ext cx="175475" cy="199904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797319" y="2331097"/>
              <a:ext cx="184890" cy="209998"/>
            </a:xfrm>
            <a:custGeom>
              <a:avLst/>
              <a:gdLst/>
              <a:ahLst/>
              <a:cxnLst/>
              <a:rect l="l" t="t" r="r" b="b"/>
              <a:pathLst>
                <a:path w="6539" h="7427" extrusionOk="0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5188730" y="2385583"/>
              <a:ext cx="295248" cy="336812"/>
            </a:xfrm>
            <a:custGeom>
              <a:avLst/>
              <a:gdLst/>
              <a:ahLst/>
              <a:cxnLst/>
              <a:rect l="l" t="t" r="r" b="b"/>
              <a:pathLst>
                <a:path w="10442" h="11912" extrusionOk="0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5219860" y="2442670"/>
              <a:ext cx="183929" cy="209687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965187" y="1552488"/>
              <a:ext cx="630080" cy="720588"/>
            </a:xfrm>
            <a:custGeom>
              <a:avLst/>
              <a:gdLst/>
              <a:ahLst/>
              <a:cxnLst/>
              <a:rect l="l" t="t" r="r" b="b"/>
              <a:pathLst>
                <a:path w="22284" h="25485" extrusionOk="0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507502" y="1379728"/>
              <a:ext cx="501796" cy="457263"/>
            </a:xfrm>
            <a:custGeom>
              <a:avLst/>
              <a:gdLst/>
              <a:ahLst/>
              <a:cxnLst/>
              <a:rect l="l" t="t" r="r" b="b"/>
              <a:pathLst>
                <a:path w="17747" h="16172" extrusionOk="0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711252" y="1316562"/>
              <a:ext cx="369752" cy="343372"/>
            </a:xfrm>
            <a:custGeom>
              <a:avLst/>
              <a:gdLst/>
              <a:ahLst/>
              <a:cxnLst/>
              <a:rect l="l" t="t" r="r" b="b"/>
              <a:pathLst>
                <a:path w="13077" h="12144" extrusionOk="0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rgbClr val="58D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5726322" y="982182"/>
              <a:ext cx="903584" cy="688864"/>
            </a:xfrm>
            <a:custGeom>
              <a:avLst/>
              <a:gdLst/>
              <a:ahLst/>
              <a:cxnLst/>
              <a:rect l="l" t="t" r="r" b="b"/>
              <a:pathLst>
                <a:path w="31957" h="24363" extrusionOk="0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154519" y="760308"/>
              <a:ext cx="801738" cy="728251"/>
            </a:xfrm>
            <a:custGeom>
              <a:avLst/>
              <a:gdLst/>
              <a:ahLst/>
              <a:cxnLst/>
              <a:rect l="l" t="t" r="r" b="b"/>
              <a:pathLst>
                <a:path w="28355" h="25756" extrusionOk="0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444083" y="847677"/>
              <a:ext cx="465972" cy="583398"/>
            </a:xfrm>
            <a:custGeom>
              <a:avLst/>
              <a:gdLst/>
              <a:ahLst/>
              <a:cxnLst/>
              <a:rect l="l" t="t" r="r" b="b"/>
              <a:pathLst>
                <a:path w="16480" h="20633" extrusionOk="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191305" y="1010909"/>
              <a:ext cx="409365" cy="420873"/>
            </a:xfrm>
            <a:custGeom>
              <a:avLst/>
              <a:gdLst/>
              <a:ahLst/>
              <a:cxnLst/>
              <a:rect l="l" t="t" r="r" b="b"/>
              <a:pathLst>
                <a:path w="14478" h="14885" extrusionOk="0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291285" y="1052190"/>
              <a:ext cx="8511" cy="7974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313933" y="1038449"/>
              <a:ext cx="182996" cy="98114"/>
            </a:xfrm>
            <a:custGeom>
              <a:avLst/>
              <a:gdLst/>
              <a:ahLst/>
              <a:cxnLst/>
              <a:rect l="l" t="t" r="r" b="b"/>
              <a:pathLst>
                <a:path w="6472" h="3470" extrusionOk="0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502556" y="1150305"/>
              <a:ext cx="7578" cy="7945"/>
            </a:xfrm>
            <a:custGeom>
              <a:avLst/>
              <a:gdLst/>
              <a:ahLst/>
              <a:cxnLst/>
              <a:rect l="l" t="t" r="r" b="b"/>
              <a:pathLst>
                <a:path w="268" h="281" extrusionOk="0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619529" y="889496"/>
              <a:ext cx="1295928" cy="925215"/>
            </a:xfrm>
            <a:custGeom>
              <a:avLst/>
              <a:gdLst/>
              <a:ahLst/>
              <a:cxnLst/>
              <a:rect l="l" t="t" r="r" b="b"/>
              <a:pathLst>
                <a:path w="45833" h="32722" extrusionOk="0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376875" y="4046230"/>
              <a:ext cx="964913" cy="425397"/>
            </a:xfrm>
            <a:custGeom>
              <a:avLst/>
              <a:gdLst/>
              <a:ahLst/>
              <a:cxnLst/>
              <a:rect l="l" t="t" r="r" b="b"/>
              <a:pathLst>
                <a:path w="34126" h="15045" extrusionOk="0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365565" y="4127351"/>
              <a:ext cx="434841" cy="299008"/>
            </a:xfrm>
            <a:custGeom>
              <a:avLst/>
              <a:gdLst/>
              <a:ahLst/>
              <a:cxnLst/>
              <a:rect l="l" t="t" r="r" b="b"/>
              <a:pathLst>
                <a:path w="15379" h="10575" extrusionOk="0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802497" y="2904995"/>
              <a:ext cx="1337436" cy="1338397"/>
            </a:xfrm>
            <a:custGeom>
              <a:avLst/>
              <a:gdLst/>
              <a:ahLst/>
              <a:cxnLst/>
              <a:rect l="l" t="t" r="r" b="b"/>
              <a:pathLst>
                <a:path w="47301" h="47335" extrusionOk="0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7092033" y="3233296"/>
              <a:ext cx="1033762" cy="967542"/>
            </a:xfrm>
            <a:custGeom>
              <a:avLst/>
              <a:gdLst/>
              <a:ahLst/>
              <a:cxnLst/>
              <a:rect l="l" t="t" r="r" b="b"/>
              <a:pathLst>
                <a:path w="36561" h="34219" extrusionOk="0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828906" y="3162467"/>
              <a:ext cx="453701" cy="825319"/>
            </a:xfrm>
            <a:custGeom>
              <a:avLst/>
              <a:gdLst/>
              <a:ahLst/>
              <a:cxnLst/>
              <a:rect l="l" t="t" r="r" b="b"/>
              <a:pathLst>
                <a:path w="16046" h="29189" extrusionOk="0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7048659" y="3212711"/>
              <a:ext cx="13233" cy="12978"/>
            </a:xfrm>
            <a:custGeom>
              <a:avLst/>
              <a:gdLst/>
              <a:ahLst/>
              <a:cxnLst/>
              <a:rect l="l" t="t" r="r" b="b"/>
              <a:pathLst>
                <a:path w="468" h="459" extrusionOk="0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7086378" y="3220600"/>
              <a:ext cx="153788" cy="321063"/>
            </a:xfrm>
            <a:custGeom>
              <a:avLst/>
              <a:gdLst/>
              <a:ahLst/>
              <a:cxnLst/>
              <a:rect l="l" t="t" r="r" b="b"/>
              <a:pathLst>
                <a:path w="5439" h="11355" extrusionOk="0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7227866" y="3568270"/>
              <a:ext cx="13233" cy="13007"/>
            </a:xfrm>
            <a:custGeom>
              <a:avLst/>
              <a:gdLst/>
              <a:ahLst/>
              <a:cxnLst/>
              <a:rect l="l" t="t" r="r" b="b"/>
              <a:pathLst>
                <a:path w="468" h="460" extrusionOk="0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601603" y="4046230"/>
              <a:ext cx="963951" cy="425397"/>
            </a:xfrm>
            <a:custGeom>
              <a:avLst/>
              <a:gdLst/>
              <a:ahLst/>
              <a:cxnLst/>
              <a:rect l="l" t="t" r="r" b="b"/>
              <a:pathLst>
                <a:path w="34092" h="15045" extrusionOk="0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7234454" y="1161077"/>
              <a:ext cx="1130915" cy="996524"/>
            </a:xfrm>
            <a:custGeom>
              <a:avLst/>
              <a:gdLst/>
              <a:ahLst/>
              <a:cxnLst/>
              <a:rect l="l" t="t" r="r" b="b"/>
              <a:pathLst>
                <a:path w="39997" h="35244" extrusionOk="0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7477817" y="1449822"/>
              <a:ext cx="834735" cy="693671"/>
            </a:xfrm>
            <a:custGeom>
              <a:avLst/>
              <a:gdLst/>
              <a:ahLst/>
              <a:cxnLst/>
              <a:rect l="l" t="t" r="r" b="b"/>
              <a:pathLst>
                <a:path w="29522" h="24533" extrusionOk="0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7317470" y="1283141"/>
              <a:ext cx="502729" cy="604180"/>
            </a:xfrm>
            <a:custGeom>
              <a:avLst/>
              <a:gdLst/>
              <a:ahLst/>
              <a:cxnLst/>
              <a:rect l="l" t="t" r="r" b="b"/>
              <a:pathLst>
                <a:path w="17780" h="21368" extrusionOk="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7627759" y="1326656"/>
              <a:ext cx="10405" cy="10801"/>
            </a:xfrm>
            <a:custGeom>
              <a:avLst/>
              <a:gdLst/>
              <a:ahLst/>
              <a:cxnLst/>
              <a:rect l="l" t="t" r="r" b="b"/>
              <a:pathLst>
                <a:path w="368" h="382" extrusionOk="0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7657957" y="1341104"/>
              <a:ext cx="90565" cy="267057"/>
            </a:xfrm>
            <a:custGeom>
              <a:avLst/>
              <a:gdLst/>
              <a:ahLst/>
              <a:cxnLst/>
              <a:rect l="l" t="t" r="r" b="b"/>
              <a:pathLst>
                <a:path w="3203" h="9445" extrusionOk="0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7720190" y="1631319"/>
              <a:ext cx="11367" cy="10773"/>
            </a:xfrm>
            <a:custGeom>
              <a:avLst/>
              <a:gdLst/>
              <a:ahLst/>
              <a:cxnLst/>
              <a:rect l="l" t="t" r="r" b="b"/>
              <a:pathLst>
                <a:path w="402" h="381" extrusionOk="0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7190147" y="1752901"/>
              <a:ext cx="959569" cy="1688781"/>
            </a:xfrm>
            <a:custGeom>
              <a:avLst/>
              <a:gdLst/>
              <a:ahLst/>
              <a:cxnLst/>
              <a:rect l="l" t="t" r="r" b="b"/>
              <a:pathLst>
                <a:path w="33937" h="59727" extrusionOk="0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7434415" y="3018971"/>
              <a:ext cx="376029" cy="88840"/>
            </a:xfrm>
            <a:custGeom>
              <a:avLst/>
              <a:gdLst/>
              <a:ahLst/>
              <a:cxnLst/>
              <a:rect l="l" t="t" r="r" b="b"/>
              <a:pathLst>
                <a:path w="13299" h="3142" extrusionOk="0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532978" y="1636776"/>
              <a:ext cx="173580" cy="179829"/>
            </a:xfrm>
            <a:custGeom>
              <a:avLst/>
              <a:gdLst/>
              <a:ahLst/>
              <a:cxnLst/>
              <a:rect l="l" t="t" r="r" b="b"/>
              <a:pathLst>
                <a:path w="6139" h="6360" extrusionOk="0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6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4107756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ITP monitoring</a:t>
            </a:r>
            <a:endParaRPr sz="50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719999" y="3032950"/>
            <a:ext cx="4079323" cy="1044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Bogdan Barar – coordinator Fortech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oppins"/>
                <a:ea typeface="Poppins"/>
                <a:cs typeface="Poppins"/>
                <a:sym typeface="Poppins"/>
              </a:rPr>
              <a:t>Iulian Popa – team member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Maria Runcan – </a:t>
            </a:r>
            <a:r>
              <a:rPr lang="en"/>
              <a:t>team member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Particularities</a:t>
            </a:r>
            <a:endParaRPr dirty="0"/>
          </a:p>
        </p:txBody>
      </p:sp>
      <p:sp>
        <p:nvSpPr>
          <p:cNvPr id="416" name="Google Shape;416;p32"/>
          <p:cNvSpPr txBox="1">
            <a:spLocks noGrp="1"/>
          </p:cNvSpPr>
          <p:nvPr>
            <p:ph type="subTitle" idx="1"/>
          </p:nvPr>
        </p:nvSpPr>
        <p:spPr>
          <a:xfrm>
            <a:off x="2958771" y="2958024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Dispatcher</a:t>
            </a:r>
            <a:endParaRPr dirty="0"/>
          </a:p>
        </p:txBody>
      </p:sp>
      <p:sp>
        <p:nvSpPr>
          <p:cNvPr id="417" name="Google Shape;417;p32"/>
          <p:cNvSpPr txBox="1">
            <a:spLocks noGrp="1"/>
          </p:cNvSpPr>
          <p:nvPr>
            <p:ph type="subTitle" idx="2"/>
          </p:nvPr>
        </p:nvSpPr>
        <p:spPr>
          <a:xfrm>
            <a:off x="2958771" y="3309549"/>
            <a:ext cx="2385600" cy="1114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the robot that reads data from excel and loads it to orchestrator. </a:t>
            </a:r>
          </a:p>
        </p:txBody>
      </p:sp>
      <p:sp>
        <p:nvSpPr>
          <p:cNvPr id="418" name="Google Shape;418;p32"/>
          <p:cNvSpPr txBox="1">
            <a:spLocks noGrp="1"/>
          </p:cNvSpPr>
          <p:nvPr>
            <p:ph type="subTitle" idx="3"/>
          </p:nvPr>
        </p:nvSpPr>
        <p:spPr>
          <a:xfrm>
            <a:off x="5344371" y="2958024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Permormer</a:t>
            </a:r>
            <a:endParaRPr dirty="0"/>
          </a:p>
        </p:txBody>
      </p:sp>
      <p:sp>
        <p:nvSpPr>
          <p:cNvPr id="419" name="Google Shape;419;p32"/>
          <p:cNvSpPr txBox="1">
            <a:spLocks noGrp="1"/>
          </p:cNvSpPr>
          <p:nvPr>
            <p:ph type="subTitle" idx="4"/>
          </p:nvPr>
        </p:nvSpPr>
        <p:spPr>
          <a:xfrm>
            <a:off x="5344371" y="3297229"/>
            <a:ext cx="2385600" cy="1048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process is respons</a:t>
            </a:r>
            <a:r>
              <a:rPr lang="ro-RO" dirty="0"/>
              <a:t>i</a:t>
            </a:r>
            <a:r>
              <a:rPr lang="en" dirty="0"/>
              <a:t>ble for checking the ITP expiration date and sending emails</a:t>
            </a:r>
            <a:endParaRPr dirty="0"/>
          </a:p>
        </p:txBody>
      </p:sp>
      <p:grpSp>
        <p:nvGrpSpPr>
          <p:cNvPr id="2" name="Google Shape;298;p30">
            <a:extLst>
              <a:ext uri="{FF2B5EF4-FFF2-40B4-BE49-F238E27FC236}">
                <a16:creationId xmlns:a16="http://schemas.microsoft.com/office/drawing/2014/main" id="{FCBF7092-45B4-2171-51AE-0D63FE2A5E92}"/>
              </a:ext>
            </a:extLst>
          </p:cNvPr>
          <p:cNvGrpSpPr/>
          <p:nvPr/>
        </p:nvGrpSpPr>
        <p:grpSpPr>
          <a:xfrm flipH="1">
            <a:off x="719998" y="1075765"/>
            <a:ext cx="1969413" cy="3641070"/>
            <a:chOff x="2319665" y="540000"/>
            <a:chExt cx="1892295" cy="4015184"/>
          </a:xfrm>
        </p:grpSpPr>
        <p:sp>
          <p:nvSpPr>
            <p:cNvPr id="3" name="Google Shape;299;p30">
              <a:extLst>
                <a:ext uri="{FF2B5EF4-FFF2-40B4-BE49-F238E27FC236}">
                  <a16:creationId xmlns:a16="http://schemas.microsoft.com/office/drawing/2014/main" id="{126ED2CE-1E32-B70E-12DC-D32ECAC19A49}"/>
                </a:ext>
              </a:extLst>
            </p:cNvPr>
            <p:cNvSpPr/>
            <p:nvPr/>
          </p:nvSpPr>
          <p:spPr>
            <a:xfrm>
              <a:off x="3094252" y="1699525"/>
              <a:ext cx="370096" cy="316186"/>
            </a:xfrm>
            <a:custGeom>
              <a:avLst/>
              <a:gdLst/>
              <a:ahLst/>
              <a:cxnLst/>
              <a:rect l="l" t="t" r="r" b="b"/>
              <a:pathLst>
                <a:path w="13277" h="11343" extrusionOk="0">
                  <a:moveTo>
                    <a:pt x="7606" y="502"/>
                  </a:moveTo>
                  <a:cubicBezTo>
                    <a:pt x="10441" y="502"/>
                    <a:pt x="12776" y="2837"/>
                    <a:pt x="12776" y="5705"/>
                  </a:cubicBezTo>
                  <a:cubicBezTo>
                    <a:pt x="12776" y="8816"/>
                    <a:pt x="10232" y="10876"/>
                    <a:pt x="7574" y="10876"/>
                  </a:cubicBezTo>
                  <a:cubicBezTo>
                    <a:pt x="6298" y="10876"/>
                    <a:pt x="4996" y="10401"/>
                    <a:pt x="3936" y="9341"/>
                  </a:cubicBezTo>
                  <a:cubicBezTo>
                    <a:pt x="667" y="6106"/>
                    <a:pt x="2969" y="502"/>
                    <a:pt x="7606" y="502"/>
                  </a:cubicBezTo>
                  <a:close/>
                  <a:moveTo>
                    <a:pt x="7561" y="1"/>
                  </a:moveTo>
                  <a:cubicBezTo>
                    <a:pt x="6171" y="1"/>
                    <a:pt x="4755" y="517"/>
                    <a:pt x="3603" y="1669"/>
                  </a:cubicBezTo>
                  <a:cubicBezTo>
                    <a:pt x="0" y="5238"/>
                    <a:pt x="2535" y="11343"/>
                    <a:pt x="7606" y="11343"/>
                  </a:cubicBezTo>
                  <a:cubicBezTo>
                    <a:pt x="10708" y="11343"/>
                    <a:pt x="13243" y="8808"/>
                    <a:pt x="13276" y="5705"/>
                  </a:cubicBezTo>
                  <a:cubicBezTo>
                    <a:pt x="13276" y="2272"/>
                    <a:pt x="10477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00;p30">
              <a:extLst>
                <a:ext uri="{FF2B5EF4-FFF2-40B4-BE49-F238E27FC236}">
                  <a16:creationId xmlns:a16="http://schemas.microsoft.com/office/drawing/2014/main" id="{405724A1-3C24-8BAC-E246-7034AA4763FA}"/>
                </a:ext>
              </a:extLst>
            </p:cNvPr>
            <p:cNvSpPr/>
            <p:nvPr/>
          </p:nvSpPr>
          <p:spPr>
            <a:xfrm>
              <a:off x="3094252" y="1597221"/>
              <a:ext cx="370096" cy="316214"/>
            </a:xfrm>
            <a:custGeom>
              <a:avLst/>
              <a:gdLst/>
              <a:ahLst/>
              <a:cxnLst/>
              <a:rect l="l" t="t" r="r" b="b"/>
              <a:pathLst>
                <a:path w="13277" h="11344" extrusionOk="0">
                  <a:moveTo>
                    <a:pt x="7606" y="502"/>
                  </a:moveTo>
                  <a:cubicBezTo>
                    <a:pt x="10441" y="502"/>
                    <a:pt x="12776" y="2804"/>
                    <a:pt x="12776" y="5673"/>
                  </a:cubicBezTo>
                  <a:cubicBezTo>
                    <a:pt x="12776" y="8808"/>
                    <a:pt x="10229" y="10875"/>
                    <a:pt x="7569" y="10875"/>
                  </a:cubicBezTo>
                  <a:cubicBezTo>
                    <a:pt x="6295" y="10875"/>
                    <a:pt x="4995" y="10401"/>
                    <a:pt x="3936" y="9342"/>
                  </a:cubicBezTo>
                  <a:cubicBezTo>
                    <a:pt x="667" y="6073"/>
                    <a:pt x="2969" y="502"/>
                    <a:pt x="7606" y="502"/>
                  </a:cubicBezTo>
                  <a:close/>
                  <a:moveTo>
                    <a:pt x="7566" y="1"/>
                  </a:moveTo>
                  <a:cubicBezTo>
                    <a:pt x="6174" y="1"/>
                    <a:pt x="4756" y="516"/>
                    <a:pt x="3603" y="1670"/>
                  </a:cubicBezTo>
                  <a:cubicBezTo>
                    <a:pt x="0" y="5239"/>
                    <a:pt x="2535" y="11344"/>
                    <a:pt x="7606" y="11344"/>
                  </a:cubicBezTo>
                  <a:cubicBezTo>
                    <a:pt x="10708" y="11344"/>
                    <a:pt x="13243" y="8808"/>
                    <a:pt x="13276" y="5673"/>
                  </a:cubicBezTo>
                  <a:cubicBezTo>
                    <a:pt x="13276" y="2264"/>
                    <a:pt x="10480" y="1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01;p30">
              <a:extLst>
                <a:ext uri="{FF2B5EF4-FFF2-40B4-BE49-F238E27FC236}">
                  <a16:creationId xmlns:a16="http://schemas.microsoft.com/office/drawing/2014/main" id="{0BA9C803-6A02-AEFB-5E3F-85DE120C8FD5}"/>
                </a:ext>
              </a:extLst>
            </p:cNvPr>
            <p:cNvSpPr/>
            <p:nvPr/>
          </p:nvSpPr>
          <p:spPr>
            <a:xfrm>
              <a:off x="3223485" y="990251"/>
              <a:ext cx="219488" cy="188602"/>
            </a:xfrm>
            <a:custGeom>
              <a:avLst/>
              <a:gdLst/>
              <a:ahLst/>
              <a:cxnLst/>
              <a:rect l="l" t="t" r="r" b="b"/>
              <a:pathLst>
                <a:path w="7874" h="6766" extrusionOk="0">
                  <a:moveTo>
                    <a:pt x="4504" y="294"/>
                  </a:moveTo>
                  <a:cubicBezTo>
                    <a:pt x="6205" y="294"/>
                    <a:pt x="7573" y="1695"/>
                    <a:pt x="7573" y="3396"/>
                  </a:cubicBezTo>
                  <a:cubicBezTo>
                    <a:pt x="7573" y="5246"/>
                    <a:pt x="6062" y="6471"/>
                    <a:pt x="4475" y="6471"/>
                  </a:cubicBezTo>
                  <a:cubicBezTo>
                    <a:pt x="3716" y="6471"/>
                    <a:pt x="2939" y="6191"/>
                    <a:pt x="2302" y="5564"/>
                  </a:cubicBezTo>
                  <a:cubicBezTo>
                    <a:pt x="368" y="3630"/>
                    <a:pt x="1735" y="294"/>
                    <a:pt x="4504" y="294"/>
                  </a:cubicBezTo>
                  <a:close/>
                  <a:moveTo>
                    <a:pt x="4460" y="0"/>
                  </a:moveTo>
                  <a:cubicBezTo>
                    <a:pt x="3633" y="0"/>
                    <a:pt x="2790" y="307"/>
                    <a:pt x="2102" y="995"/>
                  </a:cubicBezTo>
                  <a:cubicBezTo>
                    <a:pt x="1" y="3129"/>
                    <a:pt x="1502" y="6732"/>
                    <a:pt x="4504" y="6765"/>
                  </a:cubicBezTo>
                  <a:cubicBezTo>
                    <a:pt x="6339" y="6732"/>
                    <a:pt x="7873" y="5231"/>
                    <a:pt x="7873" y="3396"/>
                  </a:cubicBezTo>
                  <a:cubicBezTo>
                    <a:pt x="7873" y="1361"/>
                    <a:pt x="6202" y="0"/>
                    <a:pt x="4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2;p30">
              <a:extLst>
                <a:ext uri="{FF2B5EF4-FFF2-40B4-BE49-F238E27FC236}">
                  <a16:creationId xmlns:a16="http://schemas.microsoft.com/office/drawing/2014/main" id="{8898EA77-6AEB-4565-15A9-E6ADDD2D6DA8}"/>
                </a:ext>
              </a:extLst>
            </p:cNvPr>
            <p:cNvSpPr/>
            <p:nvPr/>
          </p:nvSpPr>
          <p:spPr>
            <a:xfrm>
              <a:off x="3204892" y="963686"/>
              <a:ext cx="219460" cy="188184"/>
            </a:xfrm>
            <a:custGeom>
              <a:avLst/>
              <a:gdLst/>
              <a:ahLst/>
              <a:cxnLst/>
              <a:rect l="l" t="t" r="r" b="b"/>
              <a:pathLst>
                <a:path w="7873" h="6751" extrusionOk="0">
                  <a:moveTo>
                    <a:pt x="4504" y="280"/>
                  </a:moveTo>
                  <a:cubicBezTo>
                    <a:pt x="6205" y="280"/>
                    <a:pt x="7573" y="1681"/>
                    <a:pt x="7573" y="3382"/>
                  </a:cubicBezTo>
                  <a:cubicBezTo>
                    <a:pt x="7573" y="5232"/>
                    <a:pt x="6062" y="6456"/>
                    <a:pt x="4475" y="6456"/>
                  </a:cubicBezTo>
                  <a:cubicBezTo>
                    <a:pt x="3716" y="6456"/>
                    <a:pt x="2939" y="6176"/>
                    <a:pt x="2302" y="5550"/>
                  </a:cubicBezTo>
                  <a:cubicBezTo>
                    <a:pt x="368" y="3615"/>
                    <a:pt x="1735" y="280"/>
                    <a:pt x="4504" y="280"/>
                  </a:cubicBezTo>
                  <a:close/>
                  <a:moveTo>
                    <a:pt x="4459" y="1"/>
                  </a:moveTo>
                  <a:cubicBezTo>
                    <a:pt x="3632" y="1"/>
                    <a:pt x="2789" y="304"/>
                    <a:pt x="2102" y="980"/>
                  </a:cubicBezTo>
                  <a:cubicBezTo>
                    <a:pt x="1" y="3115"/>
                    <a:pt x="1502" y="6751"/>
                    <a:pt x="4504" y="6751"/>
                  </a:cubicBezTo>
                  <a:cubicBezTo>
                    <a:pt x="6372" y="6751"/>
                    <a:pt x="7873" y="5217"/>
                    <a:pt x="7873" y="3382"/>
                  </a:cubicBezTo>
                  <a:cubicBezTo>
                    <a:pt x="7873" y="1346"/>
                    <a:pt x="6201" y="1"/>
                    <a:pt x="4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3;p30">
              <a:extLst>
                <a:ext uri="{FF2B5EF4-FFF2-40B4-BE49-F238E27FC236}">
                  <a16:creationId xmlns:a16="http://schemas.microsoft.com/office/drawing/2014/main" id="{74132C09-FB94-0A9E-7997-0EFB44BE0B1B}"/>
                </a:ext>
              </a:extLst>
            </p:cNvPr>
            <p:cNvSpPr/>
            <p:nvPr/>
          </p:nvSpPr>
          <p:spPr>
            <a:xfrm>
              <a:off x="2377312" y="727187"/>
              <a:ext cx="752263" cy="659941"/>
            </a:xfrm>
            <a:custGeom>
              <a:avLst/>
              <a:gdLst/>
              <a:ahLst/>
              <a:cxnLst/>
              <a:rect l="l" t="t" r="r" b="b"/>
              <a:pathLst>
                <a:path w="26987" h="23675" extrusionOk="0">
                  <a:moveTo>
                    <a:pt x="2252" y="1"/>
                  </a:moveTo>
                  <a:cubicBezTo>
                    <a:pt x="1533" y="1"/>
                    <a:pt x="366" y="210"/>
                    <a:pt x="1" y="491"/>
                  </a:cubicBezTo>
                  <a:cubicBezTo>
                    <a:pt x="835" y="4594"/>
                    <a:pt x="8073" y="13867"/>
                    <a:pt x="9774" y="15335"/>
                  </a:cubicBezTo>
                  <a:cubicBezTo>
                    <a:pt x="13711" y="18704"/>
                    <a:pt x="24819" y="23674"/>
                    <a:pt x="24819" y="23674"/>
                  </a:cubicBezTo>
                  <a:lnTo>
                    <a:pt x="26987" y="16703"/>
                  </a:lnTo>
                  <a:cubicBezTo>
                    <a:pt x="26987" y="16703"/>
                    <a:pt x="13944" y="12867"/>
                    <a:pt x="13010" y="11265"/>
                  </a:cubicBezTo>
                  <a:cubicBezTo>
                    <a:pt x="11776" y="9131"/>
                    <a:pt x="4404" y="2326"/>
                    <a:pt x="2603" y="24"/>
                  </a:cubicBezTo>
                  <a:cubicBezTo>
                    <a:pt x="2507" y="8"/>
                    <a:pt x="2388" y="1"/>
                    <a:pt x="2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4;p30">
              <a:extLst>
                <a:ext uri="{FF2B5EF4-FFF2-40B4-BE49-F238E27FC236}">
                  <a16:creationId xmlns:a16="http://schemas.microsoft.com/office/drawing/2014/main" id="{FC6E6D31-3747-1631-0BC1-C7D4A68DBAFA}"/>
                </a:ext>
              </a:extLst>
            </p:cNvPr>
            <p:cNvSpPr/>
            <p:nvPr/>
          </p:nvSpPr>
          <p:spPr>
            <a:xfrm>
              <a:off x="2319665" y="644144"/>
              <a:ext cx="139514" cy="121842"/>
            </a:xfrm>
            <a:custGeom>
              <a:avLst/>
              <a:gdLst/>
              <a:ahLst/>
              <a:cxnLst/>
              <a:rect l="l" t="t" r="r" b="b"/>
              <a:pathLst>
                <a:path w="5005" h="4371" extrusionOk="0">
                  <a:moveTo>
                    <a:pt x="3903" y="1"/>
                  </a:moveTo>
                  <a:lnTo>
                    <a:pt x="1" y="234"/>
                  </a:lnTo>
                  <a:cubicBezTo>
                    <a:pt x="568" y="1736"/>
                    <a:pt x="1368" y="3103"/>
                    <a:pt x="2369" y="4371"/>
                  </a:cubicBezTo>
                  <a:lnTo>
                    <a:pt x="5004" y="350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5;p30">
              <a:extLst>
                <a:ext uri="{FF2B5EF4-FFF2-40B4-BE49-F238E27FC236}">
                  <a16:creationId xmlns:a16="http://schemas.microsoft.com/office/drawing/2014/main" id="{18EBFFB7-EEB1-C534-0634-7650B07BD45C}"/>
                </a:ext>
              </a:extLst>
            </p:cNvPr>
            <p:cNvSpPr/>
            <p:nvPr/>
          </p:nvSpPr>
          <p:spPr>
            <a:xfrm>
              <a:off x="2319665" y="540000"/>
              <a:ext cx="108824" cy="110692"/>
            </a:xfrm>
            <a:custGeom>
              <a:avLst/>
              <a:gdLst/>
              <a:ahLst/>
              <a:cxnLst/>
              <a:rect l="l" t="t" r="r" b="b"/>
              <a:pathLst>
                <a:path w="3904" h="3971" extrusionOk="0">
                  <a:moveTo>
                    <a:pt x="2169" y="1"/>
                  </a:moveTo>
                  <a:lnTo>
                    <a:pt x="234" y="768"/>
                  </a:lnTo>
                  <a:lnTo>
                    <a:pt x="1" y="3970"/>
                  </a:lnTo>
                  <a:lnTo>
                    <a:pt x="3903" y="3704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6;p30">
              <a:extLst>
                <a:ext uri="{FF2B5EF4-FFF2-40B4-BE49-F238E27FC236}">
                  <a16:creationId xmlns:a16="http://schemas.microsoft.com/office/drawing/2014/main" id="{757D3FF2-1082-3E5B-E50B-3F3A5E431904}"/>
                </a:ext>
              </a:extLst>
            </p:cNvPr>
            <p:cNvSpPr/>
            <p:nvPr/>
          </p:nvSpPr>
          <p:spPr>
            <a:xfrm>
              <a:off x="2935248" y="1184630"/>
              <a:ext cx="612776" cy="632177"/>
            </a:xfrm>
            <a:custGeom>
              <a:avLst/>
              <a:gdLst/>
              <a:ahLst/>
              <a:cxnLst/>
              <a:rect l="l" t="t" r="r" b="b"/>
              <a:pathLst>
                <a:path w="21983" h="22679" extrusionOk="0">
                  <a:moveTo>
                    <a:pt x="11925" y="1"/>
                  </a:moveTo>
                  <a:cubicBezTo>
                    <a:pt x="10583" y="1"/>
                    <a:pt x="9240" y="43"/>
                    <a:pt x="7906" y="126"/>
                  </a:cubicBezTo>
                  <a:cubicBezTo>
                    <a:pt x="6738" y="226"/>
                    <a:pt x="5604" y="426"/>
                    <a:pt x="4670" y="593"/>
                  </a:cubicBezTo>
                  <a:cubicBezTo>
                    <a:pt x="3269" y="860"/>
                    <a:pt x="2135" y="1927"/>
                    <a:pt x="1768" y="3295"/>
                  </a:cubicBezTo>
                  <a:cubicBezTo>
                    <a:pt x="767" y="7164"/>
                    <a:pt x="200" y="11134"/>
                    <a:pt x="100" y="15137"/>
                  </a:cubicBezTo>
                  <a:cubicBezTo>
                    <a:pt x="0" y="19106"/>
                    <a:pt x="3136" y="22442"/>
                    <a:pt x="7139" y="22542"/>
                  </a:cubicBezTo>
                  <a:lnTo>
                    <a:pt x="12576" y="22675"/>
                  </a:lnTo>
                  <a:cubicBezTo>
                    <a:pt x="12642" y="22677"/>
                    <a:pt x="12707" y="22678"/>
                    <a:pt x="12773" y="22678"/>
                  </a:cubicBezTo>
                  <a:cubicBezTo>
                    <a:pt x="16224" y="22678"/>
                    <a:pt x="19155" y="20108"/>
                    <a:pt x="19547" y="16671"/>
                  </a:cubicBezTo>
                  <a:cubicBezTo>
                    <a:pt x="19914" y="13736"/>
                    <a:pt x="20515" y="9566"/>
                    <a:pt x="21749" y="3261"/>
                  </a:cubicBezTo>
                  <a:cubicBezTo>
                    <a:pt x="21982" y="1961"/>
                    <a:pt x="21115" y="693"/>
                    <a:pt x="19781" y="526"/>
                  </a:cubicBezTo>
                  <a:cubicBezTo>
                    <a:pt x="18680" y="359"/>
                    <a:pt x="17279" y="193"/>
                    <a:pt x="15945" y="126"/>
                  </a:cubicBezTo>
                  <a:cubicBezTo>
                    <a:pt x="14611" y="43"/>
                    <a:pt x="13268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7;p30">
              <a:extLst>
                <a:ext uri="{FF2B5EF4-FFF2-40B4-BE49-F238E27FC236}">
                  <a16:creationId xmlns:a16="http://schemas.microsoft.com/office/drawing/2014/main" id="{86C90398-7825-5E55-0816-46D003DA0020}"/>
                </a:ext>
              </a:extLst>
            </p:cNvPr>
            <p:cNvSpPr/>
            <p:nvPr/>
          </p:nvSpPr>
          <p:spPr>
            <a:xfrm>
              <a:off x="3093304" y="978906"/>
              <a:ext cx="286416" cy="282708"/>
            </a:xfrm>
            <a:custGeom>
              <a:avLst/>
              <a:gdLst/>
              <a:ahLst/>
              <a:cxnLst/>
              <a:rect l="l" t="t" r="r" b="b"/>
              <a:pathLst>
                <a:path w="10275" h="10142" extrusionOk="0">
                  <a:moveTo>
                    <a:pt x="9408" y="1"/>
                  </a:moveTo>
                  <a:lnTo>
                    <a:pt x="4637" y="1268"/>
                  </a:lnTo>
                  <a:cubicBezTo>
                    <a:pt x="5071" y="3270"/>
                    <a:pt x="5138" y="6839"/>
                    <a:pt x="2236" y="7506"/>
                  </a:cubicBezTo>
                  <a:cubicBezTo>
                    <a:pt x="2236" y="7506"/>
                    <a:pt x="1" y="10141"/>
                    <a:pt x="4371" y="10141"/>
                  </a:cubicBezTo>
                  <a:cubicBezTo>
                    <a:pt x="9174" y="10141"/>
                    <a:pt x="10275" y="7506"/>
                    <a:pt x="10275" y="7506"/>
                  </a:cubicBezTo>
                  <a:cubicBezTo>
                    <a:pt x="8507" y="5771"/>
                    <a:pt x="8840" y="2569"/>
                    <a:pt x="9408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8;p30">
              <a:extLst>
                <a:ext uri="{FF2B5EF4-FFF2-40B4-BE49-F238E27FC236}">
                  <a16:creationId xmlns:a16="http://schemas.microsoft.com/office/drawing/2014/main" id="{F923BCF6-715E-D31C-1A34-8FEE0ECAA30F}"/>
                </a:ext>
              </a:extLst>
            </p:cNvPr>
            <p:cNvSpPr/>
            <p:nvPr/>
          </p:nvSpPr>
          <p:spPr>
            <a:xfrm>
              <a:off x="3218857" y="977986"/>
              <a:ext cx="135779" cy="154372"/>
            </a:xfrm>
            <a:custGeom>
              <a:avLst/>
              <a:gdLst/>
              <a:ahLst/>
              <a:cxnLst/>
              <a:rect l="l" t="t" r="r" b="b"/>
              <a:pathLst>
                <a:path w="4871" h="5538" extrusionOk="0">
                  <a:moveTo>
                    <a:pt x="4870" y="0"/>
                  </a:moveTo>
                  <a:lnTo>
                    <a:pt x="133" y="1301"/>
                  </a:lnTo>
                  <a:cubicBezTo>
                    <a:pt x="400" y="2469"/>
                    <a:pt x="534" y="4170"/>
                    <a:pt x="0" y="5537"/>
                  </a:cubicBezTo>
                  <a:cubicBezTo>
                    <a:pt x="434" y="5437"/>
                    <a:pt x="867" y="5304"/>
                    <a:pt x="1301" y="5104"/>
                  </a:cubicBezTo>
                  <a:cubicBezTo>
                    <a:pt x="2935" y="4337"/>
                    <a:pt x="3769" y="3136"/>
                    <a:pt x="4637" y="1368"/>
                  </a:cubicBezTo>
                  <a:cubicBezTo>
                    <a:pt x="4703" y="901"/>
                    <a:pt x="4803" y="434"/>
                    <a:pt x="4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9;p30">
              <a:extLst>
                <a:ext uri="{FF2B5EF4-FFF2-40B4-BE49-F238E27FC236}">
                  <a16:creationId xmlns:a16="http://schemas.microsoft.com/office/drawing/2014/main" id="{F1662701-1C86-C48A-925D-76935FD66DFF}"/>
                </a:ext>
              </a:extLst>
            </p:cNvPr>
            <p:cNvSpPr/>
            <p:nvPr/>
          </p:nvSpPr>
          <p:spPr>
            <a:xfrm>
              <a:off x="3305328" y="933357"/>
              <a:ext cx="126246" cy="102329"/>
            </a:xfrm>
            <a:custGeom>
              <a:avLst/>
              <a:gdLst/>
              <a:ahLst/>
              <a:cxnLst/>
              <a:rect l="l" t="t" r="r" b="b"/>
              <a:pathLst>
                <a:path w="4529" h="3671" extrusionOk="0">
                  <a:moveTo>
                    <a:pt x="1749" y="0"/>
                  </a:moveTo>
                  <a:cubicBezTo>
                    <a:pt x="1577" y="0"/>
                    <a:pt x="1404" y="31"/>
                    <a:pt x="1234" y="100"/>
                  </a:cubicBezTo>
                  <a:cubicBezTo>
                    <a:pt x="267" y="534"/>
                    <a:pt x="0" y="1835"/>
                    <a:pt x="801" y="2602"/>
                  </a:cubicBezTo>
                  <a:cubicBezTo>
                    <a:pt x="1368" y="3236"/>
                    <a:pt x="2202" y="3636"/>
                    <a:pt x="3069" y="3669"/>
                  </a:cubicBezTo>
                  <a:cubicBezTo>
                    <a:pt x="3085" y="3670"/>
                    <a:pt x="3102" y="3670"/>
                    <a:pt x="3118" y="3670"/>
                  </a:cubicBezTo>
                  <a:cubicBezTo>
                    <a:pt x="4213" y="3670"/>
                    <a:pt x="4529" y="2555"/>
                    <a:pt x="3970" y="1601"/>
                  </a:cubicBezTo>
                  <a:cubicBezTo>
                    <a:pt x="3577" y="872"/>
                    <a:pt x="2665" y="0"/>
                    <a:pt x="1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0;p30">
              <a:extLst>
                <a:ext uri="{FF2B5EF4-FFF2-40B4-BE49-F238E27FC236}">
                  <a16:creationId xmlns:a16="http://schemas.microsoft.com/office/drawing/2014/main" id="{8AD7583A-4E92-D061-4FE9-F6F424F18CF7}"/>
                </a:ext>
              </a:extLst>
            </p:cNvPr>
            <p:cNvSpPr/>
            <p:nvPr/>
          </p:nvSpPr>
          <p:spPr>
            <a:xfrm>
              <a:off x="3119814" y="722169"/>
              <a:ext cx="326221" cy="381107"/>
            </a:xfrm>
            <a:custGeom>
              <a:avLst/>
              <a:gdLst/>
              <a:ahLst/>
              <a:cxnLst/>
              <a:rect l="l" t="t" r="r" b="b"/>
              <a:pathLst>
                <a:path w="11703" h="13672" extrusionOk="0">
                  <a:moveTo>
                    <a:pt x="6268" y="1"/>
                  </a:moveTo>
                  <a:cubicBezTo>
                    <a:pt x="6002" y="1"/>
                    <a:pt x="5730" y="23"/>
                    <a:pt x="5454" y="71"/>
                  </a:cubicBezTo>
                  <a:cubicBezTo>
                    <a:pt x="1785" y="671"/>
                    <a:pt x="84" y="5641"/>
                    <a:pt x="51" y="8877"/>
                  </a:cubicBezTo>
                  <a:cubicBezTo>
                    <a:pt x="0" y="11568"/>
                    <a:pt x="2149" y="13671"/>
                    <a:pt x="4583" y="13671"/>
                  </a:cubicBezTo>
                  <a:cubicBezTo>
                    <a:pt x="5377" y="13671"/>
                    <a:pt x="6201" y="13447"/>
                    <a:pt x="6989" y="12947"/>
                  </a:cubicBezTo>
                  <a:cubicBezTo>
                    <a:pt x="9124" y="11579"/>
                    <a:pt x="9591" y="9544"/>
                    <a:pt x="10658" y="6175"/>
                  </a:cubicBezTo>
                  <a:cubicBezTo>
                    <a:pt x="11703" y="3102"/>
                    <a:pt x="9379" y="1"/>
                    <a:pt x="6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311;p30">
              <a:extLst>
                <a:ext uri="{FF2B5EF4-FFF2-40B4-BE49-F238E27FC236}">
                  <a16:creationId xmlns:a16="http://schemas.microsoft.com/office/drawing/2014/main" id="{BF4DB45D-83B5-2F0B-67F9-D231F28B4528}"/>
                </a:ext>
              </a:extLst>
            </p:cNvPr>
            <p:cNvGrpSpPr/>
            <p:nvPr/>
          </p:nvGrpSpPr>
          <p:grpSpPr>
            <a:xfrm>
              <a:off x="3194661" y="748986"/>
              <a:ext cx="212047" cy="132546"/>
              <a:chOff x="3194661" y="748986"/>
              <a:chExt cx="212047" cy="132546"/>
            </a:xfrm>
          </p:grpSpPr>
          <p:sp>
            <p:nvSpPr>
              <p:cNvPr id="47" name="Google Shape;312;p30">
                <a:extLst>
                  <a:ext uri="{FF2B5EF4-FFF2-40B4-BE49-F238E27FC236}">
                    <a16:creationId xmlns:a16="http://schemas.microsoft.com/office/drawing/2014/main" id="{248B5E51-59B0-CF08-632E-77645680F049}"/>
                  </a:ext>
                </a:extLst>
              </p:cNvPr>
              <p:cNvSpPr/>
              <p:nvPr/>
            </p:nvSpPr>
            <p:spPr>
              <a:xfrm>
                <a:off x="3194661" y="748986"/>
                <a:ext cx="183222" cy="12323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4421" extrusionOk="0">
                    <a:moveTo>
                      <a:pt x="2794" y="0"/>
                    </a:moveTo>
                    <a:cubicBezTo>
                      <a:pt x="2774" y="0"/>
                      <a:pt x="2754" y="3"/>
                      <a:pt x="2736" y="9"/>
                    </a:cubicBezTo>
                    <a:cubicBezTo>
                      <a:pt x="2636" y="9"/>
                      <a:pt x="2536" y="76"/>
                      <a:pt x="2469" y="176"/>
                    </a:cubicBezTo>
                    <a:cubicBezTo>
                      <a:pt x="2420" y="127"/>
                      <a:pt x="2336" y="96"/>
                      <a:pt x="2255" y="96"/>
                    </a:cubicBezTo>
                    <a:cubicBezTo>
                      <a:pt x="2225" y="96"/>
                      <a:pt x="2196" y="100"/>
                      <a:pt x="2169" y="109"/>
                    </a:cubicBezTo>
                    <a:cubicBezTo>
                      <a:pt x="2069" y="143"/>
                      <a:pt x="1969" y="209"/>
                      <a:pt x="1902" y="310"/>
                    </a:cubicBezTo>
                    <a:cubicBezTo>
                      <a:pt x="1863" y="270"/>
                      <a:pt x="1801" y="254"/>
                      <a:pt x="1736" y="254"/>
                    </a:cubicBezTo>
                    <a:cubicBezTo>
                      <a:pt x="1691" y="254"/>
                      <a:pt x="1643" y="262"/>
                      <a:pt x="1602" y="276"/>
                    </a:cubicBezTo>
                    <a:cubicBezTo>
                      <a:pt x="1502" y="343"/>
                      <a:pt x="1402" y="443"/>
                      <a:pt x="1402" y="543"/>
                    </a:cubicBezTo>
                    <a:cubicBezTo>
                      <a:pt x="1346" y="529"/>
                      <a:pt x="1297" y="521"/>
                      <a:pt x="1251" y="521"/>
                    </a:cubicBezTo>
                    <a:cubicBezTo>
                      <a:pt x="1185" y="521"/>
                      <a:pt x="1127" y="537"/>
                      <a:pt x="1068" y="576"/>
                    </a:cubicBezTo>
                    <a:cubicBezTo>
                      <a:pt x="968" y="643"/>
                      <a:pt x="901" y="743"/>
                      <a:pt x="901" y="843"/>
                    </a:cubicBezTo>
                    <a:cubicBezTo>
                      <a:pt x="801" y="843"/>
                      <a:pt x="668" y="843"/>
                      <a:pt x="601" y="943"/>
                    </a:cubicBezTo>
                    <a:cubicBezTo>
                      <a:pt x="501" y="1010"/>
                      <a:pt x="434" y="1143"/>
                      <a:pt x="468" y="1277"/>
                    </a:cubicBezTo>
                    <a:cubicBezTo>
                      <a:pt x="301" y="1277"/>
                      <a:pt x="201" y="1344"/>
                      <a:pt x="134" y="1477"/>
                    </a:cubicBezTo>
                    <a:cubicBezTo>
                      <a:pt x="67" y="1610"/>
                      <a:pt x="67" y="1777"/>
                      <a:pt x="168" y="1911"/>
                    </a:cubicBezTo>
                    <a:cubicBezTo>
                      <a:pt x="67" y="1977"/>
                      <a:pt x="1" y="2144"/>
                      <a:pt x="34" y="2278"/>
                    </a:cubicBezTo>
                    <a:cubicBezTo>
                      <a:pt x="34" y="2411"/>
                      <a:pt x="134" y="2544"/>
                      <a:pt x="268" y="2578"/>
                    </a:cubicBezTo>
                    <a:cubicBezTo>
                      <a:pt x="234" y="2711"/>
                      <a:pt x="268" y="2845"/>
                      <a:pt x="368" y="2978"/>
                    </a:cubicBezTo>
                    <a:cubicBezTo>
                      <a:pt x="431" y="3042"/>
                      <a:pt x="508" y="3065"/>
                      <a:pt x="590" y="3065"/>
                    </a:cubicBezTo>
                    <a:cubicBezTo>
                      <a:pt x="637" y="3065"/>
                      <a:pt x="686" y="3057"/>
                      <a:pt x="735" y="3045"/>
                    </a:cubicBezTo>
                    <a:cubicBezTo>
                      <a:pt x="781" y="3207"/>
                      <a:pt x="924" y="3305"/>
                      <a:pt x="1074" y="3305"/>
                    </a:cubicBezTo>
                    <a:cubicBezTo>
                      <a:pt x="1140" y="3305"/>
                      <a:pt x="1207" y="3286"/>
                      <a:pt x="1268" y="3245"/>
                    </a:cubicBezTo>
                    <a:cubicBezTo>
                      <a:pt x="1302" y="3312"/>
                      <a:pt x="1368" y="3412"/>
                      <a:pt x="1468" y="3445"/>
                    </a:cubicBezTo>
                    <a:cubicBezTo>
                      <a:pt x="1569" y="3445"/>
                      <a:pt x="1702" y="3445"/>
                      <a:pt x="1769" y="3378"/>
                    </a:cubicBezTo>
                    <a:cubicBezTo>
                      <a:pt x="1802" y="3478"/>
                      <a:pt x="1902" y="3545"/>
                      <a:pt x="2002" y="3579"/>
                    </a:cubicBezTo>
                    <a:cubicBezTo>
                      <a:pt x="2102" y="3579"/>
                      <a:pt x="2202" y="3579"/>
                      <a:pt x="2269" y="3512"/>
                    </a:cubicBezTo>
                    <a:cubicBezTo>
                      <a:pt x="2336" y="3612"/>
                      <a:pt x="2402" y="3679"/>
                      <a:pt x="2503" y="3712"/>
                    </a:cubicBezTo>
                    <a:cubicBezTo>
                      <a:pt x="2529" y="3721"/>
                      <a:pt x="2556" y="3725"/>
                      <a:pt x="2583" y="3725"/>
                    </a:cubicBezTo>
                    <a:cubicBezTo>
                      <a:pt x="2656" y="3725"/>
                      <a:pt x="2729" y="3694"/>
                      <a:pt x="2803" y="3645"/>
                    </a:cubicBezTo>
                    <a:cubicBezTo>
                      <a:pt x="2836" y="3745"/>
                      <a:pt x="2903" y="3812"/>
                      <a:pt x="3003" y="3845"/>
                    </a:cubicBezTo>
                    <a:cubicBezTo>
                      <a:pt x="3030" y="3854"/>
                      <a:pt x="3057" y="3858"/>
                      <a:pt x="3083" y="3858"/>
                    </a:cubicBezTo>
                    <a:cubicBezTo>
                      <a:pt x="3157" y="3858"/>
                      <a:pt x="3230" y="3827"/>
                      <a:pt x="3303" y="3779"/>
                    </a:cubicBezTo>
                    <a:cubicBezTo>
                      <a:pt x="3336" y="3879"/>
                      <a:pt x="3437" y="3945"/>
                      <a:pt x="3537" y="3979"/>
                    </a:cubicBezTo>
                    <a:cubicBezTo>
                      <a:pt x="3556" y="3989"/>
                      <a:pt x="3581" y="3993"/>
                      <a:pt x="3609" y="3993"/>
                    </a:cubicBezTo>
                    <a:cubicBezTo>
                      <a:pt x="3676" y="3993"/>
                      <a:pt x="3756" y="3969"/>
                      <a:pt x="3803" y="3945"/>
                    </a:cubicBezTo>
                    <a:cubicBezTo>
                      <a:pt x="3837" y="4012"/>
                      <a:pt x="3937" y="4079"/>
                      <a:pt x="4037" y="4112"/>
                    </a:cubicBezTo>
                    <a:cubicBezTo>
                      <a:pt x="4078" y="4126"/>
                      <a:pt x="4120" y="4134"/>
                      <a:pt x="4159" y="4134"/>
                    </a:cubicBezTo>
                    <a:cubicBezTo>
                      <a:pt x="4214" y="4134"/>
                      <a:pt x="4265" y="4118"/>
                      <a:pt x="4304" y="4079"/>
                    </a:cubicBezTo>
                    <a:cubicBezTo>
                      <a:pt x="4368" y="4208"/>
                      <a:pt x="4489" y="4282"/>
                      <a:pt x="4620" y="4282"/>
                    </a:cubicBezTo>
                    <a:cubicBezTo>
                      <a:pt x="4692" y="4282"/>
                      <a:pt x="4767" y="4260"/>
                      <a:pt x="4838" y="4212"/>
                    </a:cubicBezTo>
                    <a:cubicBezTo>
                      <a:pt x="4871" y="4312"/>
                      <a:pt x="4938" y="4379"/>
                      <a:pt x="5038" y="4412"/>
                    </a:cubicBezTo>
                    <a:lnTo>
                      <a:pt x="5071" y="4412"/>
                    </a:lnTo>
                    <a:cubicBezTo>
                      <a:pt x="5094" y="4418"/>
                      <a:pt x="5117" y="4421"/>
                      <a:pt x="5140" y="4421"/>
                    </a:cubicBezTo>
                    <a:cubicBezTo>
                      <a:pt x="5249" y="4421"/>
                      <a:pt x="5355" y="4356"/>
                      <a:pt x="5438" y="4246"/>
                    </a:cubicBezTo>
                    <a:cubicBezTo>
                      <a:pt x="5513" y="4321"/>
                      <a:pt x="5607" y="4358"/>
                      <a:pt x="5705" y="4358"/>
                    </a:cubicBezTo>
                    <a:cubicBezTo>
                      <a:pt x="5738" y="4358"/>
                      <a:pt x="5772" y="4354"/>
                      <a:pt x="5805" y="4346"/>
                    </a:cubicBezTo>
                    <a:cubicBezTo>
                      <a:pt x="5938" y="4279"/>
                      <a:pt x="6005" y="4146"/>
                      <a:pt x="6038" y="4012"/>
                    </a:cubicBezTo>
                    <a:cubicBezTo>
                      <a:pt x="6172" y="4012"/>
                      <a:pt x="6305" y="3945"/>
                      <a:pt x="6372" y="3812"/>
                    </a:cubicBezTo>
                    <a:cubicBezTo>
                      <a:pt x="6472" y="3679"/>
                      <a:pt x="6472" y="3545"/>
                      <a:pt x="6372" y="3412"/>
                    </a:cubicBezTo>
                    <a:cubicBezTo>
                      <a:pt x="6505" y="3312"/>
                      <a:pt x="6572" y="3178"/>
                      <a:pt x="6572" y="3045"/>
                    </a:cubicBezTo>
                    <a:cubicBezTo>
                      <a:pt x="6539" y="2911"/>
                      <a:pt x="6472" y="2778"/>
                      <a:pt x="6372" y="2745"/>
                    </a:cubicBezTo>
                    <a:cubicBezTo>
                      <a:pt x="6439" y="2645"/>
                      <a:pt x="6439" y="2511"/>
                      <a:pt x="6405" y="2411"/>
                    </a:cubicBezTo>
                    <a:cubicBezTo>
                      <a:pt x="6372" y="2278"/>
                      <a:pt x="6272" y="2211"/>
                      <a:pt x="6172" y="2178"/>
                    </a:cubicBezTo>
                    <a:cubicBezTo>
                      <a:pt x="6205" y="2077"/>
                      <a:pt x="6205" y="1944"/>
                      <a:pt x="6172" y="1844"/>
                    </a:cubicBezTo>
                    <a:cubicBezTo>
                      <a:pt x="6105" y="1744"/>
                      <a:pt x="6005" y="1677"/>
                      <a:pt x="5905" y="1677"/>
                    </a:cubicBezTo>
                    <a:cubicBezTo>
                      <a:pt x="5938" y="1577"/>
                      <a:pt x="5905" y="1444"/>
                      <a:pt x="5838" y="1344"/>
                    </a:cubicBezTo>
                    <a:cubicBezTo>
                      <a:pt x="5772" y="1277"/>
                      <a:pt x="5671" y="1210"/>
                      <a:pt x="5538" y="1210"/>
                    </a:cubicBezTo>
                    <a:cubicBezTo>
                      <a:pt x="5571" y="1110"/>
                      <a:pt x="5505" y="977"/>
                      <a:pt x="5438" y="910"/>
                    </a:cubicBezTo>
                    <a:cubicBezTo>
                      <a:pt x="5365" y="861"/>
                      <a:pt x="5291" y="830"/>
                      <a:pt x="5218" y="830"/>
                    </a:cubicBezTo>
                    <a:cubicBezTo>
                      <a:pt x="5191" y="830"/>
                      <a:pt x="5165" y="834"/>
                      <a:pt x="5138" y="843"/>
                    </a:cubicBezTo>
                    <a:cubicBezTo>
                      <a:pt x="5138" y="710"/>
                      <a:pt x="5071" y="610"/>
                      <a:pt x="4971" y="543"/>
                    </a:cubicBezTo>
                    <a:cubicBezTo>
                      <a:pt x="4912" y="504"/>
                      <a:pt x="4854" y="488"/>
                      <a:pt x="4795" y="488"/>
                    </a:cubicBezTo>
                    <a:cubicBezTo>
                      <a:pt x="4754" y="488"/>
                      <a:pt x="4712" y="496"/>
                      <a:pt x="4671" y="510"/>
                    </a:cubicBezTo>
                    <a:cubicBezTo>
                      <a:pt x="4637" y="410"/>
                      <a:pt x="4571" y="310"/>
                      <a:pt x="4471" y="276"/>
                    </a:cubicBezTo>
                    <a:cubicBezTo>
                      <a:pt x="4432" y="251"/>
                      <a:pt x="4389" y="240"/>
                      <a:pt x="4345" y="240"/>
                    </a:cubicBezTo>
                    <a:cubicBezTo>
                      <a:pt x="4273" y="240"/>
                      <a:pt x="4199" y="268"/>
                      <a:pt x="4137" y="310"/>
                    </a:cubicBezTo>
                    <a:cubicBezTo>
                      <a:pt x="4104" y="176"/>
                      <a:pt x="4004" y="109"/>
                      <a:pt x="3904" y="76"/>
                    </a:cubicBezTo>
                    <a:cubicBezTo>
                      <a:pt x="3879" y="68"/>
                      <a:pt x="3851" y="63"/>
                      <a:pt x="3824" y="63"/>
                    </a:cubicBezTo>
                    <a:cubicBezTo>
                      <a:pt x="3741" y="63"/>
                      <a:pt x="3653" y="101"/>
                      <a:pt x="3603" y="176"/>
                    </a:cubicBezTo>
                    <a:cubicBezTo>
                      <a:pt x="3537" y="76"/>
                      <a:pt x="3437" y="9"/>
                      <a:pt x="3336" y="9"/>
                    </a:cubicBezTo>
                    <a:cubicBezTo>
                      <a:pt x="3312" y="3"/>
                      <a:pt x="3289" y="0"/>
                      <a:pt x="3266" y="0"/>
                    </a:cubicBezTo>
                    <a:cubicBezTo>
                      <a:pt x="3167" y="0"/>
                      <a:pt x="3091" y="55"/>
                      <a:pt x="3036" y="109"/>
                    </a:cubicBezTo>
                    <a:cubicBezTo>
                      <a:pt x="2982" y="55"/>
                      <a:pt x="2883" y="0"/>
                      <a:pt x="2794" y="0"/>
                    </a:cubicBezTo>
                    <a:close/>
                  </a:path>
                </a:pathLst>
              </a:custGeom>
              <a:solidFill>
                <a:srgbClr val="96F3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13;p30">
                <a:extLst>
                  <a:ext uri="{FF2B5EF4-FFF2-40B4-BE49-F238E27FC236}">
                    <a16:creationId xmlns:a16="http://schemas.microsoft.com/office/drawing/2014/main" id="{E9B71502-2100-AB6C-192B-C1473431F83B}"/>
                  </a:ext>
                </a:extLst>
              </p:cNvPr>
              <p:cNvSpPr/>
              <p:nvPr/>
            </p:nvSpPr>
            <p:spPr>
              <a:xfrm>
                <a:off x="3245813" y="761307"/>
                <a:ext cx="160894" cy="12022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313" extrusionOk="0">
                    <a:moveTo>
                      <a:pt x="2502" y="1"/>
                    </a:moveTo>
                    <a:cubicBezTo>
                      <a:pt x="2402" y="34"/>
                      <a:pt x="2302" y="101"/>
                      <a:pt x="2269" y="201"/>
                    </a:cubicBezTo>
                    <a:cubicBezTo>
                      <a:pt x="2220" y="152"/>
                      <a:pt x="2135" y="121"/>
                      <a:pt x="2067" y="121"/>
                    </a:cubicBezTo>
                    <a:cubicBezTo>
                      <a:pt x="2042" y="121"/>
                      <a:pt x="2020" y="125"/>
                      <a:pt x="2002" y="134"/>
                    </a:cubicBezTo>
                    <a:cubicBezTo>
                      <a:pt x="1868" y="168"/>
                      <a:pt x="1802" y="234"/>
                      <a:pt x="1768" y="368"/>
                    </a:cubicBezTo>
                    <a:cubicBezTo>
                      <a:pt x="1718" y="335"/>
                      <a:pt x="1668" y="318"/>
                      <a:pt x="1622" y="318"/>
                    </a:cubicBezTo>
                    <a:cubicBezTo>
                      <a:pt x="1577" y="318"/>
                      <a:pt x="1535" y="335"/>
                      <a:pt x="1501" y="368"/>
                    </a:cubicBezTo>
                    <a:cubicBezTo>
                      <a:pt x="1401" y="401"/>
                      <a:pt x="1301" y="501"/>
                      <a:pt x="1301" y="601"/>
                    </a:cubicBezTo>
                    <a:cubicBezTo>
                      <a:pt x="1260" y="588"/>
                      <a:pt x="1218" y="579"/>
                      <a:pt x="1177" y="579"/>
                    </a:cubicBezTo>
                    <a:cubicBezTo>
                      <a:pt x="1118" y="579"/>
                      <a:pt x="1060" y="596"/>
                      <a:pt x="1001" y="635"/>
                    </a:cubicBezTo>
                    <a:cubicBezTo>
                      <a:pt x="934" y="735"/>
                      <a:pt x="868" y="835"/>
                      <a:pt x="834" y="935"/>
                    </a:cubicBezTo>
                    <a:cubicBezTo>
                      <a:pt x="809" y="927"/>
                      <a:pt x="784" y="922"/>
                      <a:pt x="760" y="922"/>
                    </a:cubicBezTo>
                    <a:cubicBezTo>
                      <a:pt x="686" y="922"/>
                      <a:pt x="617" y="960"/>
                      <a:pt x="567" y="1035"/>
                    </a:cubicBezTo>
                    <a:cubicBezTo>
                      <a:pt x="501" y="1102"/>
                      <a:pt x="434" y="1235"/>
                      <a:pt x="434" y="1369"/>
                    </a:cubicBezTo>
                    <a:cubicBezTo>
                      <a:pt x="301" y="1369"/>
                      <a:pt x="201" y="1469"/>
                      <a:pt x="167" y="1569"/>
                    </a:cubicBezTo>
                    <a:cubicBezTo>
                      <a:pt x="100" y="1702"/>
                      <a:pt x="100" y="1869"/>
                      <a:pt x="167" y="2002"/>
                    </a:cubicBezTo>
                    <a:cubicBezTo>
                      <a:pt x="67" y="2102"/>
                      <a:pt x="0" y="2236"/>
                      <a:pt x="0" y="2369"/>
                    </a:cubicBezTo>
                    <a:cubicBezTo>
                      <a:pt x="34" y="2503"/>
                      <a:pt x="100" y="2603"/>
                      <a:pt x="234" y="2670"/>
                    </a:cubicBezTo>
                    <a:cubicBezTo>
                      <a:pt x="167" y="2803"/>
                      <a:pt x="201" y="2936"/>
                      <a:pt x="301" y="3036"/>
                    </a:cubicBezTo>
                    <a:cubicBezTo>
                      <a:pt x="344" y="3101"/>
                      <a:pt x="415" y="3138"/>
                      <a:pt x="486" y="3138"/>
                    </a:cubicBezTo>
                    <a:cubicBezTo>
                      <a:pt x="526" y="3138"/>
                      <a:pt x="565" y="3127"/>
                      <a:pt x="601" y="3103"/>
                    </a:cubicBezTo>
                    <a:cubicBezTo>
                      <a:pt x="634" y="3203"/>
                      <a:pt x="701" y="3303"/>
                      <a:pt x="834" y="3337"/>
                    </a:cubicBezTo>
                    <a:cubicBezTo>
                      <a:pt x="852" y="3346"/>
                      <a:pt x="872" y="3350"/>
                      <a:pt x="894" y="3350"/>
                    </a:cubicBezTo>
                    <a:cubicBezTo>
                      <a:pt x="952" y="3350"/>
                      <a:pt x="1019" y="3319"/>
                      <a:pt x="1068" y="3270"/>
                    </a:cubicBezTo>
                    <a:cubicBezTo>
                      <a:pt x="1101" y="3370"/>
                      <a:pt x="1168" y="3437"/>
                      <a:pt x="1268" y="3470"/>
                    </a:cubicBezTo>
                    <a:cubicBezTo>
                      <a:pt x="1286" y="3479"/>
                      <a:pt x="1306" y="3483"/>
                      <a:pt x="1327" y="3483"/>
                    </a:cubicBezTo>
                    <a:cubicBezTo>
                      <a:pt x="1386" y="3483"/>
                      <a:pt x="1453" y="3452"/>
                      <a:pt x="1501" y="3403"/>
                    </a:cubicBezTo>
                    <a:cubicBezTo>
                      <a:pt x="1535" y="3503"/>
                      <a:pt x="1602" y="3570"/>
                      <a:pt x="1702" y="3570"/>
                    </a:cubicBezTo>
                    <a:cubicBezTo>
                      <a:pt x="1731" y="3580"/>
                      <a:pt x="1757" y="3584"/>
                      <a:pt x="1783" y="3584"/>
                    </a:cubicBezTo>
                    <a:cubicBezTo>
                      <a:pt x="1844" y="3584"/>
                      <a:pt x="1898" y="3560"/>
                      <a:pt x="1968" y="3537"/>
                    </a:cubicBezTo>
                    <a:cubicBezTo>
                      <a:pt x="1968" y="3604"/>
                      <a:pt x="2035" y="3670"/>
                      <a:pt x="2135" y="3704"/>
                    </a:cubicBezTo>
                    <a:cubicBezTo>
                      <a:pt x="2162" y="3713"/>
                      <a:pt x="2189" y="3717"/>
                      <a:pt x="2215" y="3717"/>
                    </a:cubicBezTo>
                    <a:cubicBezTo>
                      <a:pt x="2287" y="3717"/>
                      <a:pt x="2353" y="3686"/>
                      <a:pt x="2402" y="3637"/>
                    </a:cubicBezTo>
                    <a:cubicBezTo>
                      <a:pt x="2435" y="3737"/>
                      <a:pt x="2502" y="3804"/>
                      <a:pt x="2569" y="3837"/>
                    </a:cubicBezTo>
                    <a:cubicBezTo>
                      <a:pt x="2669" y="3837"/>
                      <a:pt x="2769" y="3837"/>
                      <a:pt x="2836" y="3770"/>
                    </a:cubicBezTo>
                    <a:cubicBezTo>
                      <a:pt x="2869" y="3870"/>
                      <a:pt x="2936" y="3937"/>
                      <a:pt x="3036" y="3937"/>
                    </a:cubicBezTo>
                    <a:cubicBezTo>
                      <a:pt x="3054" y="3946"/>
                      <a:pt x="3074" y="3950"/>
                      <a:pt x="3095" y="3950"/>
                    </a:cubicBezTo>
                    <a:cubicBezTo>
                      <a:pt x="3154" y="3950"/>
                      <a:pt x="3221" y="3919"/>
                      <a:pt x="3269" y="3870"/>
                    </a:cubicBezTo>
                    <a:cubicBezTo>
                      <a:pt x="3303" y="3970"/>
                      <a:pt x="3369" y="4037"/>
                      <a:pt x="3470" y="4071"/>
                    </a:cubicBezTo>
                    <a:cubicBezTo>
                      <a:pt x="3496" y="4079"/>
                      <a:pt x="3521" y="4084"/>
                      <a:pt x="3544" y="4084"/>
                    </a:cubicBezTo>
                    <a:cubicBezTo>
                      <a:pt x="3608" y="4084"/>
                      <a:pt x="3663" y="4053"/>
                      <a:pt x="3736" y="4004"/>
                    </a:cubicBezTo>
                    <a:cubicBezTo>
                      <a:pt x="3736" y="4104"/>
                      <a:pt x="3803" y="4171"/>
                      <a:pt x="3903" y="4204"/>
                    </a:cubicBezTo>
                    <a:cubicBezTo>
                      <a:pt x="3964" y="4155"/>
                      <a:pt x="4035" y="4133"/>
                      <a:pt x="4101" y="4133"/>
                    </a:cubicBezTo>
                    <a:cubicBezTo>
                      <a:pt x="4214" y="4133"/>
                      <a:pt x="4316" y="4198"/>
                      <a:pt x="4337" y="4304"/>
                    </a:cubicBezTo>
                    <a:cubicBezTo>
                      <a:pt x="4360" y="4310"/>
                      <a:pt x="4384" y="4313"/>
                      <a:pt x="4407" y="4313"/>
                    </a:cubicBezTo>
                    <a:cubicBezTo>
                      <a:pt x="4515" y="4313"/>
                      <a:pt x="4615" y="4253"/>
                      <a:pt x="4670" y="4171"/>
                    </a:cubicBezTo>
                    <a:cubicBezTo>
                      <a:pt x="4725" y="4226"/>
                      <a:pt x="4791" y="4250"/>
                      <a:pt x="4855" y="4250"/>
                    </a:cubicBezTo>
                    <a:cubicBezTo>
                      <a:pt x="4907" y="4250"/>
                      <a:pt x="4959" y="4234"/>
                      <a:pt x="5004" y="4204"/>
                    </a:cubicBezTo>
                    <a:cubicBezTo>
                      <a:pt x="5104" y="4137"/>
                      <a:pt x="5204" y="4037"/>
                      <a:pt x="5204" y="3870"/>
                    </a:cubicBezTo>
                    <a:cubicBezTo>
                      <a:pt x="5222" y="3875"/>
                      <a:pt x="5240" y="3877"/>
                      <a:pt x="5258" y="3877"/>
                    </a:cubicBezTo>
                    <a:cubicBezTo>
                      <a:pt x="5372" y="3877"/>
                      <a:pt x="5480" y="3790"/>
                      <a:pt x="5538" y="3704"/>
                    </a:cubicBezTo>
                    <a:cubicBezTo>
                      <a:pt x="5638" y="3570"/>
                      <a:pt x="5638" y="3403"/>
                      <a:pt x="5571" y="3237"/>
                    </a:cubicBezTo>
                    <a:cubicBezTo>
                      <a:pt x="5671" y="3170"/>
                      <a:pt x="5771" y="3036"/>
                      <a:pt x="5738" y="2870"/>
                    </a:cubicBezTo>
                    <a:cubicBezTo>
                      <a:pt x="5738" y="2770"/>
                      <a:pt x="5704" y="2636"/>
                      <a:pt x="5604" y="2569"/>
                    </a:cubicBezTo>
                    <a:cubicBezTo>
                      <a:pt x="5638" y="2469"/>
                      <a:pt x="5671" y="2369"/>
                      <a:pt x="5638" y="2236"/>
                    </a:cubicBezTo>
                    <a:cubicBezTo>
                      <a:pt x="5604" y="2136"/>
                      <a:pt x="5538" y="2069"/>
                      <a:pt x="5438" y="2036"/>
                    </a:cubicBezTo>
                    <a:cubicBezTo>
                      <a:pt x="5471" y="1936"/>
                      <a:pt x="5471" y="1836"/>
                      <a:pt x="5438" y="1702"/>
                    </a:cubicBezTo>
                    <a:cubicBezTo>
                      <a:pt x="5404" y="1635"/>
                      <a:pt x="5304" y="1569"/>
                      <a:pt x="5204" y="1535"/>
                    </a:cubicBezTo>
                    <a:cubicBezTo>
                      <a:pt x="5237" y="1435"/>
                      <a:pt x="5204" y="1335"/>
                      <a:pt x="5171" y="1235"/>
                    </a:cubicBezTo>
                    <a:cubicBezTo>
                      <a:pt x="5104" y="1135"/>
                      <a:pt x="5004" y="1102"/>
                      <a:pt x="4904" y="1102"/>
                    </a:cubicBezTo>
                    <a:cubicBezTo>
                      <a:pt x="4937" y="1002"/>
                      <a:pt x="4904" y="902"/>
                      <a:pt x="4837" y="802"/>
                    </a:cubicBezTo>
                    <a:cubicBezTo>
                      <a:pt x="4788" y="753"/>
                      <a:pt x="4704" y="722"/>
                      <a:pt x="4636" y="722"/>
                    </a:cubicBezTo>
                    <a:cubicBezTo>
                      <a:pt x="4611" y="722"/>
                      <a:pt x="4588" y="726"/>
                      <a:pt x="4570" y="735"/>
                    </a:cubicBezTo>
                    <a:cubicBezTo>
                      <a:pt x="4570" y="635"/>
                      <a:pt x="4504" y="535"/>
                      <a:pt x="4437" y="468"/>
                    </a:cubicBezTo>
                    <a:cubicBezTo>
                      <a:pt x="4387" y="435"/>
                      <a:pt x="4337" y="418"/>
                      <a:pt x="4291" y="418"/>
                    </a:cubicBezTo>
                    <a:cubicBezTo>
                      <a:pt x="4245" y="418"/>
                      <a:pt x="4203" y="435"/>
                      <a:pt x="4170" y="468"/>
                    </a:cubicBezTo>
                    <a:cubicBezTo>
                      <a:pt x="4137" y="368"/>
                      <a:pt x="4070" y="268"/>
                      <a:pt x="4003" y="234"/>
                    </a:cubicBezTo>
                    <a:cubicBezTo>
                      <a:pt x="3965" y="209"/>
                      <a:pt x="3927" y="198"/>
                      <a:pt x="3889" y="198"/>
                    </a:cubicBezTo>
                    <a:cubicBezTo>
                      <a:pt x="3827" y="198"/>
                      <a:pt x="3765" y="227"/>
                      <a:pt x="3703" y="268"/>
                    </a:cubicBezTo>
                    <a:cubicBezTo>
                      <a:pt x="3670" y="168"/>
                      <a:pt x="3603" y="68"/>
                      <a:pt x="3503" y="68"/>
                    </a:cubicBezTo>
                    <a:cubicBezTo>
                      <a:pt x="3476" y="59"/>
                      <a:pt x="3449" y="55"/>
                      <a:pt x="3423" y="55"/>
                    </a:cubicBezTo>
                    <a:cubicBezTo>
                      <a:pt x="3352" y="55"/>
                      <a:pt x="3285" y="86"/>
                      <a:pt x="3236" y="134"/>
                    </a:cubicBezTo>
                    <a:cubicBezTo>
                      <a:pt x="3203" y="68"/>
                      <a:pt x="3103" y="1"/>
                      <a:pt x="3003" y="1"/>
                    </a:cubicBezTo>
                    <a:cubicBezTo>
                      <a:pt x="2902" y="1"/>
                      <a:pt x="2802" y="34"/>
                      <a:pt x="2736" y="134"/>
                    </a:cubicBezTo>
                    <a:cubicBezTo>
                      <a:pt x="2702" y="34"/>
                      <a:pt x="2602" y="1"/>
                      <a:pt x="25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314;p30">
              <a:extLst>
                <a:ext uri="{FF2B5EF4-FFF2-40B4-BE49-F238E27FC236}">
                  <a16:creationId xmlns:a16="http://schemas.microsoft.com/office/drawing/2014/main" id="{5F8BE899-43D0-C001-F9B7-54E91FCEF3B8}"/>
                </a:ext>
              </a:extLst>
            </p:cNvPr>
            <p:cNvSpPr/>
            <p:nvPr/>
          </p:nvSpPr>
          <p:spPr>
            <a:xfrm>
              <a:off x="3386224" y="1157451"/>
              <a:ext cx="747607" cy="274541"/>
            </a:xfrm>
            <a:custGeom>
              <a:avLst/>
              <a:gdLst/>
              <a:ahLst/>
              <a:cxnLst/>
              <a:rect l="l" t="t" r="r" b="b"/>
              <a:pathLst>
                <a:path w="26820" h="9849" extrusionOk="0">
                  <a:moveTo>
                    <a:pt x="24585" y="0"/>
                  </a:moveTo>
                  <a:cubicBezTo>
                    <a:pt x="22183" y="1735"/>
                    <a:pt x="17279" y="3469"/>
                    <a:pt x="15078" y="4503"/>
                  </a:cubicBezTo>
                  <a:cubicBezTo>
                    <a:pt x="14950" y="4562"/>
                    <a:pt x="14765" y="4588"/>
                    <a:pt x="14530" y="4588"/>
                  </a:cubicBezTo>
                  <a:cubicBezTo>
                    <a:pt x="12617" y="4588"/>
                    <a:pt x="7461" y="2797"/>
                    <a:pt x="4370" y="1668"/>
                  </a:cubicBezTo>
                  <a:cubicBezTo>
                    <a:pt x="4071" y="1556"/>
                    <a:pt x="3761" y="1502"/>
                    <a:pt x="3456" y="1502"/>
                  </a:cubicBezTo>
                  <a:cubicBezTo>
                    <a:pt x="2399" y="1502"/>
                    <a:pt x="1389" y="2142"/>
                    <a:pt x="1001" y="3202"/>
                  </a:cubicBezTo>
                  <a:lnTo>
                    <a:pt x="567" y="4203"/>
                  </a:lnTo>
                  <a:cubicBezTo>
                    <a:pt x="0" y="5704"/>
                    <a:pt x="834" y="7372"/>
                    <a:pt x="2369" y="7772"/>
                  </a:cubicBezTo>
                  <a:cubicBezTo>
                    <a:pt x="5573" y="8619"/>
                    <a:pt x="10749" y="9848"/>
                    <a:pt x="14224" y="9848"/>
                  </a:cubicBezTo>
                  <a:cubicBezTo>
                    <a:pt x="14584" y="9848"/>
                    <a:pt x="14925" y="9835"/>
                    <a:pt x="15245" y="9807"/>
                  </a:cubicBezTo>
                  <a:cubicBezTo>
                    <a:pt x="17446" y="9607"/>
                    <a:pt x="24818" y="5004"/>
                    <a:pt x="26819" y="1268"/>
                  </a:cubicBezTo>
                  <a:cubicBezTo>
                    <a:pt x="26553" y="801"/>
                    <a:pt x="25152" y="100"/>
                    <a:pt x="2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5;p30">
              <a:extLst>
                <a:ext uri="{FF2B5EF4-FFF2-40B4-BE49-F238E27FC236}">
                  <a16:creationId xmlns:a16="http://schemas.microsoft.com/office/drawing/2014/main" id="{D5259419-76F5-E214-DDB0-5EFFC6FD19F4}"/>
                </a:ext>
              </a:extLst>
            </p:cNvPr>
            <p:cNvSpPr/>
            <p:nvPr/>
          </p:nvSpPr>
          <p:spPr>
            <a:xfrm>
              <a:off x="4030603" y="1101643"/>
              <a:ext cx="165550" cy="111611"/>
            </a:xfrm>
            <a:custGeom>
              <a:avLst/>
              <a:gdLst/>
              <a:ahLst/>
              <a:cxnLst/>
              <a:rect l="l" t="t" r="r" b="b"/>
              <a:pathLst>
                <a:path w="5939" h="4004" extrusionOk="0">
                  <a:moveTo>
                    <a:pt x="2036" y="1"/>
                  </a:moveTo>
                  <a:cubicBezTo>
                    <a:pt x="2036" y="1"/>
                    <a:pt x="1" y="2136"/>
                    <a:pt x="1335" y="4004"/>
                  </a:cubicBezTo>
                  <a:lnTo>
                    <a:pt x="3537" y="3537"/>
                  </a:lnTo>
                  <a:lnTo>
                    <a:pt x="5938" y="1202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6;p30">
              <a:extLst>
                <a:ext uri="{FF2B5EF4-FFF2-40B4-BE49-F238E27FC236}">
                  <a16:creationId xmlns:a16="http://schemas.microsoft.com/office/drawing/2014/main" id="{F0AB6B6E-6F3F-87CC-5412-6F8E8E540484}"/>
                </a:ext>
              </a:extLst>
            </p:cNvPr>
            <p:cNvSpPr/>
            <p:nvPr/>
          </p:nvSpPr>
          <p:spPr>
            <a:xfrm>
              <a:off x="4087331" y="1020748"/>
              <a:ext cx="124629" cy="114399"/>
            </a:xfrm>
            <a:custGeom>
              <a:avLst/>
              <a:gdLst/>
              <a:ahLst/>
              <a:cxnLst/>
              <a:rect l="l" t="t" r="r" b="b"/>
              <a:pathLst>
                <a:path w="4471" h="4104" extrusionOk="0">
                  <a:moveTo>
                    <a:pt x="901" y="1"/>
                  </a:moveTo>
                  <a:lnTo>
                    <a:pt x="1" y="2903"/>
                  </a:lnTo>
                  <a:lnTo>
                    <a:pt x="3903" y="4104"/>
                  </a:lnTo>
                  <a:lnTo>
                    <a:pt x="4470" y="9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7;p30">
              <a:extLst>
                <a:ext uri="{FF2B5EF4-FFF2-40B4-BE49-F238E27FC236}">
                  <a16:creationId xmlns:a16="http://schemas.microsoft.com/office/drawing/2014/main" id="{BA6D2697-F2C5-94BF-1436-8EADDF827475}"/>
                </a:ext>
              </a:extLst>
            </p:cNvPr>
            <p:cNvSpPr/>
            <p:nvPr/>
          </p:nvSpPr>
          <p:spPr>
            <a:xfrm>
              <a:off x="3250469" y="905453"/>
              <a:ext cx="96726" cy="40948"/>
            </a:xfrm>
            <a:custGeom>
              <a:avLst/>
              <a:gdLst/>
              <a:ahLst/>
              <a:cxnLst/>
              <a:rect l="l" t="t" r="r" b="b"/>
              <a:pathLst>
                <a:path w="3470" h="1469" extrusionOk="0">
                  <a:moveTo>
                    <a:pt x="801" y="0"/>
                  </a:moveTo>
                  <a:lnTo>
                    <a:pt x="0" y="1134"/>
                  </a:lnTo>
                  <a:lnTo>
                    <a:pt x="2469" y="1468"/>
                  </a:lnTo>
                  <a:lnTo>
                    <a:pt x="3469" y="73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8;p30">
              <a:extLst>
                <a:ext uri="{FF2B5EF4-FFF2-40B4-BE49-F238E27FC236}">
                  <a16:creationId xmlns:a16="http://schemas.microsoft.com/office/drawing/2014/main" id="{C2D830DA-7C39-04A1-AA42-A9DA46263493}"/>
                </a:ext>
              </a:extLst>
            </p:cNvPr>
            <p:cNvSpPr/>
            <p:nvPr/>
          </p:nvSpPr>
          <p:spPr>
            <a:xfrm>
              <a:off x="3157475" y="870106"/>
              <a:ext cx="52098" cy="52098"/>
            </a:xfrm>
            <a:custGeom>
              <a:avLst/>
              <a:gdLst/>
              <a:ahLst/>
              <a:cxnLst/>
              <a:rect l="l" t="t" r="r" b="b"/>
              <a:pathLst>
                <a:path w="1869" h="1869" extrusionOk="0">
                  <a:moveTo>
                    <a:pt x="0" y="1"/>
                  </a:moveTo>
                  <a:lnTo>
                    <a:pt x="67" y="935"/>
                  </a:lnTo>
                  <a:lnTo>
                    <a:pt x="1702" y="1869"/>
                  </a:lnTo>
                  <a:lnTo>
                    <a:pt x="18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9;p30">
              <a:extLst>
                <a:ext uri="{FF2B5EF4-FFF2-40B4-BE49-F238E27FC236}">
                  <a16:creationId xmlns:a16="http://schemas.microsoft.com/office/drawing/2014/main" id="{F7975083-E6F0-E537-FB11-7546D02C6262}"/>
                </a:ext>
              </a:extLst>
            </p:cNvPr>
            <p:cNvSpPr/>
            <p:nvPr/>
          </p:nvSpPr>
          <p:spPr>
            <a:xfrm>
              <a:off x="3150952" y="968285"/>
              <a:ext cx="127417" cy="43206"/>
            </a:xfrm>
            <a:custGeom>
              <a:avLst/>
              <a:gdLst/>
              <a:ahLst/>
              <a:cxnLst/>
              <a:rect l="l" t="t" r="r" b="b"/>
              <a:pathLst>
                <a:path w="4571" h="1550" extrusionOk="0">
                  <a:moveTo>
                    <a:pt x="143" y="1"/>
                  </a:moveTo>
                  <a:cubicBezTo>
                    <a:pt x="98" y="1"/>
                    <a:pt x="58" y="24"/>
                    <a:pt x="34" y="48"/>
                  </a:cubicBezTo>
                  <a:cubicBezTo>
                    <a:pt x="1" y="115"/>
                    <a:pt x="34" y="181"/>
                    <a:pt x="68" y="215"/>
                  </a:cubicBezTo>
                  <a:cubicBezTo>
                    <a:pt x="1435" y="982"/>
                    <a:pt x="2903" y="1449"/>
                    <a:pt x="4471" y="1549"/>
                  </a:cubicBezTo>
                  <a:cubicBezTo>
                    <a:pt x="4538" y="1549"/>
                    <a:pt x="4571" y="1482"/>
                    <a:pt x="4571" y="1416"/>
                  </a:cubicBezTo>
                  <a:cubicBezTo>
                    <a:pt x="4571" y="1349"/>
                    <a:pt x="4538" y="1282"/>
                    <a:pt x="4471" y="1282"/>
                  </a:cubicBezTo>
                  <a:cubicBezTo>
                    <a:pt x="2970" y="1182"/>
                    <a:pt x="1535" y="748"/>
                    <a:pt x="201" y="15"/>
                  </a:cubicBezTo>
                  <a:cubicBezTo>
                    <a:pt x="182" y="5"/>
                    <a:pt x="16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0;p30">
              <a:extLst>
                <a:ext uri="{FF2B5EF4-FFF2-40B4-BE49-F238E27FC236}">
                  <a16:creationId xmlns:a16="http://schemas.microsoft.com/office/drawing/2014/main" id="{61150196-A196-1CFA-1EDD-A040CD79496D}"/>
                </a:ext>
              </a:extLst>
            </p:cNvPr>
            <p:cNvSpPr/>
            <p:nvPr/>
          </p:nvSpPr>
          <p:spPr>
            <a:xfrm>
              <a:off x="3797226" y="1280746"/>
              <a:ext cx="26983" cy="152894"/>
            </a:xfrm>
            <a:custGeom>
              <a:avLst/>
              <a:gdLst/>
              <a:ahLst/>
              <a:cxnLst/>
              <a:rect l="l" t="t" r="r" b="b"/>
              <a:pathLst>
                <a:path w="968" h="5485" extrusionOk="0">
                  <a:moveTo>
                    <a:pt x="138" y="1"/>
                  </a:moveTo>
                  <a:cubicBezTo>
                    <a:pt x="123" y="1"/>
                    <a:pt x="109" y="5"/>
                    <a:pt x="100" y="14"/>
                  </a:cubicBezTo>
                  <a:cubicBezTo>
                    <a:pt x="34" y="47"/>
                    <a:pt x="0" y="114"/>
                    <a:pt x="34" y="180"/>
                  </a:cubicBezTo>
                  <a:cubicBezTo>
                    <a:pt x="300" y="914"/>
                    <a:pt x="867" y="3416"/>
                    <a:pt x="467" y="5351"/>
                  </a:cubicBezTo>
                  <a:cubicBezTo>
                    <a:pt x="467" y="5384"/>
                    <a:pt x="501" y="5451"/>
                    <a:pt x="567" y="5484"/>
                  </a:cubicBezTo>
                  <a:lnTo>
                    <a:pt x="601" y="5484"/>
                  </a:lnTo>
                  <a:cubicBezTo>
                    <a:pt x="634" y="5484"/>
                    <a:pt x="701" y="5451"/>
                    <a:pt x="701" y="5384"/>
                  </a:cubicBezTo>
                  <a:cubicBezTo>
                    <a:pt x="968" y="3616"/>
                    <a:pt x="801" y="1782"/>
                    <a:pt x="234" y="80"/>
                  </a:cubicBezTo>
                  <a:cubicBezTo>
                    <a:pt x="234" y="31"/>
                    <a:pt x="18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1;p30">
              <a:extLst>
                <a:ext uri="{FF2B5EF4-FFF2-40B4-BE49-F238E27FC236}">
                  <a16:creationId xmlns:a16="http://schemas.microsoft.com/office/drawing/2014/main" id="{D8FFBF17-CF40-57C2-02F6-7F7ED577DD2B}"/>
                </a:ext>
              </a:extLst>
            </p:cNvPr>
            <p:cNvSpPr/>
            <p:nvPr/>
          </p:nvSpPr>
          <p:spPr>
            <a:xfrm>
              <a:off x="3444791" y="1195892"/>
              <a:ext cx="79081" cy="198693"/>
            </a:xfrm>
            <a:custGeom>
              <a:avLst/>
              <a:gdLst/>
              <a:ahLst/>
              <a:cxnLst/>
              <a:rect l="l" t="t" r="r" b="b"/>
              <a:pathLst>
                <a:path w="2837" h="7128" extrusionOk="0">
                  <a:moveTo>
                    <a:pt x="1521" y="0"/>
                  </a:moveTo>
                  <a:cubicBezTo>
                    <a:pt x="1486" y="0"/>
                    <a:pt x="1455" y="16"/>
                    <a:pt x="1435" y="55"/>
                  </a:cubicBezTo>
                  <a:cubicBezTo>
                    <a:pt x="268" y="1590"/>
                    <a:pt x="1" y="3658"/>
                    <a:pt x="768" y="5459"/>
                  </a:cubicBezTo>
                  <a:cubicBezTo>
                    <a:pt x="1202" y="6427"/>
                    <a:pt x="1936" y="7060"/>
                    <a:pt x="2703" y="7127"/>
                  </a:cubicBezTo>
                  <a:cubicBezTo>
                    <a:pt x="2736" y="7127"/>
                    <a:pt x="2803" y="7060"/>
                    <a:pt x="2836" y="7027"/>
                  </a:cubicBezTo>
                  <a:cubicBezTo>
                    <a:pt x="2836" y="6960"/>
                    <a:pt x="2769" y="6894"/>
                    <a:pt x="2703" y="6894"/>
                  </a:cubicBezTo>
                  <a:cubicBezTo>
                    <a:pt x="2036" y="6827"/>
                    <a:pt x="1402" y="6260"/>
                    <a:pt x="1002" y="5393"/>
                  </a:cubicBezTo>
                  <a:cubicBezTo>
                    <a:pt x="268" y="3658"/>
                    <a:pt x="501" y="1690"/>
                    <a:pt x="1602" y="189"/>
                  </a:cubicBezTo>
                  <a:cubicBezTo>
                    <a:pt x="1669" y="122"/>
                    <a:pt x="1635" y="55"/>
                    <a:pt x="1602" y="22"/>
                  </a:cubicBezTo>
                  <a:cubicBezTo>
                    <a:pt x="1574" y="8"/>
                    <a:pt x="154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2;p30">
              <a:extLst>
                <a:ext uri="{FF2B5EF4-FFF2-40B4-BE49-F238E27FC236}">
                  <a16:creationId xmlns:a16="http://schemas.microsoft.com/office/drawing/2014/main" id="{E760E74B-150B-2C56-2CF6-7127006D0F9B}"/>
                </a:ext>
              </a:extLst>
            </p:cNvPr>
            <p:cNvSpPr/>
            <p:nvPr/>
          </p:nvSpPr>
          <p:spPr>
            <a:xfrm>
              <a:off x="2965912" y="1188086"/>
              <a:ext cx="162762" cy="155347"/>
            </a:xfrm>
            <a:custGeom>
              <a:avLst/>
              <a:gdLst/>
              <a:ahLst/>
              <a:cxnLst/>
              <a:rect l="l" t="t" r="r" b="b"/>
              <a:pathLst>
                <a:path w="5839" h="5573" extrusionOk="0">
                  <a:moveTo>
                    <a:pt x="5615" y="1"/>
                  </a:moveTo>
                  <a:cubicBezTo>
                    <a:pt x="2754" y="1"/>
                    <a:pt x="430" y="3128"/>
                    <a:pt x="1" y="5439"/>
                  </a:cubicBezTo>
                  <a:cubicBezTo>
                    <a:pt x="1" y="5506"/>
                    <a:pt x="34" y="5539"/>
                    <a:pt x="101" y="5573"/>
                  </a:cubicBezTo>
                  <a:lnTo>
                    <a:pt x="134" y="5573"/>
                  </a:lnTo>
                  <a:cubicBezTo>
                    <a:pt x="168" y="5573"/>
                    <a:pt x="234" y="5539"/>
                    <a:pt x="234" y="5472"/>
                  </a:cubicBezTo>
                  <a:cubicBezTo>
                    <a:pt x="663" y="3261"/>
                    <a:pt x="2888" y="234"/>
                    <a:pt x="5616" y="234"/>
                  </a:cubicBezTo>
                  <a:cubicBezTo>
                    <a:pt x="5646" y="234"/>
                    <a:pt x="5675" y="235"/>
                    <a:pt x="5705" y="235"/>
                  </a:cubicBezTo>
                  <a:cubicBezTo>
                    <a:pt x="5772" y="235"/>
                    <a:pt x="5838" y="202"/>
                    <a:pt x="5838" y="135"/>
                  </a:cubicBezTo>
                  <a:cubicBezTo>
                    <a:pt x="5838" y="69"/>
                    <a:pt x="5772" y="2"/>
                    <a:pt x="5705" y="2"/>
                  </a:cubicBezTo>
                  <a:cubicBezTo>
                    <a:pt x="5675" y="1"/>
                    <a:pt x="5645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3;p30">
              <a:extLst>
                <a:ext uri="{FF2B5EF4-FFF2-40B4-BE49-F238E27FC236}">
                  <a16:creationId xmlns:a16="http://schemas.microsoft.com/office/drawing/2014/main" id="{28C724F5-EC2E-2506-5CB9-F3DFED9AE39B}"/>
                </a:ext>
              </a:extLst>
            </p:cNvPr>
            <p:cNvSpPr/>
            <p:nvPr/>
          </p:nvSpPr>
          <p:spPr>
            <a:xfrm>
              <a:off x="4052012" y="1163946"/>
              <a:ext cx="80921" cy="40001"/>
            </a:xfrm>
            <a:custGeom>
              <a:avLst/>
              <a:gdLst/>
              <a:ahLst/>
              <a:cxnLst/>
              <a:rect l="l" t="t" r="r" b="b"/>
              <a:pathLst>
                <a:path w="2903" h="1435" extrusionOk="0">
                  <a:moveTo>
                    <a:pt x="133" y="1"/>
                  </a:moveTo>
                  <a:cubicBezTo>
                    <a:pt x="33" y="34"/>
                    <a:pt x="0" y="101"/>
                    <a:pt x="33" y="167"/>
                  </a:cubicBezTo>
                  <a:cubicBezTo>
                    <a:pt x="167" y="968"/>
                    <a:pt x="1334" y="1168"/>
                    <a:pt x="2302" y="1335"/>
                  </a:cubicBezTo>
                  <a:lnTo>
                    <a:pt x="2735" y="1435"/>
                  </a:lnTo>
                  <a:lnTo>
                    <a:pt x="2769" y="1435"/>
                  </a:lnTo>
                  <a:cubicBezTo>
                    <a:pt x="2835" y="1402"/>
                    <a:pt x="2869" y="1368"/>
                    <a:pt x="2902" y="1335"/>
                  </a:cubicBezTo>
                  <a:cubicBezTo>
                    <a:pt x="2902" y="1268"/>
                    <a:pt x="2869" y="1201"/>
                    <a:pt x="2802" y="1168"/>
                  </a:cubicBezTo>
                  <a:cubicBezTo>
                    <a:pt x="2669" y="1168"/>
                    <a:pt x="2502" y="1135"/>
                    <a:pt x="2335" y="1101"/>
                  </a:cubicBezTo>
                  <a:cubicBezTo>
                    <a:pt x="1468" y="935"/>
                    <a:pt x="367" y="768"/>
                    <a:pt x="267" y="101"/>
                  </a:cubicBezTo>
                  <a:cubicBezTo>
                    <a:pt x="234" y="34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4;p30">
              <a:extLst>
                <a:ext uri="{FF2B5EF4-FFF2-40B4-BE49-F238E27FC236}">
                  <a16:creationId xmlns:a16="http://schemas.microsoft.com/office/drawing/2014/main" id="{4624BE32-FC41-4378-B477-5B06DF03B8F1}"/>
                </a:ext>
              </a:extLst>
            </p:cNvPr>
            <p:cNvSpPr/>
            <p:nvPr/>
          </p:nvSpPr>
          <p:spPr>
            <a:xfrm>
              <a:off x="2667445" y="1044163"/>
              <a:ext cx="81311" cy="134692"/>
            </a:xfrm>
            <a:custGeom>
              <a:avLst/>
              <a:gdLst/>
              <a:ahLst/>
              <a:cxnLst/>
              <a:rect l="l" t="t" r="r" b="b"/>
              <a:pathLst>
                <a:path w="2917" h="4832" extrusionOk="0">
                  <a:moveTo>
                    <a:pt x="2732" y="0"/>
                  </a:moveTo>
                  <a:cubicBezTo>
                    <a:pt x="2710" y="0"/>
                    <a:pt x="2688" y="8"/>
                    <a:pt x="2669" y="28"/>
                  </a:cubicBezTo>
                  <a:cubicBezTo>
                    <a:pt x="1335" y="962"/>
                    <a:pt x="0" y="2963"/>
                    <a:pt x="67" y="4698"/>
                  </a:cubicBezTo>
                  <a:cubicBezTo>
                    <a:pt x="67" y="4765"/>
                    <a:pt x="134" y="4831"/>
                    <a:pt x="200" y="4831"/>
                  </a:cubicBezTo>
                  <a:cubicBezTo>
                    <a:pt x="267" y="4798"/>
                    <a:pt x="334" y="4765"/>
                    <a:pt x="334" y="4698"/>
                  </a:cubicBezTo>
                  <a:cubicBezTo>
                    <a:pt x="267" y="3030"/>
                    <a:pt x="1568" y="1095"/>
                    <a:pt x="2836" y="195"/>
                  </a:cubicBezTo>
                  <a:cubicBezTo>
                    <a:pt x="2916" y="141"/>
                    <a:pt x="2824" y="0"/>
                    <a:pt x="2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5;p30">
              <a:extLst>
                <a:ext uri="{FF2B5EF4-FFF2-40B4-BE49-F238E27FC236}">
                  <a16:creationId xmlns:a16="http://schemas.microsoft.com/office/drawing/2014/main" id="{39238599-06A5-B90B-7364-3156A5779B3C}"/>
                </a:ext>
              </a:extLst>
            </p:cNvPr>
            <p:cNvSpPr/>
            <p:nvPr/>
          </p:nvSpPr>
          <p:spPr>
            <a:xfrm>
              <a:off x="2380100" y="734685"/>
              <a:ext cx="81311" cy="33227"/>
            </a:xfrm>
            <a:custGeom>
              <a:avLst/>
              <a:gdLst/>
              <a:ahLst/>
              <a:cxnLst/>
              <a:rect l="l" t="t" r="r" b="b"/>
              <a:pathLst>
                <a:path w="2917" h="1192" extrusionOk="0">
                  <a:moveTo>
                    <a:pt x="2767" y="0"/>
                  </a:moveTo>
                  <a:cubicBezTo>
                    <a:pt x="2734" y="0"/>
                    <a:pt x="2699" y="16"/>
                    <a:pt x="2669" y="55"/>
                  </a:cubicBezTo>
                  <a:cubicBezTo>
                    <a:pt x="2316" y="599"/>
                    <a:pt x="1474" y="944"/>
                    <a:pt x="669" y="944"/>
                  </a:cubicBezTo>
                  <a:cubicBezTo>
                    <a:pt x="487" y="944"/>
                    <a:pt x="307" y="926"/>
                    <a:pt x="134" y="889"/>
                  </a:cubicBezTo>
                  <a:cubicBezTo>
                    <a:pt x="116" y="880"/>
                    <a:pt x="101" y="876"/>
                    <a:pt x="87" y="876"/>
                  </a:cubicBezTo>
                  <a:cubicBezTo>
                    <a:pt x="50" y="876"/>
                    <a:pt x="25" y="907"/>
                    <a:pt x="1" y="956"/>
                  </a:cubicBezTo>
                  <a:cubicBezTo>
                    <a:pt x="1" y="1023"/>
                    <a:pt x="34" y="1089"/>
                    <a:pt x="101" y="1123"/>
                  </a:cubicBezTo>
                  <a:cubicBezTo>
                    <a:pt x="301" y="1156"/>
                    <a:pt x="501" y="1189"/>
                    <a:pt x="701" y="1189"/>
                  </a:cubicBezTo>
                  <a:cubicBezTo>
                    <a:pt x="734" y="1191"/>
                    <a:pt x="766" y="1191"/>
                    <a:pt x="798" y="1191"/>
                  </a:cubicBezTo>
                  <a:cubicBezTo>
                    <a:pt x="1597" y="1191"/>
                    <a:pt x="2357" y="798"/>
                    <a:pt x="2870" y="189"/>
                  </a:cubicBezTo>
                  <a:cubicBezTo>
                    <a:pt x="2917" y="94"/>
                    <a:pt x="2847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6;p30">
              <a:extLst>
                <a:ext uri="{FF2B5EF4-FFF2-40B4-BE49-F238E27FC236}">
                  <a16:creationId xmlns:a16="http://schemas.microsoft.com/office/drawing/2014/main" id="{55420309-71D4-3EC3-0B74-B737B88A38B3}"/>
                </a:ext>
              </a:extLst>
            </p:cNvPr>
            <p:cNvSpPr/>
            <p:nvPr/>
          </p:nvSpPr>
          <p:spPr>
            <a:xfrm>
              <a:off x="3020771" y="1293206"/>
              <a:ext cx="356159" cy="413804"/>
            </a:xfrm>
            <a:custGeom>
              <a:avLst/>
              <a:gdLst/>
              <a:ahLst/>
              <a:cxnLst/>
              <a:rect l="l" t="t" r="r" b="b"/>
              <a:pathLst>
                <a:path w="12777" h="14845" extrusionOk="0">
                  <a:moveTo>
                    <a:pt x="7406" y="0"/>
                  </a:moveTo>
                  <a:cubicBezTo>
                    <a:pt x="4137" y="0"/>
                    <a:pt x="1035" y="3303"/>
                    <a:pt x="501" y="7406"/>
                  </a:cubicBezTo>
                  <a:cubicBezTo>
                    <a:pt x="1" y="11508"/>
                    <a:pt x="2236" y="14844"/>
                    <a:pt x="5538" y="14844"/>
                  </a:cubicBezTo>
                  <a:cubicBezTo>
                    <a:pt x="6005" y="14844"/>
                    <a:pt x="6506" y="14778"/>
                    <a:pt x="6939" y="14644"/>
                  </a:cubicBezTo>
                  <a:cubicBezTo>
                    <a:pt x="9675" y="13877"/>
                    <a:pt x="12010" y="10941"/>
                    <a:pt x="12477" y="7439"/>
                  </a:cubicBezTo>
                  <a:cubicBezTo>
                    <a:pt x="12777" y="5504"/>
                    <a:pt x="12310" y="3536"/>
                    <a:pt x="11176" y="1935"/>
                  </a:cubicBezTo>
                  <a:cubicBezTo>
                    <a:pt x="10308" y="734"/>
                    <a:pt x="8907" y="0"/>
                    <a:pt x="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7;p30">
              <a:extLst>
                <a:ext uri="{FF2B5EF4-FFF2-40B4-BE49-F238E27FC236}">
                  <a16:creationId xmlns:a16="http://schemas.microsoft.com/office/drawing/2014/main" id="{65AA110E-03BF-4E29-8216-7B8E76D7A677}"/>
                </a:ext>
              </a:extLst>
            </p:cNvPr>
            <p:cNvSpPr/>
            <p:nvPr/>
          </p:nvSpPr>
          <p:spPr>
            <a:xfrm>
              <a:off x="3092385" y="1336776"/>
              <a:ext cx="281761" cy="364661"/>
            </a:xfrm>
            <a:custGeom>
              <a:avLst/>
              <a:gdLst/>
              <a:ahLst/>
              <a:cxnLst/>
              <a:rect l="l" t="t" r="r" b="b"/>
              <a:pathLst>
                <a:path w="10108" h="13082" extrusionOk="0">
                  <a:moveTo>
                    <a:pt x="6719" y="1"/>
                  </a:moveTo>
                  <a:cubicBezTo>
                    <a:pt x="3538" y="1"/>
                    <a:pt x="693" y="2823"/>
                    <a:pt x="334" y="6410"/>
                  </a:cubicBezTo>
                  <a:cubicBezTo>
                    <a:pt x="0" y="9612"/>
                    <a:pt x="1768" y="12381"/>
                    <a:pt x="4404" y="13081"/>
                  </a:cubicBezTo>
                  <a:cubicBezTo>
                    <a:pt x="4937" y="12914"/>
                    <a:pt x="5438" y="12681"/>
                    <a:pt x="5938" y="12414"/>
                  </a:cubicBezTo>
                  <a:cubicBezTo>
                    <a:pt x="7939" y="11146"/>
                    <a:pt x="9541" y="8678"/>
                    <a:pt x="9908" y="5876"/>
                  </a:cubicBezTo>
                  <a:cubicBezTo>
                    <a:pt x="10108" y="4508"/>
                    <a:pt x="9941" y="3141"/>
                    <a:pt x="9474" y="1840"/>
                  </a:cubicBezTo>
                  <a:cubicBezTo>
                    <a:pt x="9274" y="1306"/>
                    <a:pt x="8974" y="806"/>
                    <a:pt x="8640" y="339"/>
                  </a:cubicBezTo>
                  <a:cubicBezTo>
                    <a:pt x="8073" y="138"/>
                    <a:pt x="7506" y="5"/>
                    <a:pt x="6939" y="5"/>
                  </a:cubicBezTo>
                  <a:cubicBezTo>
                    <a:pt x="6865" y="2"/>
                    <a:pt x="6792" y="1"/>
                    <a:pt x="6719" y="1"/>
                  </a:cubicBezTo>
                  <a:close/>
                </a:path>
              </a:pathLst>
            </a:custGeom>
            <a:solidFill>
              <a:srgbClr val="46C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8;p30">
              <a:extLst>
                <a:ext uri="{FF2B5EF4-FFF2-40B4-BE49-F238E27FC236}">
                  <a16:creationId xmlns:a16="http://schemas.microsoft.com/office/drawing/2014/main" id="{6D111D32-782A-5B00-7D60-89E411999581}"/>
                </a:ext>
              </a:extLst>
            </p:cNvPr>
            <p:cNvSpPr/>
            <p:nvPr/>
          </p:nvSpPr>
          <p:spPr>
            <a:xfrm>
              <a:off x="3184431" y="1388040"/>
              <a:ext cx="188797" cy="294778"/>
            </a:xfrm>
            <a:custGeom>
              <a:avLst/>
              <a:gdLst/>
              <a:ahLst/>
              <a:cxnLst/>
              <a:rect l="l" t="t" r="r" b="b"/>
              <a:pathLst>
                <a:path w="6773" h="10575" extrusionOk="0">
                  <a:moveTo>
                    <a:pt x="6139" y="1"/>
                  </a:moveTo>
                  <a:cubicBezTo>
                    <a:pt x="6038" y="34"/>
                    <a:pt x="5938" y="34"/>
                    <a:pt x="5838" y="34"/>
                  </a:cubicBezTo>
                  <a:cubicBezTo>
                    <a:pt x="2603" y="368"/>
                    <a:pt x="1" y="3170"/>
                    <a:pt x="68" y="6272"/>
                  </a:cubicBezTo>
                  <a:cubicBezTo>
                    <a:pt x="68" y="8040"/>
                    <a:pt x="1068" y="9708"/>
                    <a:pt x="2636" y="10575"/>
                  </a:cubicBezTo>
                  <a:cubicBezTo>
                    <a:pt x="4637" y="9307"/>
                    <a:pt x="6239" y="6839"/>
                    <a:pt x="6606" y="4037"/>
                  </a:cubicBezTo>
                  <a:cubicBezTo>
                    <a:pt x="6772" y="2669"/>
                    <a:pt x="6639" y="1302"/>
                    <a:pt x="6139" y="1"/>
                  </a:cubicBezTo>
                  <a:close/>
                </a:path>
              </a:pathLst>
            </a:custGeom>
            <a:solidFill>
              <a:srgbClr val="34B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9;p30">
              <a:extLst>
                <a:ext uri="{FF2B5EF4-FFF2-40B4-BE49-F238E27FC236}">
                  <a16:creationId xmlns:a16="http://schemas.microsoft.com/office/drawing/2014/main" id="{367C36C3-AF15-D723-CA8F-5BFB97C06F02}"/>
                </a:ext>
              </a:extLst>
            </p:cNvPr>
            <p:cNvSpPr/>
            <p:nvPr/>
          </p:nvSpPr>
          <p:spPr>
            <a:xfrm>
              <a:off x="3082154" y="1410313"/>
              <a:ext cx="201815" cy="165159"/>
            </a:xfrm>
            <a:custGeom>
              <a:avLst/>
              <a:gdLst/>
              <a:ahLst/>
              <a:cxnLst/>
              <a:rect l="l" t="t" r="r" b="b"/>
              <a:pathLst>
                <a:path w="7240" h="5925" extrusionOk="0">
                  <a:moveTo>
                    <a:pt x="2753" y="1"/>
                  </a:moveTo>
                  <a:cubicBezTo>
                    <a:pt x="2265" y="1"/>
                    <a:pt x="1733" y="201"/>
                    <a:pt x="1268" y="603"/>
                  </a:cubicBezTo>
                  <a:cubicBezTo>
                    <a:pt x="334" y="1403"/>
                    <a:pt x="1" y="2704"/>
                    <a:pt x="568" y="3538"/>
                  </a:cubicBezTo>
                  <a:lnTo>
                    <a:pt x="1935" y="5473"/>
                  </a:lnTo>
                  <a:cubicBezTo>
                    <a:pt x="2141" y="5772"/>
                    <a:pt x="2462" y="5924"/>
                    <a:pt x="2792" y="5924"/>
                  </a:cubicBezTo>
                  <a:cubicBezTo>
                    <a:pt x="3051" y="5924"/>
                    <a:pt x="3316" y="5830"/>
                    <a:pt x="3536" y="5640"/>
                  </a:cubicBezTo>
                  <a:lnTo>
                    <a:pt x="6005" y="3538"/>
                  </a:lnTo>
                  <a:cubicBezTo>
                    <a:pt x="6939" y="2704"/>
                    <a:pt x="7239" y="1403"/>
                    <a:pt x="6672" y="603"/>
                  </a:cubicBezTo>
                  <a:cubicBezTo>
                    <a:pt x="6392" y="203"/>
                    <a:pt x="5957" y="7"/>
                    <a:pt x="5474" y="7"/>
                  </a:cubicBezTo>
                  <a:cubicBezTo>
                    <a:pt x="5150" y="7"/>
                    <a:pt x="4805" y="95"/>
                    <a:pt x="4470" y="269"/>
                  </a:cubicBezTo>
                  <a:cubicBezTo>
                    <a:pt x="4345" y="325"/>
                    <a:pt x="4208" y="351"/>
                    <a:pt x="4072" y="351"/>
                  </a:cubicBezTo>
                  <a:cubicBezTo>
                    <a:pt x="3881" y="351"/>
                    <a:pt x="3692" y="300"/>
                    <a:pt x="3536" y="202"/>
                  </a:cubicBezTo>
                  <a:cubicBezTo>
                    <a:pt x="3304" y="68"/>
                    <a:pt x="3036" y="1"/>
                    <a:pt x="2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0;p30">
              <a:extLst>
                <a:ext uri="{FF2B5EF4-FFF2-40B4-BE49-F238E27FC236}">
                  <a16:creationId xmlns:a16="http://schemas.microsoft.com/office/drawing/2014/main" id="{0905D4D6-85FF-C5C4-A221-F78FC0AAA2FD}"/>
                </a:ext>
              </a:extLst>
            </p:cNvPr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1;p30">
              <a:extLst>
                <a:ext uri="{FF2B5EF4-FFF2-40B4-BE49-F238E27FC236}">
                  <a16:creationId xmlns:a16="http://schemas.microsoft.com/office/drawing/2014/main" id="{8722CA7E-4195-13FA-FCD3-2B57CC5BF31D}"/>
                </a:ext>
              </a:extLst>
            </p:cNvPr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2;p30">
              <a:extLst>
                <a:ext uri="{FF2B5EF4-FFF2-40B4-BE49-F238E27FC236}">
                  <a16:creationId xmlns:a16="http://schemas.microsoft.com/office/drawing/2014/main" id="{45022D93-23C4-FFA2-8968-BE4E403D9033}"/>
                </a:ext>
              </a:extLst>
            </p:cNvPr>
            <p:cNvSpPr/>
            <p:nvPr/>
          </p:nvSpPr>
          <p:spPr>
            <a:xfrm>
              <a:off x="2916683" y="2064978"/>
              <a:ext cx="441651" cy="2490130"/>
            </a:xfrm>
            <a:custGeom>
              <a:avLst/>
              <a:gdLst/>
              <a:ahLst/>
              <a:cxnLst/>
              <a:rect l="l" t="t" r="r" b="b"/>
              <a:pathLst>
                <a:path w="15844" h="89332" extrusionOk="0">
                  <a:moveTo>
                    <a:pt x="2608" y="0"/>
                  </a:moveTo>
                  <a:cubicBezTo>
                    <a:pt x="1167" y="0"/>
                    <a:pt x="0" y="1188"/>
                    <a:pt x="99" y="2636"/>
                  </a:cubicBezTo>
                  <a:cubicBezTo>
                    <a:pt x="366" y="9641"/>
                    <a:pt x="1267" y="28721"/>
                    <a:pt x="3401" y="38595"/>
                  </a:cubicBezTo>
                  <a:cubicBezTo>
                    <a:pt x="4669" y="51804"/>
                    <a:pt x="6670" y="89331"/>
                    <a:pt x="6670" y="89331"/>
                  </a:cubicBezTo>
                  <a:lnTo>
                    <a:pt x="15844" y="89331"/>
                  </a:lnTo>
                  <a:cubicBezTo>
                    <a:pt x="15844" y="89331"/>
                    <a:pt x="12908" y="47568"/>
                    <a:pt x="10006" y="38595"/>
                  </a:cubicBezTo>
                  <a:cubicBezTo>
                    <a:pt x="12975" y="30556"/>
                    <a:pt x="12208" y="1"/>
                    <a:pt x="12208" y="1"/>
                  </a:cubicBezTo>
                  <a:lnTo>
                    <a:pt x="2668" y="1"/>
                  </a:lnTo>
                  <a:cubicBezTo>
                    <a:pt x="2648" y="0"/>
                    <a:pt x="2628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3;p30">
              <a:extLst>
                <a:ext uri="{FF2B5EF4-FFF2-40B4-BE49-F238E27FC236}">
                  <a16:creationId xmlns:a16="http://schemas.microsoft.com/office/drawing/2014/main" id="{6FC1961C-862C-9F00-F0D8-C4ADB811D971}"/>
                </a:ext>
              </a:extLst>
            </p:cNvPr>
            <p:cNvSpPr/>
            <p:nvPr/>
          </p:nvSpPr>
          <p:spPr>
            <a:xfrm>
              <a:off x="3182591" y="2364393"/>
              <a:ext cx="75346" cy="611856"/>
            </a:xfrm>
            <a:custGeom>
              <a:avLst/>
              <a:gdLst/>
              <a:ahLst/>
              <a:cxnLst/>
              <a:rect l="l" t="t" r="r" b="b"/>
              <a:pathLst>
                <a:path w="2703" h="21950" extrusionOk="0">
                  <a:moveTo>
                    <a:pt x="33" y="1"/>
                  </a:moveTo>
                  <a:cubicBezTo>
                    <a:pt x="33" y="1"/>
                    <a:pt x="0" y="13644"/>
                    <a:pt x="1701" y="21950"/>
                  </a:cubicBezTo>
                  <a:cubicBezTo>
                    <a:pt x="2335" y="16946"/>
                    <a:pt x="2602" y="10342"/>
                    <a:pt x="2702" y="437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4;p30">
              <a:extLst>
                <a:ext uri="{FF2B5EF4-FFF2-40B4-BE49-F238E27FC236}">
                  <a16:creationId xmlns:a16="http://schemas.microsoft.com/office/drawing/2014/main" id="{2B3FCFA2-D171-405F-B2A9-DB2D1C35C0FC}"/>
                </a:ext>
              </a:extLst>
            </p:cNvPr>
            <p:cNvSpPr/>
            <p:nvPr/>
          </p:nvSpPr>
          <p:spPr>
            <a:xfrm>
              <a:off x="3061693" y="2064978"/>
              <a:ext cx="820138" cy="2490130"/>
            </a:xfrm>
            <a:custGeom>
              <a:avLst/>
              <a:gdLst/>
              <a:ahLst/>
              <a:cxnLst/>
              <a:rect l="l" t="t" r="r" b="b"/>
              <a:pathLst>
                <a:path w="29422" h="89332" extrusionOk="0">
                  <a:moveTo>
                    <a:pt x="1" y="1"/>
                  </a:moveTo>
                  <a:cubicBezTo>
                    <a:pt x="1" y="1"/>
                    <a:pt x="6539" y="30556"/>
                    <a:pt x="11109" y="38595"/>
                  </a:cubicBezTo>
                  <a:cubicBezTo>
                    <a:pt x="13077" y="57742"/>
                    <a:pt x="20248" y="89331"/>
                    <a:pt x="20248" y="89331"/>
                  </a:cubicBezTo>
                  <a:lnTo>
                    <a:pt x="29422" y="89331"/>
                  </a:lnTo>
                  <a:cubicBezTo>
                    <a:pt x="29422" y="89331"/>
                    <a:pt x="22050" y="50470"/>
                    <a:pt x="18314" y="38595"/>
                  </a:cubicBezTo>
                  <a:cubicBezTo>
                    <a:pt x="18447" y="28721"/>
                    <a:pt x="14911" y="9641"/>
                    <a:pt x="13777" y="2636"/>
                  </a:cubicBezTo>
                  <a:cubicBezTo>
                    <a:pt x="13510" y="1135"/>
                    <a:pt x="12209" y="1"/>
                    <a:pt x="10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5;p30">
              <a:extLst>
                <a:ext uri="{FF2B5EF4-FFF2-40B4-BE49-F238E27FC236}">
                  <a16:creationId xmlns:a16="http://schemas.microsoft.com/office/drawing/2014/main" id="{A1FCED1E-F94C-D865-4093-C169B1720A3C}"/>
                </a:ext>
              </a:extLst>
            </p:cNvPr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6;p30">
              <a:extLst>
                <a:ext uri="{FF2B5EF4-FFF2-40B4-BE49-F238E27FC236}">
                  <a16:creationId xmlns:a16="http://schemas.microsoft.com/office/drawing/2014/main" id="{D1008155-1E0B-2B60-9A01-079C74F7A338}"/>
                </a:ext>
              </a:extLst>
            </p:cNvPr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7;p30">
              <a:extLst>
                <a:ext uri="{FF2B5EF4-FFF2-40B4-BE49-F238E27FC236}">
                  <a16:creationId xmlns:a16="http://schemas.microsoft.com/office/drawing/2014/main" id="{3F685718-732A-C34E-0499-710C8E83FE19}"/>
                </a:ext>
              </a:extLst>
            </p:cNvPr>
            <p:cNvSpPr/>
            <p:nvPr/>
          </p:nvSpPr>
          <p:spPr>
            <a:xfrm>
              <a:off x="3564741" y="4466820"/>
              <a:ext cx="178567" cy="88364"/>
            </a:xfrm>
            <a:custGeom>
              <a:avLst/>
              <a:gdLst/>
              <a:ahLst/>
              <a:cxnLst/>
              <a:rect l="l" t="t" r="r" b="b"/>
              <a:pathLst>
                <a:path w="6406" h="3170" extrusionOk="0">
                  <a:moveTo>
                    <a:pt x="3136" y="0"/>
                  </a:moveTo>
                  <a:cubicBezTo>
                    <a:pt x="1402" y="0"/>
                    <a:pt x="1" y="1435"/>
                    <a:pt x="101" y="3169"/>
                  </a:cubicBezTo>
                  <a:lnTo>
                    <a:pt x="6405" y="3169"/>
                  </a:lnTo>
                  <a:cubicBezTo>
                    <a:pt x="6339" y="1401"/>
                    <a:pt x="4871" y="34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8;p30">
              <a:extLst>
                <a:ext uri="{FF2B5EF4-FFF2-40B4-BE49-F238E27FC236}">
                  <a16:creationId xmlns:a16="http://schemas.microsoft.com/office/drawing/2014/main" id="{221280AF-6555-D5F7-19C2-EA7C71923A4F}"/>
                </a:ext>
              </a:extLst>
            </p:cNvPr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9;p30">
              <a:extLst>
                <a:ext uri="{FF2B5EF4-FFF2-40B4-BE49-F238E27FC236}">
                  <a16:creationId xmlns:a16="http://schemas.microsoft.com/office/drawing/2014/main" id="{D57B5820-355C-F002-75F4-198B0032CC26}"/>
                </a:ext>
              </a:extLst>
            </p:cNvPr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;p30">
              <a:extLst>
                <a:ext uri="{FF2B5EF4-FFF2-40B4-BE49-F238E27FC236}">
                  <a16:creationId xmlns:a16="http://schemas.microsoft.com/office/drawing/2014/main" id="{920B66F6-CF4B-E491-2307-65E8161DEFC1}"/>
                </a:ext>
              </a:extLst>
            </p:cNvPr>
            <p:cNvSpPr/>
            <p:nvPr/>
          </p:nvSpPr>
          <p:spPr>
            <a:xfrm>
              <a:off x="3016144" y="4466820"/>
              <a:ext cx="175752" cy="88364"/>
            </a:xfrm>
            <a:custGeom>
              <a:avLst/>
              <a:gdLst/>
              <a:ahLst/>
              <a:cxnLst/>
              <a:rect l="l" t="t" r="r" b="b"/>
              <a:pathLst>
                <a:path w="6305" h="3170" extrusionOk="0">
                  <a:moveTo>
                    <a:pt x="3136" y="0"/>
                  </a:moveTo>
                  <a:cubicBezTo>
                    <a:pt x="1401" y="0"/>
                    <a:pt x="0" y="1401"/>
                    <a:pt x="0" y="3169"/>
                  </a:cubicBezTo>
                  <a:lnTo>
                    <a:pt x="6305" y="3169"/>
                  </a:lnTo>
                  <a:cubicBezTo>
                    <a:pt x="6305" y="1401"/>
                    <a:pt x="4904" y="0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1;p30">
              <a:extLst>
                <a:ext uri="{FF2B5EF4-FFF2-40B4-BE49-F238E27FC236}">
                  <a16:creationId xmlns:a16="http://schemas.microsoft.com/office/drawing/2014/main" id="{405D2DB5-EDE2-742D-FB9B-C5741D72CDFE}"/>
                </a:ext>
              </a:extLst>
            </p:cNvPr>
            <p:cNvSpPr/>
            <p:nvPr/>
          </p:nvSpPr>
          <p:spPr>
            <a:xfrm>
              <a:off x="3166785" y="2106820"/>
              <a:ext cx="250150" cy="320144"/>
            </a:xfrm>
            <a:custGeom>
              <a:avLst/>
              <a:gdLst/>
              <a:ahLst/>
              <a:cxnLst/>
              <a:rect l="l" t="t" r="r" b="b"/>
              <a:pathLst>
                <a:path w="8974" h="11485" extrusionOk="0">
                  <a:moveTo>
                    <a:pt x="8840" y="1"/>
                  </a:moveTo>
                  <a:cubicBezTo>
                    <a:pt x="7372" y="1"/>
                    <a:pt x="5604" y="935"/>
                    <a:pt x="3970" y="2569"/>
                  </a:cubicBezTo>
                  <a:cubicBezTo>
                    <a:pt x="2035" y="4504"/>
                    <a:pt x="0" y="7806"/>
                    <a:pt x="0" y="11376"/>
                  </a:cubicBezTo>
                  <a:cubicBezTo>
                    <a:pt x="0" y="11442"/>
                    <a:pt x="33" y="11476"/>
                    <a:pt x="100" y="11476"/>
                  </a:cubicBezTo>
                  <a:cubicBezTo>
                    <a:pt x="112" y="11482"/>
                    <a:pt x="125" y="11485"/>
                    <a:pt x="136" y="11485"/>
                  </a:cubicBezTo>
                  <a:cubicBezTo>
                    <a:pt x="189" y="11485"/>
                    <a:pt x="234" y="11430"/>
                    <a:pt x="234" y="11376"/>
                  </a:cubicBezTo>
                  <a:cubicBezTo>
                    <a:pt x="234" y="7873"/>
                    <a:pt x="2268" y="4637"/>
                    <a:pt x="4170" y="2769"/>
                  </a:cubicBezTo>
                  <a:cubicBezTo>
                    <a:pt x="5771" y="1168"/>
                    <a:pt x="7472" y="268"/>
                    <a:pt x="8840" y="268"/>
                  </a:cubicBezTo>
                  <a:cubicBezTo>
                    <a:pt x="8906" y="268"/>
                    <a:pt x="8973" y="201"/>
                    <a:pt x="8973" y="134"/>
                  </a:cubicBezTo>
                  <a:cubicBezTo>
                    <a:pt x="8973" y="68"/>
                    <a:pt x="8906" y="1"/>
                    <a:pt x="8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2;p30">
              <a:extLst>
                <a:ext uri="{FF2B5EF4-FFF2-40B4-BE49-F238E27FC236}">
                  <a16:creationId xmlns:a16="http://schemas.microsoft.com/office/drawing/2014/main" id="{A1C1C291-554B-BD3D-4CAA-F5B267AF8F0D}"/>
                </a:ext>
              </a:extLst>
            </p:cNvPr>
            <p:cNvSpPr/>
            <p:nvPr/>
          </p:nvSpPr>
          <p:spPr>
            <a:xfrm>
              <a:off x="2950106" y="2207926"/>
              <a:ext cx="177647" cy="211348"/>
            </a:xfrm>
            <a:custGeom>
              <a:avLst/>
              <a:gdLst/>
              <a:ahLst/>
              <a:cxnLst/>
              <a:rect l="l" t="t" r="r" b="b"/>
              <a:pathLst>
                <a:path w="6373" h="7582" extrusionOk="0">
                  <a:moveTo>
                    <a:pt x="137" y="1"/>
                  </a:moveTo>
                  <a:cubicBezTo>
                    <a:pt x="125" y="1"/>
                    <a:pt x="113" y="4"/>
                    <a:pt x="101" y="10"/>
                  </a:cubicBezTo>
                  <a:cubicBezTo>
                    <a:pt x="34" y="10"/>
                    <a:pt x="1" y="76"/>
                    <a:pt x="1" y="143"/>
                  </a:cubicBezTo>
                  <a:cubicBezTo>
                    <a:pt x="368" y="2445"/>
                    <a:pt x="3270" y="6314"/>
                    <a:pt x="6172" y="7582"/>
                  </a:cubicBezTo>
                  <a:lnTo>
                    <a:pt x="6205" y="7582"/>
                  </a:lnTo>
                  <a:cubicBezTo>
                    <a:pt x="6339" y="7582"/>
                    <a:pt x="6372" y="7415"/>
                    <a:pt x="6272" y="7348"/>
                  </a:cubicBezTo>
                  <a:cubicBezTo>
                    <a:pt x="3503" y="6147"/>
                    <a:pt x="568" y="2311"/>
                    <a:pt x="234" y="110"/>
                  </a:cubicBezTo>
                  <a:cubicBezTo>
                    <a:pt x="234" y="55"/>
                    <a:pt x="19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3;p30">
              <a:extLst>
                <a:ext uri="{FF2B5EF4-FFF2-40B4-BE49-F238E27FC236}">
                  <a16:creationId xmlns:a16="http://schemas.microsoft.com/office/drawing/2014/main" id="{B7EAD4B6-2D2F-5861-9228-7A34B18E4D75}"/>
                </a:ext>
              </a:extLst>
            </p:cNvPr>
            <p:cNvSpPr/>
            <p:nvPr/>
          </p:nvSpPr>
          <p:spPr>
            <a:xfrm>
              <a:off x="3618040" y="4464590"/>
              <a:ext cx="172686" cy="20850"/>
            </a:xfrm>
            <a:custGeom>
              <a:avLst/>
              <a:gdLst/>
              <a:ahLst/>
              <a:cxnLst/>
              <a:rect l="l" t="t" r="r" b="b"/>
              <a:pathLst>
                <a:path w="6195" h="748" extrusionOk="0">
                  <a:moveTo>
                    <a:pt x="2797" y="0"/>
                  </a:moveTo>
                  <a:cubicBezTo>
                    <a:pt x="1612" y="0"/>
                    <a:pt x="577" y="157"/>
                    <a:pt x="124" y="314"/>
                  </a:cubicBezTo>
                  <a:cubicBezTo>
                    <a:pt x="0" y="345"/>
                    <a:pt x="48" y="518"/>
                    <a:pt x="161" y="518"/>
                  </a:cubicBezTo>
                  <a:cubicBezTo>
                    <a:pt x="170" y="518"/>
                    <a:pt x="180" y="517"/>
                    <a:pt x="190" y="514"/>
                  </a:cubicBezTo>
                  <a:cubicBezTo>
                    <a:pt x="627" y="392"/>
                    <a:pt x="1649" y="242"/>
                    <a:pt x="2815" y="242"/>
                  </a:cubicBezTo>
                  <a:cubicBezTo>
                    <a:pt x="3877" y="242"/>
                    <a:pt x="5058" y="366"/>
                    <a:pt x="6028" y="748"/>
                  </a:cubicBezTo>
                  <a:lnTo>
                    <a:pt x="6061" y="748"/>
                  </a:lnTo>
                  <a:cubicBezTo>
                    <a:pt x="6095" y="748"/>
                    <a:pt x="6161" y="714"/>
                    <a:pt x="6161" y="681"/>
                  </a:cubicBezTo>
                  <a:cubicBezTo>
                    <a:pt x="6195" y="614"/>
                    <a:pt x="6161" y="547"/>
                    <a:pt x="6095" y="514"/>
                  </a:cubicBezTo>
                  <a:cubicBezTo>
                    <a:pt x="5091" y="132"/>
                    <a:pt x="3881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4;p30">
              <a:extLst>
                <a:ext uri="{FF2B5EF4-FFF2-40B4-BE49-F238E27FC236}">
                  <a16:creationId xmlns:a16="http://schemas.microsoft.com/office/drawing/2014/main" id="{8F458507-E68E-9DC0-9BF7-B31864BDE3E5}"/>
                </a:ext>
              </a:extLst>
            </p:cNvPr>
            <p:cNvSpPr/>
            <p:nvPr/>
          </p:nvSpPr>
          <p:spPr>
            <a:xfrm>
              <a:off x="3104483" y="4461524"/>
              <a:ext cx="136699" cy="39722"/>
            </a:xfrm>
            <a:custGeom>
              <a:avLst/>
              <a:gdLst/>
              <a:ahLst/>
              <a:cxnLst/>
              <a:rect l="l" t="t" r="r" b="b"/>
              <a:pathLst>
                <a:path w="4904" h="1425" extrusionOk="0">
                  <a:moveTo>
                    <a:pt x="1234" y="0"/>
                  </a:moveTo>
                  <a:cubicBezTo>
                    <a:pt x="813" y="0"/>
                    <a:pt x="441" y="58"/>
                    <a:pt x="134" y="157"/>
                  </a:cubicBezTo>
                  <a:cubicBezTo>
                    <a:pt x="0" y="190"/>
                    <a:pt x="67" y="391"/>
                    <a:pt x="200" y="391"/>
                  </a:cubicBezTo>
                  <a:cubicBezTo>
                    <a:pt x="478" y="301"/>
                    <a:pt x="827" y="247"/>
                    <a:pt x="1228" y="247"/>
                  </a:cubicBezTo>
                  <a:cubicBezTo>
                    <a:pt x="2175" y="247"/>
                    <a:pt x="3415" y="548"/>
                    <a:pt x="4703" y="1391"/>
                  </a:cubicBezTo>
                  <a:cubicBezTo>
                    <a:pt x="4737" y="1391"/>
                    <a:pt x="4737" y="1425"/>
                    <a:pt x="4770" y="1425"/>
                  </a:cubicBezTo>
                  <a:cubicBezTo>
                    <a:pt x="4804" y="1425"/>
                    <a:pt x="4837" y="1391"/>
                    <a:pt x="4870" y="1358"/>
                  </a:cubicBezTo>
                  <a:cubicBezTo>
                    <a:pt x="4904" y="1291"/>
                    <a:pt x="4904" y="1225"/>
                    <a:pt x="4837" y="1191"/>
                  </a:cubicBezTo>
                  <a:cubicBezTo>
                    <a:pt x="3501" y="324"/>
                    <a:pt x="2230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17;p32">
            <a:extLst>
              <a:ext uri="{FF2B5EF4-FFF2-40B4-BE49-F238E27FC236}">
                <a16:creationId xmlns:a16="http://schemas.microsoft.com/office/drawing/2014/main" id="{303840DB-0909-6192-0930-B29310B9BFDD}"/>
              </a:ext>
            </a:extLst>
          </p:cNvPr>
          <p:cNvSpPr txBox="1">
            <a:spLocks/>
          </p:cNvSpPr>
          <p:nvPr/>
        </p:nvSpPr>
        <p:spPr>
          <a:xfrm>
            <a:off x="2958771" y="1459974"/>
            <a:ext cx="5237088" cy="122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We choose to follow the dispatcher/performer architecture. The reason behind our decision is that we wanted to break the functions of loading and processing data into two separate bots.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720009" y="146008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20009" y="2884887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4746909" y="146008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4701527" y="2897027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4"/>
          </p:nvPr>
        </p:nvSpPr>
        <p:spPr>
          <a:xfrm>
            <a:off x="1759875" y="288733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pocessing</a:t>
            </a:r>
            <a:endParaRPr dirty="0"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5"/>
          </p:nvPr>
        </p:nvSpPr>
        <p:spPr>
          <a:xfrm>
            <a:off x="1759875" y="3238858"/>
            <a:ext cx="2682600" cy="1244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performer gets data from orchestartor checks if the ITP will expire in the next two weeks; if true, the robot will handle emails sending</a:t>
            </a:r>
            <a:endParaRPr dirty="0"/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 of the process</a:t>
            </a:r>
            <a:endParaRPr dirty="0"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1"/>
          </p:nvPr>
        </p:nvSpPr>
        <p:spPr>
          <a:xfrm>
            <a:off x="1759875" y="146130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2"/>
          </p:nvPr>
        </p:nvSpPr>
        <p:spPr>
          <a:xfrm>
            <a:off x="1759875" y="1812828"/>
            <a:ext cx="2682600" cy="853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dispatcher reads the excel file and adds data to orchestrator</a:t>
            </a:r>
            <a:endParaRPr dirty="0"/>
          </a:p>
        </p:txBody>
      </p:sp>
      <p:sp>
        <p:nvSpPr>
          <p:cNvPr id="246" name="Google Shape;246;p28"/>
          <p:cNvSpPr txBox="1">
            <a:spLocks noGrp="1"/>
          </p:cNvSpPr>
          <p:nvPr>
            <p:ph type="subTitle" idx="8"/>
          </p:nvPr>
        </p:nvSpPr>
        <p:spPr>
          <a:xfrm>
            <a:off x="5786773" y="146130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Emails sending</a:t>
            </a:r>
            <a:endParaRPr dirty="0"/>
          </a:p>
        </p:txBody>
      </p:sp>
      <p:sp>
        <p:nvSpPr>
          <p:cNvPr id="247" name="Google Shape;247;p28"/>
          <p:cNvSpPr txBox="1">
            <a:spLocks noGrp="1"/>
          </p:cNvSpPr>
          <p:nvPr>
            <p:ph type="subTitle" idx="9"/>
          </p:nvPr>
        </p:nvSpPr>
        <p:spPr>
          <a:xfrm>
            <a:off x="5786773" y="1812829"/>
            <a:ext cx="2682600" cy="9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this step, the robot will send an email to notify the owner of the car that his ITP will expire soon</a:t>
            </a:r>
            <a:endParaRPr dirty="0"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14"/>
          </p:nvPr>
        </p:nvSpPr>
        <p:spPr>
          <a:xfrm>
            <a:off x="5741391" y="2898248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Email schedule</a:t>
            </a:r>
            <a:endParaRPr dirty="0"/>
          </a:p>
        </p:txBody>
      </p:sp>
      <p:sp>
        <p:nvSpPr>
          <p:cNvPr id="250" name="Google Shape;250;p28"/>
          <p:cNvSpPr txBox="1">
            <a:spLocks noGrp="1"/>
          </p:cNvSpPr>
          <p:nvPr>
            <p:ph type="subTitle" idx="15"/>
          </p:nvPr>
        </p:nvSpPr>
        <p:spPr>
          <a:xfrm>
            <a:off x="5741391" y="3249771"/>
            <a:ext cx="2682600" cy="974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 ITP will expire in more than 7 days, the robot will schedule another email to be sent after one week from the first one</a:t>
            </a:r>
            <a:endParaRPr dirty="0"/>
          </a:p>
        </p:txBody>
      </p:sp>
      <p:grpSp>
        <p:nvGrpSpPr>
          <p:cNvPr id="30" name="Google Shape;1003;p46">
            <a:extLst>
              <a:ext uri="{FF2B5EF4-FFF2-40B4-BE49-F238E27FC236}">
                <a16:creationId xmlns:a16="http://schemas.microsoft.com/office/drawing/2014/main" id="{45DA147F-6D62-6527-3A9A-DFC938317248}"/>
              </a:ext>
            </a:extLst>
          </p:cNvPr>
          <p:cNvGrpSpPr/>
          <p:nvPr/>
        </p:nvGrpSpPr>
        <p:grpSpPr>
          <a:xfrm>
            <a:off x="5006320" y="3156438"/>
            <a:ext cx="455278" cy="455278"/>
            <a:chOff x="5873617" y="2309901"/>
            <a:chExt cx="345720" cy="345720"/>
          </a:xfrm>
        </p:grpSpPr>
        <p:sp>
          <p:nvSpPr>
            <p:cNvPr id="31" name="Google Shape;1004;p46">
              <a:extLst>
                <a:ext uri="{FF2B5EF4-FFF2-40B4-BE49-F238E27FC236}">
                  <a16:creationId xmlns:a16="http://schemas.microsoft.com/office/drawing/2014/main" id="{2259B99B-D882-26F0-BA17-B1DD2918ABC6}"/>
                </a:ext>
              </a:extLst>
            </p:cNvPr>
            <p:cNvSpPr/>
            <p:nvPr/>
          </p:nvSpPr>
          <p:spPr>
            <a:xfrm>
              <a:off x="5873617" y="2309901"/>
              <a:ext cx="345720" cy="345720"/>
            </a:xfrm>
            <a:custGeom>
              <a:avLst/>
              <a:gdLst/>
              <a:ahLst/>
              <a:cxnLst/>
              <a:rect l="l" t="t" r="r" b="b"/>
              <a:pathLst>
                <a:path w="13159" h="13159" extrusionOk="0">
                  <a:moveTo>
                    <a:pt x="6583" y="1"/>
                  </a:moveTo>
                  <a:cubicBezTo>
                    <a:pt x="2949" y="1"/>
                    <a:pt x="1" y="2942"/>
                    <a:pt x="1" y="6576"/>
                  </a:cubicBezTo>
                  <a:cubicBezTo>
                    <a:pt x="1" y="10211"/>
                    <a:pt x="2949" y="13159"/>
                    <a:pt x="6583" y="13159"/>
                  </a:cubicBezTo>
                  <a:cubicBezTo>
                    <a:pt x="10218" y="13159"/>
                    <a:pt x="13159" y="10211"/>
                    <a:pt x="13159" y="6576"/>
                  </a:cubicBezTo>
                  <a:cubicBezTo>
                    <a:pt x="13159" y="2942"/>
                    <a:pt x="10218" y="1"/>
                    <a:pt x="6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05;p46">
              <a:extLst>
                <a:ext uri="{FF2B5EF4-FFF2-40B4-BE49-F238E27FC236}">
                  <a16:creationId xmlns:a16="http://schemas.microsoft.com/office/drawing/2014/main" id="{D06B2E2B-169C-C701-D4E5-0A01593107EB}"/>
                </a:ext>
              </a:extLst>
            </p:cNvPr>
            <p:cNvSpPr/>
            <p:nvPr/>
          </p:nvSpPr>
          <p:spPr>
            <a:xfrm>
              <a:off x="5899496" y="2335779"/>
              <a:ext cx="293963" cy="293963"/>
            </a:xfrm>
            <a:custGeom>
              <a:avLst/>
              <a:gdLst/>
              <a:ahLst/>
              <a:cxnLst/>
              <a:rect l="l" t="t" r="r" b="b"/>
              <a:pathLst>
                <a:path w="11189" h="11189" extrusionOk="0">
                  <a:moveTo>
                    <a:pt x="5598" y="1"/>
                  </a:moveTo>
                  <a:cubicBezTo>
                    <a:pt x="2505" y="1"/>
                    <a:pt x="1" y="2504"/>
                    <a:pt x="1" y="5591"/>
                  </a:cubicBezTo>
                  <a:cubicBezTo>
                    <a:pt x="1" y="8685"/>
                    <a:pt x="2505" y="11189"/>
                    <a:pt x="5598" y="11189"/>
                  </a:cubicBezTo>
                  <a:cubicBezTo>
                    <a:pt x="8685" y="11189"/>
                    <a:pt x="11189" y="8685"/>
                    <a:pt x="11189" y="5591"/>
                  </a:cubicBezTo>
                  <a:cubicBezTo>
                    <a:pt x="11189" y="2504"/>
                    <a:pt x="8685" y="1"/>
                    <a:pt x="5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06;p46">
              <a:extLst>
                <a:ext uri="{FF2B5EF4-FFF2-40B4-BE49-F238E27FC236}">
                  <a16:creationId xmlns:a16="http://schemas.microsoft.com/office/drawing/2014/main" id="{B212D063-3DD9-A26D-EDDE-137017C5C04C}"/>
                </a:ext>
              </a:extLst>
            </p:cNvPr>
            <p:cNvSpPr/>
            <p:nvPr/>
          </p:nvSpPr>
          <p:spPr>
            <a:xfrm>
              <a:off x="6041288" y="2356088"/>
              <a:ext cx="10404" cy="131888"/>
            </a:xfrm>
            <a:custGeom>
              <a:avLst/>
              <a:gdLst/>
              <a:ahLst/>
              <a:cxnLst/>
              <a:rect l="l" t="t" r="r" b="b"/>
              <a:pathLst>
                <a:path w="396" h="5020" extrusionOk="0">
                  <a:moveTo>
                    <a:pt x="198" y="1"/>
                  </a:moveTo>
                  <a:cubicBezTo>
                    <a:pt x="99" y="1"/>
                    <a:pt x="0" y="67"/>
                    <a:pt x="0" y="199"/>
                  </a:cubicBezTo>
                  <a:lnTo>
                    <a:pt x="0" y="4818"/>
                  </a:lnTo>
                  <a:cubicBezTo>
                    <a:pt x="0" y="4929"/>
                    <a:pt x="90" y="5019"/>
                    <a:pt x="201" y="5019"/>
                  </a:cubicBezTo>
                  <a:cubicBezTo>
                    <a:pt x="305" y="5019"/>
                    <a:pt x="395" y="4929"/>
                    <a:pt x="395" y="4818"/>
                  </a:cubicBezTo>
                  <a:lnTo>
                    <a:pt x="395" y="199"/>
                  </a:lnTo>
                  <a:cubicBezTo>
                    <a:pt x="395" y="67"/>
                    <a:pt x="297" y="1"/>
                    <a:pt x="1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7;p46">
              <a:extLst>
                <a:ext uri="{FF2B5EF4-FFF2-40B4-BE49-F238E27FC236}">
                  <a16:creationId xmlns:a16="http://schemas.microsoft.com/office/drawing/2014/main" id="{BDBF4AAF-26F0-6EC6-E6EF-E391BA3D1D8C}"/>
                </a:ext>
              </a:extLst>
            </p:cNvPr>
            <p:cNvSpPr/>
            <p:nvPr/>
          </p:nvSpPr>
          <p:spPr>
            <a:xfrm>
              <a:off x="6039449" y="2477546"/>
              <a:ext cx="135435" cy="10430"/>
            </a:xfrm>
            <a:custGeom>
              <a:avLst/>
              <a:gdLst/>
              <a:ahLst/>
              <a:cxnLst/>
              <a:rect l="l" t="t" r="r" b="b"/>
              <a:pathLst>
                <a:path w="5155" h="397" extrusionOk="0">
                  <a:moveTo>
                    <a:pt x="271" y="1"/>
                  </a:moveTo>
                  <a:cubicBezTo>
                    <a:pt x="1" y="1"/>
                    <a:pt x="1" y="396"/>
                    <a:pt x="271" y="396"/>
                  </a:cubicBezTo>
                  <a:lnTo>
                    <a:pt x="4891" y="396"/>
                  </a:lnTo>
                  <a:cubicBezTo>
                    <a:pt x="5154" y="396"/>
                    <a:pt x="5154" y="1"/>
                    <a:pt x="4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08;p46">
              <a:extLst>
                <a:ext uri="{FF2B5EF4-FFF2-40B4-BE49-F238E27FC236}">
                  <a16:creationId xmlns:a16="http://schemas.microsoft.com/office/drawing/2014/main" id="{BEBB468B-3A85-E3E1-39D5-AEB193268E29}"/>
                </a:ext>
              </a:extLst>
            </p:cNvPr>
            <p:cNvSpPr/>
            <p:nvPr/>
          </p:nvSpPr>
          <p:spPr>
            <a:xfrm>
              <a:off x="5918097" y="2477546"/>
              <a:ext cx="21333" cy="10430"/>
            </a:xfrm>
            <a:custGeom>
              <a:avLst/>
              <a:gdLst/>
              <a:ahLst/>
              <a:cxnLst/>
              <a:rect l="l" t="t" r="r" b="b"/>
              <a:pathLst>
                <a:path w="812" h="397" extrusionOk="0">
                  <a:moveTo>
                    <a:pt x="264" y="1"/>
                  </a:moveTo>
                  <a:cubicBezTo>
                    <a:pt x="0" y="1"/>
                    <a:pt x="0" y="396"/>
                    <a:pt x="264" y="396"/>
                  </a:cubicBezTo>
                  <a:lnTo>
                    <a:pt x="548" y="396"/>
                  </a:lnTo>
                  <a:cubicBezTo>
                    <a:pt x="812" y="396"/>
                    <a:pt x="812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9;p46">
              <a:extLst>
                <a:ext uri="{FF2B5EF4-FFF2-40B4-BE49-F238E27FC236}">
                  <a16:creationId xmlns:a16="http://schemas.microsoft.com/office/drawing/2014/main" id="{10796BF6-3BFF-84F4-024F-9759369058C8}"/>
                </a:ext>
              </a:extLst>
            </p:cNvPr>
            <p:cNvSpPr/>
            <p:nvPr/>
          </p:nvSpPr>
          <p:spPr>
            <a:xfrm>
              <a:off x="6041288" y="2591542"/>
              <a:ext cx="10404" cy="17970"/>
            </a:xfrm>
            <a:custGeom>
              <a:avLst/>
              <a:gdLst/>
              <a:ahLst/>
              <a:cxnLst/>
              <a:rect l="l" t="t" r="r" b="b"/>
              <a:pathLst>
                <a:path w="396" h="684" extrusionOk="0">
                  <a:moveTo>
                    <a:pt x="198" y="0"/>
                  </a:moveTo>
                  <a:cubicBezTo>
                    <a:pt x="99" y="0"/>
                    <a:pt x="0" y="66"/>
                    <a:pt x="0" y="198"/>
                  </a:cubicBezTo>
                  <a:lnTo>
                    <a:pt x="0" y="483"/>
                  </a:lnTo>
                  <a:cubicBezTo>
                    <a:pt x="0" y="594"/>
                    <a:pt x="90" y="684"/>
                    <a:pt x="201" y="684"/>
                  </a:cubicBezTo>
                  <a:cubicBezTo>
                    <a:pt x="305" y="684"/>
                    <a:pt x="395" y="594"/>
                    <a:pt x="395" y="483"/>
                  </a:cubicBezTo>
                  <a:lnTo>
                    <a:pt x="395" y="198"/>
                  </a:lnTo>
                  <a:cubicBezTo>
                    <a:pt x="395" y="66"/>
                    <a:pt x="297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10;p46">
              <a:extLst>
                <a:ext uri="{FF2B5EF4-FFF2-40B4-BE49-F238E27FC236}">
                  <a16:creationId xmlns:a16="http://schemas.microsoft.com/office/drawing/2014/main" id="{90A735F6-9D95-015D-4F41-62F9F6F568F6}"/>
                </a:ext>
              </a:extLst>
            </p:cNvPr>
            <p:cNvSpPr/>
            <p:nvPr/>
          </p:nvSpPr>
          <p:spPr>
            <a:xfrm>
              <a:off x="5953144" y="2391556"/>
              <a:ext cx="19836" cy="15869"/>
            </a:xfrm>
            <a:custGeom>
              <a:avLst/>
              <a:gdLst/>
              <a:ahLst/>
              <a:cxnLst/>
              <a:rect l="l" t="t" r="r" b="b"/>
              <a:pathLst>
                <a:path w="755" h="604" extrusionOk="0">
                  <a:moveTo>
                    <a:pt x="285" y="0"/>
                  </a:moveTo>
                  <a:cubicBezTo>
                    <a:pt x="133" y="0"/>
                    <a:pt x="0" y="196"/>
                    <a:pt x="144" y="340"/>
                  </a:cubicBezTo>
                  <a:lnTo>
                    <a:pt x="345" y="541"/>
                  </a:lnTo>
                  <a:cubicBezTo>
                    <a:pt x="379" y="583"/>
                    <a:pt x="435" y="603"/>
                    <a:pt x="484" y="603"/>
                  </a:cubicBezTo>
                  <a:cubicBezTo>
                    <a:pt x="664" y="603"/>
                    <a:pt x="754" y="388"/>
                    <a:pt x="629" y="264"/>
                  </a:cubicBezTo>
                  <a:lnTo>
                    <a:pt x="421" y="62"/>
                  </a:lnTo>
                  <a:cubicBezTo>
                    <a:pt x="379" y="19"/>
                    <a:pt x="331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11;p46">
              <a:extLst>
                <a:ext uri="{FF2B5EF4-FFF2-40B4-BE49-F238E27FC236}">
                  <a16:creationId xmlns:a16="http://schemas.microsoft.com/office/drawing/2014/main" id="{F32FCFC4-B8CF-8800-F863-2A5950192EE5}"/>
                </a:ext>
              </a:extLst>
            </p:cNvPr>
            <p:cNvSpPr/>
            <p:nvPr/>
          </p:nvSpPr>
          <p:spPr>
            <a:xfrm>
              <a:off x="6119686" y="2557939"/>
              <a:ext cx="19652" cy="15869"/>
            </a:xfrm>
            <a:custGeom>
              <a:avLst/>
              <a:gdLst/>
              <a:ahLst/>
              <a:cxnLst/>
              <a:rect l="l" t="t" r="r" b="b"/>
              <a:pathLst>
                <a:path w="748" h="604" extrusionOk="0">
                  <a:moveTo>
                    <a:pt x="285" y="1"/>
                  </a:moveTo>
                  <a:cubicBezTo>
                    <a:pt x="131" y="1"/>
                    <a:pt x="0" y="202"/>
                    <a:pt x="144" y="347"/>
                  </a:cubicBezTo>
                  <a:lnTo>
                    <a:pt x="345" y="548"/>
                  </a:lnTo>
                  <a:cubicBezTo>
                    <a:pt x="380" y="582"/>
                    <a:pt x="429" y="603"/>
                    <a:pt x="484" y="603"/>
                  </a:cubicBezTo>
                  <a:cubicBezTo>
                    <a:pt x="658" y="603"/>
                    <a:pt x="748" y="388"/>
                    <a:pt x="623" y="263"/>
                  </a:cubicBezTo>
                  <a:lnTo>
                    <a:pt x="422" y="62"/>
                  </a:lnTo>
                  <a:cubicBezTo>
                    <a:pt x="379" y="19"/>
                    <a:pt x="331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12;p46">
              <a:extLst>
                <a:ext uri="{FF2B5EF4-FFF2-40B4-BE49-F238E27FC236}">
                  <a16:creationId xmlns:a16="http://schemas.microsoft.com/office/drawing/2014/main" id="{A5E68EA4-88B9-A293-E35B-4F30E2F3DCA2}"/>
                </a:ext>
              </a:extLst>
            </p:cNvPr>
            <p:cNvSpPr/>
            <p:nvPr/>
          </p:nvSpPr>
          <p:spPr>
            <a:xfrm>
              <a:off x="6120185" y="2391556"/>
              <a:ext cx="19652" cy="15869"/>
            </a:xfrm>
            <a:custGeom>
              <a:avLst/>
              <a:gdLst/>
              <a:ahLst/>
              <a:cxnLst/>
              <a:rect l="l" t="t" r="r" b="b"/>
              <a:pathLst>
                <a:path w="748" h="604" extrusionOk="0">
                  <a:moveTo>
                    <a:pt x="466" y="0"/>
                  </a:moveTo>
                  <a:cubicBezTo>
                    <a:pt x="419" y="0"/>
                    <a:pt x="370" y="19"/>
                    <a:pt x="326" y="62"/>
                  </a:cubicBezTo>
                  <a:lnTo>
                    <a:pt x="125" y="264"/>
                  </a:lnTo>
                  <a:cubicBezTo>
                    <a:pt x="0" y="388"/>
                    <a:pt x="84" y="603"/>
                    <a:pt x="264" y="603"/>
                  </a:cubicBezTo>
                  <a:cubicBezTo>
                    <a:pt x="313" y="603"/>
                    <a:pt x="368" y="583"/>
                    <a:pt x="403" y="541"/>
                  </a:cubicBezTo>
                  <a:lnTo>
                    <a:pt x="604" y="340"/>
                  </a:lnTo>
                  <a:cubicBezTo>
                    <a:pt x="747" y="196"/>
                    <a:pt x="618" y="0"/>
                    <a:pt x="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13;p46">
              <a:extLst>
                <a:ext uri="{FF2B5EF4-FFF2-40B4-BE49-F238E27FC236}">
                  <a16:creationId xmlns:a16="http://schemas.microsoft.com/office/drawing/2014/main" id="{4BA00A9B-6815-D125-3B85-2045A05DCA01}"/>
                </a:ext>
              </a:extLst>
            </p:cNvPr>
            <p:cNvSpPr/>
            <p:nvPr/>
          </p:nvSpPr>
          <p:spPr>
            <a:xfrm>
              <a:off x="5953617" y="2557939"/>
              <a:ext cx="19862" cy="15869"/>
            </a:xfrm>
            <a:custGeom>
              <a:avLst/>
              <a:gdLst/>
              <a:ahLst/>
              <a:cxnLst/>
              <a:rect l="l" t="t" r="r" b="b"/>
              <a:pathLst>
                <a:path w="756" h="604" extrusionOk="0">
                  <a:moveTo>
                    <a:pt x="465" y="1"/>
                  </a:moveTo>
                  <a:cubicBezTo>
                    <a:pt x="418" y="1"/>
                    <a:pt x="370" y="19"/>
                    <a:pt x="327" y="62"/>
                  </a:cubicBezTo>
                  <a:lnTo>
                    <a:pt x="126" y="263"/>
                  </a:lnTo>
                  <a:cubicBezTo>
                    <a:pt x="1" y="388"/>
                    <a:pt x="91" y="603"/>
                    <a:pt x="264" y="603"/>
                  </a:cubicBezTo>
                  <a:cubicBezTo>
                    <a:pt x="320" y="603"/>
                    <a:pt x="368" y="582"/>
                    <a:pt x="403" y="548"/>
                  </a:cubicBezTo>
                  <a:lnTo>
                    <a:pt x="611" y="347"/>
                  </a:lnTo>
                  <a:cubicBezTo>
                    <a:pt x="755" y="202"/>
                    <a:pt x="620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14;p46">
              <a:extLst>
                <a:ext uri="{FF2B5EF4-FFF2-40B4-BE49-F238E27FC236}">
                  <a16:creationId xmlns:a16="http://schemas.microsoft.com/office/drawing/2014/main" id="{C3F80176-1508-C3C7-EDE6-87E6FBD166BA}"/>
                </a:ext>
              </a:extLst>
            </p:cNvPr>
            <p:cNvSpPr/>
            <p:nvPr/>
          </p:nvSpPr>
          <p:spPr>
            <a:xfrm>
              <a:off x="5927056" y="2429887"/>
              <a:ext cx="21859" cy="13425"/>
            </a:xfrm>
            <a:custGeom>
              <a:avLst/>
              <a:gdLst/>
              <a:ahLst/>
              <a:cxnLst/>
              <a:rect l="l" t="t" r="r" b="b"/>
              <a:pathLst>
                <a:path w="832" h="511" extrusionOk="0">
                  <a:moveTo>
                    <a:pt x="289" y="0"/>
                  </a:moveTo>
                  <a:cubicBezTo>
                    <a:pt x="98" y="0"/>
                    <a:pt x="1" y="295"/>
                    <a:pt x="214" y="386"/>
                  </a:cubicBezTo>
                  <a:lnTo>
                    <a:pt x="478" y="497"/>
                  </a:lnTo>
                  <a:cubicBezTo>
                    <a:pt x="499" y="504"/>
                    <a:pt x="526" y="511"/>
                    <a:pt x="554" y="511"/>
                  </a:cubicBezTo>
                  <a:cubicBezTo>
                    <a:pt x="769" y="511"/>
                    <a:pt x="831" y="213"/>
                    <a:pt x="630" y="129"/>
                  </a:cubicBezTo>
                  <a:lnTo>
                    <a:pt x="374" y="18"/>
                  </a:lnTo>
                  <a:cubicBezTo>
                    <a:pt x="344" y="6"/>
                    <a:pt x="316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15;p46">
              <a:extLst>
                <a:ext uri="{FF2B5EF4-FFF2-40B4-BE49-F238E27FC236}">
                  <a16:creationId xmlns:a16="http://schemas.microsoft.com/office/drawing/2014/main" id="{989C1668-21BB-8E16-3F3F-8135587690E6}"/>
                </a:ext>
              </a:extLst>
            </p:cNvPr>
            <p:cNvSpPr/>
            <p:nvPr/>
          </p:nvSpPr>
          <p:spPr>
            <a:xfrm>
              <a:off x="6143751" y="2522077"/>
              <a:ext cx="21832" cy="13452"/>
            </a:xfrm>
            <a:custGeom>
              <a:avLst/>
              <a:gdLst/>
              <a:ahLst/>
              <a:cxnLst/>
              <a:rect l="l" t="t" r="r" b="b"/>
              <a:pathLst>
                <a:path w="831" h="512" extrusionOk="0">
                  <a:moveTo>
                    <a:pt x="287" y="0"/>
                  </a:moveTo>
                  <a:cubicBezTo>
                    <a:pt x="97" y="0"/>
                    <a:pt x="1" y="289"/>
                    <a:pt x="213" y="380"/>
                  </a:cubicBezTo>
                  <a:lnTo>
                    <a:pt x="477" y="491"/>
                  </a:lnTo>
                  <a:cubicBezTo>
                    <a:pt x="498" y="505"/>
                    <a:pt x="525" y="512"/>
                    <a:pt x="553" y="512"/>
                  </a:cubicBezTo>
                  <a:cubicBezTo>
                    <a:pt x="768" y="512"/>
                    <a:pt x="831" y="213"/>
                    <a:pt x="629" y="130"/>
                  </a:cubicBezTo>
                  <a:lnTo>
                    <a:pt x="373" y="19"/>
                  </a:lnTo>
                  <a:cubicBezTo>
                    <a:pt x="343" y="6"/>
                    <a:pt x="314" y="0"/>
                    <a:pt x="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16;p46">
              <a:extLst>
                <a:ext uri="{FF2B5EF4-FFF2-40B4-BE49-F238E27FC236}">
                  <a16:creationId xmlns:a16="http://schemas.microsoft.com/office/drawing/2014/main" id="{41A997C4-0E48-1B03-0566-8BEA604E346F}"/>
                </a:ext>
              </a:extLst>
            </p:cNvPr>
            <p:cNvSpPr/>
            <p:nvPr/>
          </p:nvSpPr>
          <p:spPr>
            <a:xfrm>
              <a:off x="6084822" y="2365730"/>
              <a:ext cx="15816" cy="17261"/>
            </a:xfrm>
            <a:custGeom>
              <a:avLst/>
              <a:gdLst/>
              <a:ahLst/>
              <a:cxnLst/>
              <a:rect l="l" t="t" r="r" b="b"/>
              <a:pathLst>
                <a:path w="602" h="657" extrusionOk="0">
                  <a:moveTo>
                    <a:pt x="345" y="0"/>
                  </a:moveTo>
                  <a:cubicBezTo>
                    <a:pt x="275" y="0"/>
                    <a:pt x="204" y="37"/>
                    <a:pt x="167" y="123"/>
                  </a:cubicBezTo>
                  <a:lnTo>
                    <a:pt x="56" y="386"/>
                  </a:lnTo>
                  <a:cubicBezTo>
                    <a:pt x="1" y="511"/>
                    <a:pt x="98" y="657"/>
                    <a:pt x="237" y="657"/>
                  </a:cubicBezTo>
                  <a:cubicBezTo>
                    <a:pt x="320" y="657"/>
                    <a:pt x="389" y="608"/>
                    <a:pt x="424" y="539"/>
                  </a:cubicBezTo>
                  <a:lnTo>
                    <a:pt x="535" y="276"/>
                  </a:lnTo>
                  <a:cubicBezTo>
                    <a:pt x="602" y="119"/>
                    <a:pt x="473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17;p46">
              <a:extLst>
                <a:ext uri="{FF2B5EF4-FFF2-40B4-BE49-F238E27FC236}">
                  <a16:creationId xmlns:a16="http://schemas.microsoft.com/office/drawing/2014/main" id="{633FA0A1-68E3-AEE1-4ABF-38032508C538}"/>
                </a:ext>
              </a:extLst>
            </p:cNvPr>
            <p:cNvSpPr/>
            <p:nvPr/>
          </p:nvSpPr>
          <p:spPr>
            <a:xfrm>
              <a:off x="5992632" y="2582399"/>
              <a:ext cx="15816" cy="17287"/>
            </a:xfrm>
            <a:custGeom>
              <a:avLst/>
              <a:gdLst/>
              <a:ahLst/>
              <a:cxnLst/>
              <a:rect l="l" t="t" r="r" b="b"/>
              <a:pathLst>
                <a:path w="602" h="658" extrusionOk="0">
                  <a:moveTo>
                    <a:pt x="350" y="0"/>
                  </a:moveTo>
                  <a:cubicBezTo>
                    <a:pt x="280" y="0"/>
                    <a:pt x="211" y="37"/>
                    <a:pt x="174" y="123"/>
                  </a:cubicBezTo>
                  <a:lnTo>
                    <a:pt x="56" y="387"/>
                  </a:lnTo>
                  <a:cubicBezTo>
                    <a:pt x="0" y="511"/>
                    <a:pt x="97" y="657"/>
                    <a:pt x="243" y="657"/>
                  </a:cubicBezTo>
                  <a:cubicBezTo>
                    <a:pt x="319" y="657"/>
                    <a:pt x="396" y="609"/>
                    <a:pt x="423" y="539"/>
                  </a:cubicBezTo>
                  <a:lnTo>
                    <a:pt x="534" y="276"/>
                  </a:lnTo>
                  <a:cubicBezTo>
                    <a:pt x="601" y="119"/>
                    <a:pt x="475" y="0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18;p46">
              <a:extLst>
                <a:ext uri="{FF2B5EF4-FFF2-40B4-BE49-F238E27FC236}">
                  <a16:creationId xmlns:a16="http://schemas.microsoft.com/office/drawing/2014/main" id="{B82B02BE-342A-D247-77D0-443BFBFFD922}"/>
                </a:ext>
              </a:extLst>
            </p:cNvPr>
            <p:cNvSpPr/>
            <p:nvPr/>
          </p:nvSpPr>
          <p:spPr>
            <a:xfrm>
              <a:off x="5994445" y="2364758"/>
              <a:ext cx="15527" cy="17524"/>
            </a:xfrm>
            <a:custGeom>
              <a:avLst/>
              <a:gdLst/>
              <a:ahLst/>
              <a:cxnLst/>
              <a:rect l="l" t="t" r="r" b="b"/>
              <a:pathLst>
                <a:path w="591" h="667" extrusionOk="0">
                  <a:moveTo>
                    <a:pt x="255" y="1"/>
                  </a:moveTo>
                  <a:cubicBezTo>
                    <a:pt x="129" y="1"/>
                    <a:pt x="1" y="118"/>
                    <a:pt x="63" y="278"/>
                  </a:cubicBezTo>
                  <a:lnTo>
                    <a:pt x="174" y="541"/>
                  </a:lnTo>
                  <a:cubicBezTo>
                    <a:pt x="202" y="611"/>
                    <a:pt x="271" y="659"/>
                    <a:pt x="354" y="666"/>
                  </a:cubicBezTo>
                  <a:cubicBezTo>
                    <a:pt x="493" y="666"/>
                    <a:pt x="590" y="521"/>
                    <a:pt x="542" y="389"/>
                  </a:cubicBezTo>
                  <a:lnTo>
                    <a:pt x="431" y="125"/>
                  </a:lnTo>
                  <a:cubicBezTo>
                    <a:pt x="396" y="38"/>
                    <a:pt x="326" y="1"/>
                    <a:pt x="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19;p46">
              <a:extLst>
                <a:ext uri="{FF2B5EF4-FFF2-40B4-BE49-F238E27FC236}">
                  <a16:creationId xmlns:a16="http://schemas.microsoft.com/office/drawing/2014/main" id="{8E24CD96-A6D3-9FBC-6AA6-CE2B5CF96114}"/>
                </a:ext>
              </a:extLst>
            </p:cNvPr>
            <p:cNvSpPr/>
            <p:nvPr/>
          </p:nvSpPr>
          <p:spPr>
            <a:xfrm>
              <a:off x="6082641" y="2583161"/>
              <a:ext cx="15527" cy="17419"/>
            </a:xfrm>
            <a:custGeom>
              <a:avLst/>
              <a:gdLst/>
              <a:ahLst/>
              <a:cxnLst/>
              <a:rect l="l" t="t" r="r" b="b"/>
              <a:pathLst>
                <a:path w="591" h="663" extrusionOk="0">
                  <a:moveTo>
                    <a:pt x="254" y="1"/>
                  </a:moveTo>
                  <a:cubicBezTo>
                    <a:pt x="129" y="1"/>
                    <a:pt x="1" y="119"/>
                    <a:pt x="63" y="274"/>
                  </a:cubicBezTo>
                  <a:lnTo>
                    <a:pt x="174" y="538"/>
                  </a:lnTo>
                  <a:cubicBezTo>
                    <a:pt x="202" y="614"/>
                    <a:pt x="271" y="663"/>
                    <a:pt x="354" y="663"/>
                  </a:cubicBezTo>
                  <a:cubicBezTo>
                    <a:pt x="493" y="663"/>
                    <a:pt x="590" y="524"/>
                    <a:pt x="542" y="392"/>
                  </a:cubicBezTo>
                  <a:lnTo>
                    <a:pt x="431" y="129"/>
                  </a:lnTo>
                  <a:cubicBezTo>
                    <a:pt x="396" y="39"/>
                    <a:pt x="325" y="1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20;p46">
              <a:extLst>
                <a:ext uri="{FF2B5EF4-FFF2-40B4-BE49-F238E27FC236}">
                  <a16:creationId xmlns:a16="http://schemas.microsoft.com/office/drawing/2014/main" id="{0929F7CA-4C72-5038-CDA3-E2BC81DA427E}"/>
                </a:ext>
              </a:extLst>
            </p:cNvPr>
            <p:cNvSpPr/>
            <p:nvPr/>
          </p:nvSpPr>
          <p:spPr>
            <a:xfrm>
              <a:off x="6144776" y="2431936"/>
              <a:ext cx="22069" cy="13399"/>
            </a:xfrm>
            <a:custGeom>
              <a:avLst/>
              <a:gdLst/>
              <a:ahLst/>
              <a:cxnLst/>
              <a:rect l="l" t="t" r="r" b="b"/>
              <a:pathLst>
                <a:path w="840" h="510" extrusionOk="0">
                  <a:moveTo>
                    <a:pt x="552" y="1"/>
                  </a:moveTo>
                  <a:cubicBezTo>
                    <a:pt x="527" y="1"/>
                    <a:pt x="500" y="6"/>
                    <a:pt x="473" y="17"/>
                  </a:cubicBezTo>
                  <a:lnTo>
                    <a:pt x="209" y="128"/>
                  </a:lnTo>
                  <a:cubicBezTo>
                    <a:pt x="1" y="204"/>
                    <a:pt x="63" y="509"/>
                    <a:pt x="285" y="509"/>
                  </a:cubicBezTo>
                  <a:cubicBezTo>
                    <a:pt x="306" y="509"/>
                    <a:pt x="334" y="502"/>
                    <a:pt x="355" y="495"/>
                  </a:cubicBezTo>
                  <a:lnTo>
                    <a:pt x="618" y="384"/>
                  </a:lnTo>
                  <a:cubicBezTo>
                    <a:pt x="839" y="298"/>
                    <a:pt x="745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21;p46">
              <a:extLst>
                <a:ext uri="{FF2B5EF4-FFF2-40B4-BE49-F238E27FC236}">
                  <a16:creationId xmlns:a16="http://schemas.microsoft.com/office/drawing/2014/main" id="{63214752-87DF-A790-234F-9E116BDB6920}"/>
                </a:ext>
              </a:extLst>
            </p:cNvPr>
            <p:cNvSpPr/>
            <p:nvPr/>
          </p:nvSpPr>
          <p:spPr>
            <a:xfrm>
              <a:off x="5926530" y="2520081"/>
              <a:ext cx="21964" cy="13268"/>
            </a:xfrm>
            <a:custGeom>
              <a:avLst/>
              <a:gdLst/>
              <a:ahLst/>
              <a:cxnLst/>
              <a:rect l="l" t="t" r="r" b="b"/>
              <a:pathLst>
                <a:path w="836" h="505" extrusionOk="0">
                  <a:moveTo>
                    <a:pt x="553" y="1"/>
                  </a:moveTo>
                  <a:cubicBezTo>
                    <a:pt x="527" y="1"/>
                    <a:pt x="499" y="6"/>
                    <a:pt x="470" y="19"/>
                  </a:cubicBezTo>
                  <a:lnTo>
                    <a:pt x="206" y="123"/>
                  </a:lnTo>
                  <a:cubicBezTo>
                    <a:pt x="1" y="205"/>
                    <a:pt x="59" y="504"/>
                    <a:pt x="275" y="504"/>
                  </a:cubicBezTo>
                  <a:cubicBezTo>
                    <a:pt x="278" y="504"/>
                    <a:pt x="280" y="504"/>
                    <a:pt x="283" y="504"/>
                  </a:cubicBezTo>
                  <a:lnTo>
                    <a:pt x="276" y="504"/>
                  </a:lnTo>
                  <a:cubicBezTo>
                    <a:pt x="303" y="504"/>
                    <a:pt x="331" y="504"/>
                    <a:pt x="352" y="490"/>
                  </a:cubicBezTo>
                  <a:lnTo>
                    <a:pt x="616" y="386"/>
                  </a:lnTo>
                  <a:cubicBezTo>
                    <a:pt x="835" y="301"/>
                    <a:pt x="744" y="1"/>
                    <a:pt x="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08;p34">
            <a:extLst>
              <a:ext uri="{FF2B5EF4-FFF2-40B4-BE49-F238E27FC236}">
                <a16:creationId xmlns:a16="http://schemas.microsoft.com/office/drawing/2014/main" id="{61DA3C12-276D-7A7B-35DD-17B592B1DE4E}"/>
              </a:ext>
            </a:extLst>
          </p:cNvPr>
          <p:cNvGrpSpPr/>
          <p:nvPr/>
        </p:nvGrpSpPr>
        <p:grpSpPr>
          <a:xfrm>
            <a:off x="4980831" y="1698531"/>
            <a:ext cx="506255" cy="488024"/>
            <a:chOff x="953920" y="3455283"/>
            <a:chExt cx="506255" cy="488024"/>
          </a:xfrm>
        </p:grpSpPr>
        <p:sp>
          <p:nvSpPr>
            <p:cNvPr id="52" name="Google Shape;509;p34">
              <a:extLst>
                <a:ext uri="{FF2B5EF4-FFF2-40B4-BE49-F238E27FC236}">
                  <a16:creationId xmlns:a16="http://schemas.microsoft.com/office/drawing/2014/main" id="{6577BC7C-984A-5EC6-2B48-EDE2034C5BFE}"/>
                </a:ext>
              </a:extLst>
            </p:cNvPr>
            <p:cNvSpPr/>
            <p:nvPr/>
          </p:nvSpPr>
          <p:spPr>
            <a:xfrm>
              <a:off x="1130280" y="3487175"/>
              <a:ext cx="329894" cy="349018"/>
            </a:xfrm>
            <a:custGeom>
              <a:avLst/>
              <a:gdLst/>
              <a:ahLst/>
              <a:cxnLst/>
              <a:rect l="l" t="t" r="r" b="b"/>
              <a:pathLst>
                <a:path w="8498" h="8941" extrusionOk="0">
                  <a:moveTo>
                    <a:pt x="7409" y="0"/>
                  </a:moveTo>
                  <a:cubicBezTo>
                    <a:pt x="7409" y="0"/>
                    <a:pt x="7721" y="2081"/>
                    <a:pt x="6625" y="3170"/>
                  </a:cubicBezTo>
                  <a:lnTo>
                    <a:pt x="3178" y="6631"/>
                  </a:lnTo>
                  <a:cubicBezTo>
                    <a:pt x="2481" y="7323"/>
                    <a:pt x="1387" y="7449"/>
                    <a:pt x="681" y="7449"/>
                  </a:cubicBezTo>
                  <a:cubicBezTo>
                    <a:pt x="277" y="7449"/>
                    <a:pt x="1" y="7408"/>
                    <a:pt x="1" y="7408"/>
                  </a:cubicBezTo>
                  <a:lnTo>
                    <a:pt x="1" y="7408"/>
                  </a:lnTo>
                  <a:cubicBezTo>
                    <a:pt x="341" y="7748"/>
                    <a:pt x="764" y="7997"/>
                    <a:pt x="1236" y="8129"/>
                  </a:cubicBezTo>
                  <a:lnTo>
                    <a:pt x="2047" y="8941"/>
                  </a:lnTo>
                  <a:cubicBezTo>
                    <a:pt x="2734" y="8497"/>
                    <a:pt x="3372" y="7984"/>
                    <a:pt x="3955" y="7408"/>
                  </a:cubicBezTo>
                  <a:lnTo>
                    <a:pt x="7409" y="3947"/>
                  </a:lnTo>
                  <a:cubicBezTo>
                    <a:pt x="8498" y="2858"/>
                    <a:pt x="8498" y="1089"/>
                    <a:pt x="7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10;p34">
              <a:extLst>
                <a:ext uri="{FF2B5EF4-FFF2-40B4-BE49-F238E27FC236}">
                  <a16:creationId xmlns:a16="http://schemas.microsoft.com/office/drawing/2014/main" id="{5F917490-93D2-C21F-7877-B5E4C38D85F9}"/>
                </a:ext>
              </a:extLst>
            </p:cNvPr>
            <p:cNvSpPr/>
            <p:nvPr/>
          </p:nvSpPr>
          <p:spPr>
            <a:xfrm>
              <a:off x="1116848" y="3748168"/>
              <a:ext cx="13471" cy="28184"/>
            </a:xfrm>
            <a:custGeom>
              <a:avLst/>
              <a:gdLst/>
              <a:ahLst/>
              <a:cxnLst/>
              <a:rect l="l" t="t" r="r" b="b"/>
              <a:pathLst>
                <a:path w="347" h="722" extrusionOk="0">
                  <a:moveTo>
                    <a:pt x="305" y="1"/>
                  </a:moveTo>
                  <a:lnTo>
                    <a:pt x="0" y="299"/>
                  </a:lnTo>
                  <a:cubicBezTo>
                    <a:pt x="104" y="451"/>
                    <a:pt x="222" y="590"/>
                    <a:pt x="347" y="722"/>
                  </a:cubicBezTo>
                  <a:cubicBezTo>
                    <a:pt x="319" y="479"/>
                    <a:pt x="305" y="236"/>
                    <a:pt x="305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11;p34">
              <a:extLst>
                <a:ext uri="{FF2B5EF4-FFF2-40B4-BE49-F238E27FC236}">
                  <a16:creationId xmlns:a16="http://schemas.microsoft.com/office/drawing/2014/main" id="{F3DC68FA-1980-CF13-3AA1-B9E931AF7606}"/>
                </a:ext>
              </a:extLst>
            </p:cNvPr>
            <p:cNvSpPr/>
            <p:nvPr/>
          </p:nvSpPr>
          <p:spPr>
            <a:xfrm>
              <a:off x="1100155" y="3455283"/>
              <a:ext cx="347635" cy="338400"/>
            </a:xfrm>
            <a:custGeom>
              <a:avLst/>
              <a:gdLst/>
              <a:ahLst/>
              <a:cxnLst/>
              <a:rect l="l" t="t" r="r" b="b"/>
              <a:pathLst>
                <a:path w="8955" h="8669" extrusionOk="0">
                  <a:moveTo>
                    <a:pt x="6211" y="1422"/>
                  </a:moveTo>
                  <a:cubicBezTo>
                    <a:pt x="6562" y="1422"/>
                    <a:pt x="6912" y="1556"/>
                    <a:pt x="7179" y="1823"/>
                  </a:cubicBezTo>
                  <a:cubicBezTo>
                    <a:pt x="7713" y="2357"/>
                    <a:pt x="7713" y="3224"/>
                    <a:pt x="7179" y="3765"/>
                  </a:cubicBezTo>
                  <a:lnTo>
                    <a:pt x="5445" y="5499"/>
                  </a:lnTo>
                  <a:lnTo>
                    <a:pt x="5077" y="5589"/>
                  </a:lnTo>
                  <a:lnTo>
                    <a:pt x="3822" y="7122"/>
                  </a:lnTo>
                  <a:lnTo>
                    <a:pt x="3725" y="7219"/>
                  </a:lnTo>
                  <a:cubicBezTo>
                    <a:pt x="3455" y="7496"/>
                    <a:pt x="3097" y="7635"/>
                    <a:pt x="2739" y="7635"/>
                  </a:cubicBezTo>
                  <a:cubicBezTo>
                    <a:pt x="2388" y="7635"/>
                    <a:pt x="2037" y="7501"/>
                    <a:pt x="1769" y="7233"/>
                  </a:cubicBezTo>
                  <a:cubicBezTo>
                    <a:pt x="1228" y="6692"/>
                    <a:pt x="1235" y="5811"/>
                    <a:pt x="1783" y="5277"/>
                  </a:cubicBezTo>
                  <a:lnTo>
                    <a:pt x="5237" y="1823"/>
                  </a:lnTo>
                  <a:cubicBezTo>
                    <a:pt x="5507" y="1556"/>
                    <a:pt x="5859" y="1422"/>
                    <a:pt x="6211" y="1422"/>
                  </a:cubicBezTo>
                  <a:close/>
                  <a:moveTo>
                    <a:pt x="6211" y="0"/>
                  </a:moveTo>
                  <a:cubicBezTo>
                    <a:pt x="5495" y="0"/>
                    <a:pt x="4779" y="273"/>
                    <a:pt x="4231" y="817"/>
                  </a:cubicBezTo>
                  <a:lnTo>
                    <a:pt x="777" y="4271"/>
                  </a:lnTo>
                  <a:lnTo>
                    <a:pt x="0" y="6678"/>
                  </a:lnTo>
                  <a:cubicBezTo>
                    <a:pt x="63" y="7080"/>
                    <a:pt x="208" y="7469"/>
                    <a:pt x="437" y="7809"/>
                  </a:cubicBezTo>
                  <a:lnTo>
                    <a:pt x="479" y="7767"/>
                  </a:lnTo>
                  <a:cubicBezTo>
                    <a:pt x="548" y="7941"/>
                    <a:pt x="652" y="8093"/>
                    <a:pt x="784" y="8225"/>
                  </a:cubicBezTo>
                  <a:cubicBezTo>
                    <a:pt x="1082" y="8523"/>
                    <a:pt x="1494" y="8668"/>
                    <a:pt x="1951" y="8668"/>
                  </a:cubicBezTo>
                  <a:cubicBezTo>
                    <a:pt x="2079" y="8668"/>
                    <a:pt x="2211" y="8657"/>
                    <a:pt x="2345" y="8634"/>
                  </a:cubicBezTo>
                  <a:cubicBezTo>
                    <a:pt x="2948" y="8523"/>
                    <a:pt x="3600" y="8183"/>
                    <a:pt x="4148" y="7642"/>
                  </a:cubicBezTo>
                  <a:lnTo>
                    <a:pt x="7602" y="4188"/>
                  </a:lnTo>
                  <a:cubicBezTo>
                    <a:pt x="8691" y="3092"/>
                    <a:pt x="8955" y="1587"/>
                    <a:pt x="8185" y="817"/>
                  </a:cubicBezTo>
                  <a:cubicBezTo>
                    <a:pt x="7640" y="273"/>
                    <a:pt x="6926" y="0"/>
                    <a:pt x="6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2;p34">
              <a:extLst>
                <a:ext uri="{FF2B5EF4-FFF2-40B4-BE49-F238E27FC236}">
                  <a16:creationId xmlns:a16="http://schemas.microsoft.com/office/drawing/2014/main" id="{0D1573E0-C7CB-48B7-2ECA-55DA9D30EEB6}"/>
                </a:ext>
              </a:extLst>
            </p:cNvPr>
            <p:cNvSpPr/>
            <p:nvPr/>
          </p:nvSpPr>
          <p:spPr>
            <a:xfrm>
              <a:off x="996467" y="3834281"/>
              <a:ext cx="224614" cy="109027"/>
            </a:xfrm>
            <a:custGeom>
              <a:avLst/>
              <a:gdLst/>
              <a:ahLst/>
              <a:cxnLst/>
              <a:rect l="l" t="t" r="r" b="b"/>
              <a:pathLst>
                <a:path w="5786" h="2793" extrusionOk="0">
                  <a:moveTo>
                    <a:pt x="4370" y="0"/>
                  </a:moveTo>
                  <a:lnTo>
                    <a:pt x="3171" y="1193"/>
                  </a:lnTo>
                  <a:cubicBezTo>
                    <a:pt x="2482" y="1886"/>
                    <a:pt x="1398" y="2013"/>
                    <a:pt x="693" y="2013"/>
                  </a:cubicBezTo>
                  <a:cubicBezTo>
                    <a:pt x="283" y="2013"/>
                    <a:pt x="1" y="1970"/>
                    <a:pt x="1" y="1970"/>
                  </a:cubicBezTo>
                  <a:lnTo>
                    <a:pt x="1" y="1970"/>
                  </a:lnTo>
                  <a:cubicBezTo>
                    <a:pt x="545" y="2518"/>
                    <a:pt x="1260" y="2792"/>
                    <a:pt x="1974" y="2792"/>
                  </a:cubicBezTo>
                  <a:cubicBezTo>
                    <a:pt x="2688" y="2792"/>
                    <a:pt x="3403" y="2518"/>
                    <a:pt x="3947" y="1970"/>
                  </a:cubicBezTo>
                  <a:lnTo>
                    <a:pt x="5785" y="13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13;p34">
              <a:extLst>
                <a:ext uri="{FF2B5EF4-FFF2-40B4-BE49-F238E27FC236}">
                  <a16:creationId xmlns:a16="http://schemas.microsoft.com/office/drawing/2014/main" id="{7662B965-05D7-866B-2E42-316D33006187}"/>
                </a:ext>
              </a:extLst>
            </p:cNvPr>
            <p:cNvSpPr/>
            <p:nvPr/>
          </p:nvSpPr>
          <p:spPr>
            <a:xfrm>
              <a:off x="1166111" y="3770926"/>
              <a:ext cx="123099" cy="69405"/>
            </a:xfrm>
            <a:custGeom>
              <a:avLst/>
              <a:gdLst/>
              <a:ahLst/>
              <a:cxnLst/>
              <a:rect l="l" t="t" r="r" b="b"/>
              <a:pathLst>
                <a:path w="3171" h="1778" extrusionOk="0">
                  <a:moveTo>
                    <a:pt x="3170" y="0"/>
                  </a:moveTo>
                  <a:lnTo>
                    <a:pt x="3032" y="132"/>
                  </a:lnTo>
                  <a:cubicBezTo>
                    <a:pt x="2507" y="663"/>
                    <a:pt x="1792" y="953"/>
                    <a:pt x="1054" y="953"/>
                  </a:cubicBezTo>
                  <a:cubicBezTo>
                    <a:pt x="935" y="953"/>
                    <a:pt x="814" y="945"/>
                    <a:pt x="694" y="930"/>
                  </a:cubicBezTo>
                  <a:lnTo>
                    <a:pt x="0" y="1623"/>
                  </a:lnTo>
                  <a:cubicBezTo>
                    <a:pt x="346" y="1728"/>
                    <a:pt x="704" y="1777"/>
                    <a:pt x="1064" y="1777"/>
                  </a:cubicBezTo>
                  <a:cubicBezTo>
                    <a:pt x="1181" y="1777"/>
                    <a:pt x="1298" y="1772"/>
                    <a:pt x="1415" y="1762"/>
                  </a:cubicBezTo>
                  <a:lnTo>
                    <a:pt x="3032" y="139"/>
                  </a:lnTo>
                  <a:cubicBezTo>
                    <a:pt x="3080" y="97"/>
                    <a:pt x="3122" y="49"/>
                    <a:pt x="3170" y="0"/>
                  </a:cubicBezTo>
                  <a:close/>
                </a:path>
              </a:pathLst>
            </a:custGeom>
            <a:solidFill>
              <a:srgbClr val="34B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14;p34">
              <a:extLst>
                <a:ext uri="{FF2B5EF4-FFF2-40B4-BE49-F238E27FC236}">
                  <a16:creationId xmlns:a16="http://schemas.microsoft.com/office/drawing/2014/main" id="{7B8A94D3-BB12-BF52-ABD2-ABAD5E7B1E14}"/>
                </a:ext>
              </a:extLst>
            </p:cNvPr>
            <p:cNvSpPr/>
            <p:nvPr/>
          </p:nvSpPr>
          <p:spPr>
            <a:xfrm>
              <a:off x="953920" y="3590386"/>
              <a:ext cx="349537" cy="338166"/>
            </a:xfrm>
            <a:custGeom>
              <a:avLst/>
              <a:gdLst/>
              <a:ahLst/>
              <a:cxnLst/>
              <a:rect l="l" t="t" r="r" b="b"/>
              <a:pathLst>
                <a:path w="9004" h="8663" extrusionOk="0">
                  <a:moveTo>
                    <a:pt x="6524" y="0"/>
                  </a:moveTo>
                  <a:cubicBezTo>
                    <a:pt x="5810" y="0"/>
                    <a:pt x="5095" y="273"/>
                    <a:pt x="4551" y="817"/>
                  </a:cubicBezTo>
                  <a:lnTo>
                    <a:pt x="1097" y="4271"/>
                  </a:lnTo>
                  <a:cubicBezTo>
                    <a:pt x="1" y="5360"/>
                    <a:pt x="1" y="7129"/>
                    <a:pt x="1097" y="8225"/>
                  </a:cubicBezTo>
                  <a:cubicBezTo>
                    <a:pt x="1393" y="8521"/>
                    <a:pt x="1801" y="8663"/>
                    <a:pt x="2255" y="8663"/>
                  </a:cubicBezTo>
                  <a:cubicBezTo>
                    <a:pt x="2386" y="8663"/>
                    <a:pt x="2520" y="8651"/>
                    <a:pt x="2657" y="8627"/>
                  </a:cubicBezTo>
                  <a:cubicBezTo>
                    <a:pt x="3261" y="8523"/>
                    <a:pt x="3913" y="8183"/>
                    <a:pt x="4461" y="7642"/>
                  </a:cubicBezTo>
                  <a:lnTo>
                    <a:pt x="5779" y="6325"/>
                  </a:lnTo>
                  <a:cubicBezTo>
                    <a:pt x="5779" y="6325"/>
                    <a:pt x="5632" y="6119"/>
                    <a:pt x="5240" y="6119"/>
                  </a:cubicBezTo>
                  <a:cubicBezTo>
                    <a:pt x="5206" y="6119"/>
                    <a:pt x="5171" y="6120"/>
                    <a:pt x="5134" y="6123"/>
                  </a:cubicBezTo>
                  <a:lnTo>
                    <a:pt x="4045" y="7219"/>
                  </a:lnTo>
                  <a:cubicBezTo>
                    <a:pt x="3775" y="7496"/>
                    <a:pt x="3417" y="7635"/>
                    <a:pt x="3059" y="7635"/>
                  </a:cubicBezTo>
                  <a:cubicBezTo>
                    <a:pt x="2708" y="7635"/>
                    <a:pt x="2356" y="7501"/>
                    <a:pt x="2089" y="7233"/>
                  </a:cubicBezTo>
                  <a:cubicBezTo>
                    <a:pt x="1548" y="6692"/>
                    <a:pt x="1554" y="5811"/>
                    <a:pt x="2102" y="5277"/>
                  </a:cubicBezTo>
                  <a:lnTo>
                    <a:pt x="5557" y="1823"/>
                  </a:lnTo>
                  <a:cubicBezTo>
                    <a:pt x="5820" y="1559"/>
                    <a:pt x="6168" y="1427"/>
                    <a:pt x="6517" y="1427"/>
                  </a:cubicBezTo>
                  <a:cubicBezTo>
                    <a:pt x="6847" y="1427"/>
                    <a:pt x="7177" y="1545"/>
                    <a:pt x="7436" y="1781"/>
                  </a:cubicBezTo>
                  <a:cubicBezTo>
                    <a:pt x="7977" y="2274"/>
                    <a:pt x="8040" y="3099"/>
                    <a:pt x="7582" y="3661"/>
                  </a:cubicBezTo>
                  <a:lnTo>
                    <a:pt x="8914" y="2336"/>
                  </a:lnTo>
                  <a:cubicBezTo>
                    <a:pt x="9004" y="1740"/>
                    <a:pt x="8872" y="1192"/>
                    <a:pt x="8498" y="817"/>
                  </a:cubicBezTo>
                  <a:cubicBezTo>
                    <a:pt x="7953" y="273"/>
                    <a:pt x="7239" y="0"/>
                    <a:pt x="6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5;p34">
              <a:extLst>
                <a:ext uri="{FF2B5EF4-FFF2-40B4-BE49-F238E27FC236}">
                  <a16:creationId xmlns:a16="http://schemas.microsoft.com/office/drawing/2014/main" id="{19AD1416-4EBF-3B86-C823-873E778856EA}"/>
                </a:ext>
              </a:extLst>
            </p:cNvPr>
            <p:cNvSpPr/>
            <p:nvPr/>
          </p:nvSpPr>
          <p:spPr>
            <a:xfrm>
              <a:off x="1152912" y="3804223"/>
              <a:ext cx="54154" cy="33063"/>
            </a:xfrm>
            <a:custGeom>
              <a:avLst/>
              <a:gdLst/>
              <a:ahLst/>
              <a:cxnLst/>
              <a:rect l="l" t="t" r="r" b="b"/>
              <a:pathLst>
                <a:path w="1395" h="847" extrusionOk="0">
                  <a:moveTo>
                    <a:pt x="653" y="0"/>
                  </a:moveTo>
                  <a:lnTo>
                    <a:pt x="1" y="645"/>
                  </a:lnTo>
                  <a:cubicBezTo>
                    <a:pt x="209" y="736"/>
                    <a:pt x="431" y="798"/>
                    <a:pt x="646" y="847"/>
                  </a:cubicBezTo>
                  <a:lnTo>
                    <a:pt x="1395" y="104"/>
                  </a:lnTo>
                  <a:cubicBezTo>
                    <a:pt x="1145" y="104"/>
                    <a:pt x="895" y="70"/>
                    <a:pt x="653" y="0"/>
                  </a:cubicBezTo>
                  <a:close/>
                </a:path>
              </a:pathLst>
            </a:custGeom>
            <a:solidFill>
              <a:srgbClr val="34B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5112ED5-9306-0814-C436-67AD30466D4F}"/>
              </a:ext>
            </a:extLst>
          </p:cNvPr>
          <p:cNvGrpSpPr/>
          <p:nvPr/>
        </p:nvGrpSpPr>
        <p:grpSpPr>
          <a:xfrm>
            <a:off x="962125" y="1772485"/>
            <a:ext cx="502537" cy="303194"/>
            <a:chOff x="962125" y="1772485"/>
            <a:chExt cx="502537" cy="303194"/>
          </a:xfrm>
        </p:grpSpPr>
        <p:sp>
          <p:nvSpPr>
            <p:cNvPr id="62" name="Google Shape;15497;p68">
              <a:extLst>
                <a:ext uri="{FF2B5EF4-FFF2-40B4-BE49-F238E27FC236}">
                  <a16:creationId xmlns:a16="http://schemas.microsoft.com/office/drawing/2014/main" id="{0EA0F22E-8310-0BBC-DF80-3CA91A8E9106}"/>
                </a:ext>
              </a:extLst>
            </p:cNvPr>
            <p:cNvSpPr/>
            <p:nvPr/>
          </p:nvSpPr>
          <p:spPr>
            <a:xfrm>
              <a:off x="1026064" y="1772485"/>
              <a:ext cx="372777" cy="247155"/>
            </a:xfrm>
            <a:custGeom>
              <a:avLst/>
              <a:gdLst/>
              <a:ahLst/>
              <a:cxnLst/>
              <a:rect l="l" t="t" r="r" b="b"/>
              <a:pathLst>
                <a:path w="14220" h="9428" extrusionOk="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498;p68">
              <a:extLst>
                <a:ext uri="{FF2B5EF4-FFF2-40B4-BE49-F238E27FC236}">
                  <a16:creationId xmlns:a16="http://schemas.microsoft.com/office/drawing/2014/main" id="{F5A9F7A0-3993-7190-2155-3EAEEBABD7C3}"/>
                </a:ext>
              </a:extLst>
            </p:cNvPr>
            <p:cNvSpPr/>
            <p:nvPr/>
          </p:nvSpPr>
          <p:spPr>
            <a:xfrm>
              <a:off x="962125" y="2007503"/>
              <a:ext cx="499920" cy="33319"/>
            </a:xfrm>
            <a:custGeom>
              <a:avLst/>
              <a:gdLst/>
              <a:ahLst/>
              <a:cxnLst/>
              <a:rect l="l" t="t" r="r" b="b"/>
              <a:pathLst>
                <a:path w="19070" h="1271" extrusionOk="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499;p68">
              <a:extLst>
                <a:ext uri="{FF2B5EF4-FFF2-40B4-BE49-F238E27FC236}">
                  <a16:creationId xmlns:a16="http://schemas.microsoft.com/office/drawing/2014/main" id="{6CB113E5-0982-FDF0-A705-6CF5062B3659}"/>
                </a:ext>
              </a:extLst>
            </p:cNvPr>
            <p:cNvSpPr/>
            <p:nvPr/>
          </p:nvSpPr>
          <p:spPr>
            <a:xfrm>
              <a:off x="964742" y="2034784"/>
              <a:ext cx="499920" cy="40895"/>
            </a:xfrm>
            <a:custGeom>
              <a:avLst/>
              <a:gdLst/>
              <a:ahLst/>
              <a:cxnLst/>
              <a:rect l="l" t="t" r="r" b="b"/>
              <a:pathLst>
                <a:path w="19070" h="1560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500;p68">
              <a:extLst>
                <a:ext uri="{FF2B5EF4-FFF2-40B4-BE49-F238E27FC236}">
                  <a16:creationId xmlns:a16="http://schemas.microsoft.com/office/drawing/2014/main" id="{9D9996FA-2764-C8AB-161E-FD728111CA04}"/>
                </a:ext>
              </a:extLst>
            </p:cNvPr>
            <p:cNvSpPr/>
            <p:nvPr/>
          </p:nvSpPr>
          <p:spPr>
            <a:xfrm>
              <a:off x="1122561" y="2031726"/>
              <a:ext cx="180543" cy="29544"/>
            </a:xfrm>
            <a:custGeom>
              <a:avLst/>
              <a:gdLst/>
              <a:ahLst/>
              <a:cxnLst/>
              <a:rect l="l" t="t" r="r" b="b"/>
              <a:pathLst>
                <a:path w="6887" h="1127" extrusionOk="0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501;p68">
              <a:extLst>
                <a:ext uri="{FF2B5EF4-FFF2-40B4-BE49-F238E27FC236}">
                  <a16:creationId xmlns:a16="http://schemas.microsoft.com/office/drawing/2014/main" id="{F78EDBDF-0105-C470-CDAD-5546D31C6584}"/>
                </a:ext>
              </a:extLst>
            </p:cNvPr>
            <p:cNvSpPr/>
            <p:nvPr/>
          </p:nvSpPr>
          <p:spPr>
            <a:xfrm>
              <a:off x="1026064" y="1795948"/>
              <a:ext cx="372777" cy="188119"/>
            </a:xfrm>
            <a:custGeom>
              <a:avLst/>
              <a:gdLst/>
              <a:ahLst/>
              <a:cxnLst/>
              <a:rect l="l" t="t" r="r" b="b"/>
              <a:pathLst>
                <a:path w="14220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502;p68">
              <a:extLst>
                <a:ext uri="{FF2B5EF4-FFF2-40B4-BE49-F238E27FC236}">
                  <a16:creationId xmlns:a16="http://schemas.microsoft.com/office/drawing/2014/main" id="{BB7749DD-8BEF-E09B-7002-5A32C50ED993}"/>
                </a:ext>
              </a:extLst>
            </p:cNvPr>
            <p:cNvSpPr/>
            <p:nvPr/>
          </p:nvSpPr>
          <p:spPr>
            <a:xfrm>
              <a:off x="1026064" y="1795948"/>
              <a:ext cx="139674" cy="188119"/>
            </a:xfrm>
            <a:custGeom>
              <a:avLst/>
              <a:gdLst/>
              <a:ahLst/>
              <a:cxnLst/>
              <a:rect l="l" t="t" r="r" b="b"/>
              <a:pathLst>
                <a:path w="5328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503;p68">
              <a:extLst>
                <a:ext uri="{FF2B5EF4-FFF2-40B4-BE49-F238E27FC236}">
                  <a16:creationId xmlns:a16="http://schemas.microsoft.com/office/drawing/2014/main" id="{FA1CA7F3-56B1-522E-AE3A-47C9FAC9EEB3}"/>
                </a:ext>
              </a:extLst>
            </p:cNvPr>
            <p:cNvSpPr/>
            <p:nvPr/>
          </p:nvSpPr>
          <p:spPr>
            <a:xfrm>
              <a:off x="1060877" y="1835323"/>
              <a:ext cx="44697" cy="25376"/>
            </a:xfrm>
            <a:custGeom>
              <a:avLst/>
              <a:gdLst/>
              <a:ahLst/>
              <a:cxnLst/>
              <a:rect l="l" t="t" r="r" b="b"/>
              <a:pathLst>
                <a:path w="1705" h="968" extrusionOk="0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504;p68">
              <a:extLst>
                <a:ext uri="{FF2B5EF4-FFF2-40B4-BE49-F238E27FC236}">
                  <a16:creationId xmlns:a16="http://schemas.microsoft.com/office/drawing/2014/main" id="{D8883DD3-08E7-B689-ABDC-14C782EAA335}"/>
                </a:ext>
              </a:extLst>
            </p:cNvPr>
            <p:cNvSpPr/>
            <p:nvPr/>
          </p:nvSpPr>
          <p:spPr>
            <a:xfrm>
              <a:off x="1050680" y="1876192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505;p68">
              <a:extLst>
                <a:ext uri="{FF2B5EF4-FFF2-40B4-BE49-F238E27FC236}">
                  <a16:creationId xmlns:a16="http://schemas.microsoft.com/office/drawing/2014/main" id="{54CDC94F-417C-5D25-1AB2-280DDECD067D}"/>
                </a:ext>
              </a:extLst>
            </p:cNvPr>
            <p:cNvSpPr/>
            <p:nvPr/>
          </p:nvSpPr>
          <p:spPr>
            <a:xfrm>
              <a:off x="1096084" y="1905317"/>
              <a:ext cx="44670" cy="25769"/>
            </a:xfrm>
            <a:custGeom>
              <a:avLst/>
              <a:gdLst/>
              <a:ahLst/>
              <a:cxnLst/>
              <a:rect l="l" t="t" r="r" b="b"/>
              <a:pathLst>
                <a:path w="1704" h="983" extrusionOk="0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506;p68">
              <a:extLst>
                <a:ext uri="{FF2B5EF4-FFF2-40B4-BE49-F238E27FC236}">
                  <a16:creationId xmlns:a16="http://schemas.microsoft.com/office/drawing/2014/main" id="{6C6FDE23-FA00-CFF1-5618-14ECBA1A78C1}"/>
                </a:ext>
              </a:extLst>
            </p:cNvPr>
            <p:cNvSpPr/>
            <p:nvPr/>
          </p:nvSpPr>
          <p:spPr>
            <a:xfrm>
              <a:off x="1050680" y="1946579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5507;p68">
              <a:extLst>
                <a:ext uri="{FF2B5EF4-FFF2-40B4-BE49-F238E27FC236}">
                  <a16:creationId xmlns:a16="http://schemas.microsoft.com/office/drawing/2014/main" id="{4587EF4C-AAF5-A4DB-3B58-648507295159}"/>
                </a:ext>
              </a:extLst>
            </p:cNvPr>
            <p:cNvSpPr/>
            <p:nvPr/>
          </p:nvSpPr>
          <p:spPr>
            <a:xfrm>
              <a:off x="1202045" y="1857553"/>
              <a:ext cx="51041" cy="79589"/>
            </a:xfrm>
            <a:custGeom>
              <a:avLst/>
              <a:gdLst/>
              <a:ahLst/>
              <a:cxnLst/>
              <a:rect l="l" t="t" r="r" b="b"/>
              <a:pathLst>
                <a:path w="1947" h="3036" extrusionOk="0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5508;p68">
              <a:extLst>
                <a:ext uri="{FF2B5EF4-FFF2-40B4-BE49-F238E27FC236}">
                  <a16:creationId xmlns:a16="http://schemas.microsoft.com/office/drawing/2014/main" id="{FA9E7DE5-748E-00EC-D018-9A233FAEC2FA}"/>
                </a:ext>
              </a:extLst>
            </p:cNvPr>
            <p:cNvSpPr/>
            <p:nvPr/>
          </p:nvSpPr>
          <p:spPr>
            <a:xfrm>
              <a:off x="1315687" y="1857710"/>
              <a:ext cx="50988" cy="79431"/>
            </a:xfrm>
            <a:custGeom>
              <a:avLst/>
              <a:gdLst/>
              <a:ahLst/>
              <a:cxnLst/>
              <a:rect l="l" t="t" r="r" b="b"/>
              <a:pathLst>
                <a:path w="1945" h="3030" extrusionOk="0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5509;p68">
              <a:extLst>
                <a:ext uri="{FF2B5EF4-FFF2-40B4-BE49-F238E27FC236}">
                  <a16:creationId xmlns:a16="http://schemas.microsoft.com/office/drawing/2014/main" id="{06468C8C-8F4D-8E10-7233-B92A0E88832F}"/>
                </a:ext>
              </a:extLst>
            </p:cNvPr>
            <p:cNvSpPr/>
            <p:nvPr/>
          </p:nvSpPr>
          <p:spPr>
            <a:xfrm>
              <a:off x="1260688" y="1848116"/>
              <a:ext cx="48734" cy="98490"/>
            </a:xfrm>
            <a:custGeom>
              <a:avLst/>
              <a:gdLst/>
              <a:ahLst/>
              <a:cxnLst/>
              <a:rect l="l" t="t" r="r" b="b"/>
              <a:pathLst>
                <a:path w="1859" h="3757" extrusionOk="0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422;p32">
            <a:extLst>
              <a:ext uri="{FF2B5EF4-FFF2-40B4-BE49-F238E27FC236}">
                <a16:creationId xmlns:a16="http://schemas.microsoft.com/office/drawing/2014/main" id="{1424703A-9A9D-240E-06F1-89067F505240}"/>
              </a:ext>
            </a:extLst>
          </p:cNvPr>
          <p:cNvGrpSpPr/>
          <p:nvPr/>
        </p:nvGrpSpPr>
        <p:grpSpPr>
          <a:xfrm>
            <a:off x="945023" y="3109615"/>
            <a:ext cx="563571" cy="564180"/>
            <a:chOff x="6086331" y="2905337"/>
            <a:chExt cx="364441" cy="364834"/>
          </a:xfrm>
        </p:grpSpPr>
        <p:sp>
          <p:nvSpPr>
            <p:cNvPr id="207" name="Google Shape;423;p32">
              <a:extLst>
                <a:ext uri="{FF2B5EF4-FFF2-40B4-BE49-F238E27FC236}">
                  <a16:creationId xmlns:a16="http://schemas.microsoft.com/office/drawing/2014/main" id="{5874C8B2-DA10-2272-F8AF-94F479964356}"/>
                </a:ext>
              </a:extLst>
            </p:cNvPr>
            <p:cNvSpPr/>
            <p:nvPr/>
          </p:nvSpPr>
          <p:spPr>
            <a:xfrm>
              <a:off x="6086331" y="2905337"/>
              <a:ext cx="277407" cy="277433"/>
            </a:xfrm>
            <a:custGeom>
              <a:avLst/>
              <a:gdLst/>
              <a:ahLst/>
              <a:cxnLst/>
              <a:rect l="l" t="t" r="r" b="b"/>
              <a:pathLst>
                <a:path w="10582" h="10583" extrusionOk="0">
                  <a:moveTo>
                    <a:pt x="4952" y="1"/>
                  </a:moveTo>
                  <a:cubicBezTo>
                    <a:pt x="4735" y="1"/>
                    <a:pt x="4533" y="160"/>
                    <a:pt x="4490" y="391"/>
                  </a:cubicBezTo>
                  <a:lnTo>
                    <a:pt x="4245" y="1589"/>
                  </a:lnTo>
                  <a:cubicBezTo>
                    <a:pt x="3956" y="1675"/>
                    <a:pt x="3667" y="1791"/>
                    <a:pt x="3407" y="1935"/>
                  </a:cubicBezTo>
                  <a:lnTo>
                    <a:pt x="2382" y="1257"/>
                  </a:lnTo>
                  <a:cubicBezTo>
                    <a:pt x="2303" y="1202"/>
                    <a:pt x="2210" y="1175"/>
                    <a:pt x="2117" y="1175"/>
                  </a:cubicBezTo>
                  <a:cubicBezTo>
                    <a:pt x="1992" y="1175"/>
                    <a:pt x="1867" y="1223"/>
                    <a:pt x="1776" y="1315"/>
                  </a:cubicBezTo>
                  <a:lnTo>
                    <a:pt x="1314" y="1791"/>
                  </a:lnTo>
                  <a:cubicBezTo>
                    <a:pt x="1155" y="1950"/>
                    <a:pt x="1127" y="2195"/>
                    <a:pt x="1256" y="2397"/>
                  </a:cubicBezTo>
                  <a:lnTo>
                    <a:pt x="1935" y="3408"/>
                  </a:lnTo>
                  <a:cubicBezTo>
                    <a:pt x="1776" y="3668"/>
                    <a:pt x="1661" y="3956"/>
                    <a:pt x="1589" y="4259"/>
                  </a:cubicBezTo>
                  <a:lnTo>
                    <a:pt x="376" y="4490"/>
                  </a:lnTo>
                  <a:cubicBezTo>
                    <a:pt x="159" y="4534"/>
                    <a:pt x="1" y="4736"/>
                    <a:pt x="1" y="4967"/>
                  </a:cubicBezTo>
                  <a:lnTo>
                    <a:pt x="1" y="5616"/>
                  </a:lnTo>
                  <a:cubicBezTo>
                    <a:pt x="1" y="5847"/>
                    <a:pt x="159" y="6049"/>
                    <a:pt x="376" y="6093"/>
                  </a:cubicBezTo>
                  <a:lnTo>
                    <a:pt x="1589" y="6338"/>
                  </a:lnTo>
                  <a:cubicBezTo>
                    <a:pt x="1661" y="6627"/>
                    <a:pt x="1776" y="6915"/>
                    <a:pt x="1935" y="7175"/>
                  </a:cubicBezTo>
                  <a:lnTo>
                    <a:pt x="1256" y="8200"/>
                  </a:lnTo>
                  <a:cubicBezTo>
                    <a:pt x="1127" y="8388"/>
                    <a:pt x="1155" y="8633"/>
                    <a:pt x="1314" y="8807"/>
                  </a:cubicBezTo>
                  <a:lnTo>
                    <a:pt x="1776" y="9268"/>
                  </a:lnTo>
                  <a:cubicBezTo>
                    <a:pt x="1867" y="9360"/>
                    <a:pt x="1992" y="9408"/>
                    <a:pt x="2117" y="9408"/>
                  </a:cubicBezTo>
                  <a:cubicBezTo>
                    <a:pt x="2210" y="9408"/>
                    <a:pt x="2303" y="9381"/>
                    <a:pt x="2382" y="9326"/>
                  </a:cubicBezTo>
                  <a:lnTo>
                    <a:pt x="3407" y="8648"/>
                  </a:lnTo>
                  <a:cubicBezTo>
                    <a:pt x="3667" y="8792"/>
                    <a:pt x="3956" y="8908"/>
                    <a:pt x="4245" y="8994"/>
                  </a:cubicBezTo>
                  <a:lnTo>
                    <a:pt x="4490" y="10192"/>
                  </a:lnTo>
                  <a:cubicBezTo>
                    <a:pt x="4533" y="10423"/>
                    <a:pt x="4735" y="10582"/>
                    <a:pt x="4952" y="10582"/>
                  </a:cubicBezTo>
                  <a:lnTo>
                    <a:pt x="5616" y="10582"/>
                  </a:lnTo>
                  <a:cubicBezTo>
                    <a:pt x="5847" y="10582"/>
                    <a:pt x="6035" y="10423"/>
                    <a:pt x="6078" y="10192"/>
                  </a:cubicBezTo>
                  <a:lnTo>
                    <a:pt x="6323" y="8994"/>
                  </a:lnTo>
                  <a:cubicBezTo>
                    <a:pt x="6612" y="8908"/>
                    <a:pt x="6901" y="8792"/>
                    <a:pt x="7175" y="8648"/>
                  </a:cubicBezTo>
                  <a:lnTo>
                    <a:pt x="8186" y="9326"/>
                  </a:lnTo>
                  <a:cubicBezTo>
                    <a:pt x="8265" y="9381"/>
                    <a:pt x="8358" y="9408"/>
                    <a:pt x="8451" y="9408"/>
                  </a:cubicBezTo>
                  <a:cubicBezTo>
                    <a:pt x="8576" y="9408"/>
                    <a:pt x="8701" y="9360"/>
                    <a:pt x="8792" y="9268"/>
                  </a:cubicBezTo>
                  <a:lnTo>
                    <a:pt x="9254" y="8807"/>
                  </a:lnTo>
                  <a:cubicBezTo>
                    <a:pt x="9413" y="8633"/>
                    <a:pt x="9441" y="8388"/>
                    <a:pt x="9311" y="8200"/>
                  </a:cubicBezTo>
                  <a:lnTo>
                    <a:pt x="8633" y="7175"/>
                  </a:lnTo>
                  <a:cubicBezTo>
                    <a:pt x="8792" y="6915"/>
                    <a:pt x="8907" y="6627"/>
                    <a:pt x="8994" y="6338"/>
                  </a:cubicBezTo>
                  <a:lnTo>
                    <a:pt x="10192" y="6093"/>
                  </a:lnTo>
                  <a:cubicBezTo>
                    <a:pt x="10409" y="6049"/>
                    <a:pt x="10567" y="5847"/>
                    <a:pt x="10582" y="5616"/>
                  </a:cubicBezTo>
                  <a:lnTo>
                    <a:pt x="10582" y="4967"/>
                  </a:lnTo>
                  <a:cubicBezTo>
                    <a:pt x="10567" y="4736"/>
                    <a:pt x="10409" y="4534"/>
                    <a:pt x="10192" y="4490"/>
                  </a:cubicBezTo>
                  <a:lnTo>
                    <a:pt x="8994" y="4259"/>
                  </a:lnTo>
                  <a:cubicBezTo>
                    <a:pt x="8907" y="3956"/>
                    <a:pt x="8792" y="3682"/>
                    <a:pt x="8647" y="3408"/>
                  </a:cubicBezTo>
                  <a:lnTo>
                    <a:pt x="9311" y="2397"/>
                  </a:lnTo>
                  <a:cubicBezTo>
                    <a:pt x="9441" y="2195"/>
                    <a:pt x="9413" y="1950"/>
                    <a:pt x="9254" y="1791"/>
                  </a:cubicBezTo>
                  <a:lnTo>
                    <a:pt x="8792" y="1315"/>
                  </a:lnTo>
                  <a:cubicBezTo>
                    <a:pt x="8701" y="1223"/>
                    <a:pt x="8576" y="1175"/>
                    <a:pt x="8451" y="1175"/>
                  </a:cubicBezTo>
                  <a:cubicBezTo>
                    <a:pt x="8358" y="1175"/>
                    <a:pt x="8265" y="1202"/>
                    <a:pt x="8186" y="1257"/>
                  </a:cubicBezTo>
                  <a:lnTo>
                    <a:pt x="7175" y="1935"/>
                  </a:lnTo>
                  <a:cubicBezTo>
                    <a:pt x="6901" y="1791"/>
                    <a:pt x="6612" y="1675"/>
                    <a:pt x="6323" y="1589"/>
                  </a:cubicBezTo>
                  <a:lnTo>
                    <a:pt x="6078" y="391"/>
                  </a:lnTo>
                  <a:cubicBezTo>
                    <a:pt x="6035" y="160"/>
                    <a:pt x="5847" y="1"/>
                    <a:pt x="5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24;p32">
              <a:extLst>
                <a:ext uri="{FF2B5EF4-FFF2-40B4-BE49-F238E27FC236}">
                  <a16:creationId xmlns:a16="http://schemas.microsoft.com/office/drawing/2014/main" id="{BE958C2F-1974-54FE-4B70-9DA8235E6607}"/>
                </a:ext>
              </a:extLst>
            </p:cNvPr>
            <p:cNvSpPr/>
            <p:nvPr/>
          </p:nvSpPr>
          <p:spPr>
            <a:xfrm>
              <a:off x="6143480" y="2983301"/>
              <a:ext cx="142321" cy="121821"/>
            </a:xfrm>
            <a:custGeom>
              <a:avLst/>
              <a:gdLst/>
              <a:ahLst/>
              <a:cxnLst/>
              <a:rect l="l" t="t" r="r" b="b"/>
              <a:pathLst>
                <a:path w="5429" h="4647" extrusionOk="0">
                  <a:moveTo>
                    <a:pt x="3104" y="1"/>
                  </a:moveTo>
                  <a:cubicBezTo>
                    <a:pt x="1040" y="1"/>
                    <a:pt x="0" y="2498"/>
                    <a:pt x="1458" y="3956"/>
                  </a:cubicBezTo>
                  <a:cubicBezTo>
                    <a:pt x="1931" y="4433"/>
                    <a:pt x="2515" y="4647"/>
                    <a:pt x="3087" y="4647"/>
                  </a:cubicBezTo>
                  <a:cubicBezTo>
                    <a:pt x="4281" y="4647"/>
                    <a:pt x="5428" y="3720"/>
                    <a:pt x="5428" y="2325"/>
                  </a:cubicBezTo>
                  <a:cubicBezTo>
                    <a:pt x="5428" y="1040"/>
                    <a:pt x="4389" y="1"/>
                    <a:pt x="3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25;p32">
              <a:extLst>
                <a:ext uri="{FF2B5EF4-FFF2-40B4-BE49-F238E27FC236}">
                  <a16:creationId xmlns:a16="http://schemas.microsoft.com/office/drawing/2014/main" id="{171951C6-2B72-134D-F6B4-E1B1BC34DA54}"/>
                </a:ext>
              </a:extLst>
            </p:cNvPr>
            <p:cNvSpPr/>
            <p:nvPr/>
          </p:nvSpPr>
          <p:spPr>
            <a:xfrm>
              <a:off x="6184349" y="3013946"/>
              <a:ext cx="70781" cy="60557"/>
            </a:xfrm>
            <a:custGeom>
              <a:avLst/>
              <a:gdLst/>
              <a:ahLst/>
              <a:cxnLst/>
              <a:rect l="l" t="t" r="r" b="b"/>
              <a:pathLst>
                <a:path w="2700" h="2310" extrusionOk="0">
                  <a:moveTo>
                    <a:pt x="1545" y="1"/>
                  </a:moveTo>
                  <a:cubicBezTo>
                    <a:pt x="520" y="1"/>
                    <a:pt x="0" y="1242"/>
                    <a:pt x="722" y="1964"/>
                  </a:cubicBezTo>
                  <a:cubicBezTo>
                    <a:pt x="961" y="2203"/>
                    <a:pt x="1253" y="2310"/>
                    <a:pt x="1539" y="2310"/>
                  </a:cubicBezTo>
                  <a:cubicBezTo>
                    <a:pt x="2134" y="2310"/>
                    <a:pt x="2700" y="1848"/>
                    <a:pt x="2700" y="1156"/>
                  </a:cubicBezTo>
                  <a:cubicBezTo>
                    <a:pt x="2700" y="506"/>
                    <a:pt x="2180" y="1"/>
                    <a:pt x="1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26;p32">
              <a:extLst>
                <a:ext uri="{FF2B5EF4-FFF2-40B4-BE49-F238E27FC236}">
                  <a16:creationId xmlns:a16="http://schemas.microsoft.com/office/drawing/2014/main" id="{4773C9FF-6181-B6A3-029F-CCDE77331F6F}"/>
                </a:ext>
              </a:extLst>
            </p:cNvPr>
            <p:cNvSpPr/>
            <p:nvPr/>
          </p:nvSpPr>
          <p:spPr>
            <a:xfrm>
              <a:off x="6268368" y="3087374"/>
              <a:ext cx="182404" cy="182797"/>
            </a:xfrm>
            <a:custGeom>
              <a:avLst/>
              <a:gdLst/>
              <a:ahLst/>
              <a:cxnLst/>
              <a:rect l="l" t="t" r="r" b="b"/>
              <a:pathLst>
                <a:path w="6958" h="6973" extrusionOk="0">
                  <a:moveTo>
                    <a:pt x="3262" y="0"/>
                  </a:moveTo>
                  <a:cubicBezTo>
                    <a:pt x="3118" y="0"/>
                    <a:pt x="2988" y="116"/>
                    <a:pt x="2945" y="260"/>
                  </a:cubicBezTo>
                  <a:lnTo>
                    <a:pt x="2801" y="1054"/>
                  </a:lnTo>
                  <a:cubicBezTo>
                    <a:pt x="2598" y="1097"/>
                    <a:pt x="2411" y="1184"/>
                    <a:pt x="2238" y="1285"/>
                  </a:cubicBezTo>
                  <a:lnTo>
                    <a:pt x="1574" y="838"/>
                  </a:lnTo>
                  <a:cubicBezTo>
                    <a:pt x="1518" y="800"/>
                    <a:pt x="1454" y="782"/>
                    <a:pt x="1392" y="782"/>
                  </a:cubicBezTo>
                  <a:cubicBezTo>
                    <a:pt x="1308" y="782"/>
                    <a:pt x="1227" y="815"/>
                    <a:pt x="1169" y="881"/>
                  </a:cubicBezTo>
                  <a:lnTo>
                    <a:pt x="866" y="1184"/>
                  </a:lnTo>
                  <a:cubicBezTo>
                    <a:pt x="765" y="1285"/>
                    <a:pt x="736" y="1458"/>
                    <a:pt x="823" y="1574"/>
                  </a:cubicBezTo>
                  <a:lnTo>
                    <a:pt x="1270" y="2252"/>
                  </a:lnTo>
                  <a:cubicBezTo>
                    <a:pt x="1169" y="2426"/>
                    <a:pt x="1097" y="2613"/>
                    <a:pt x="1039" y="2801"/>
                  </a:cubicBezTo>
                  <a:lnTo>
                    <a:pt x="260" y="2960"/>
                  </a:lnTo>
                  <a:cubicBezTo>
                    <a:pt x="101" y="2988"/>
                    <a:pt x="0" y="3118"/>
                    <a:pt x="0" y="3277"/>
                  </a:cubicBezTo>
                  <a:lnTo>
                    <a:pt x="0" y="3710"/>
                  </a:lnTo>
                  <a:cubicBezTo>
                    <a:pt x="0" y="3855"/>
                    <a:pt x="101" y="3985"/>
                    <a:pt x="260" y="4013"/>
                  </a:cubicBezTo>
                  <a:lnTo>
                    <a:pt x="1039" y="4172"/>
                  </a:lnTo>
                  <a:cubicBezTo>
                    <a:pt x="1097" y="4360"/>
                    <a:pt x="1169" y="4548"/>
                    <a:pt x="1270" y="4735"/>
                  </a:cubicBezTo>
                  <a:lnTo>
                    <a:pt x="823" y="5399"/>
                  </a:lnTo>
                  <a:cubicBezTo>
                    <a:pt x="751" y="5529"/>
                    <a:pt x="765" y="5688"/>
                    <a:pt x="866" y="5803"/>
                  </a:cubicBezTo>
                  <a:lnTo>
                    <a:pt x="1169" y="6107"/>
                  </a:lnTo>
                  <a:cubicBezTo>
                    <a:pt x="1234" y="6163"/>
                    <a:pt x="1312" y="6192"/>
                    <a:pt x="1390" y="6192"/>
                  </a:cubicBezTo>
                  <a:cubicBezTo>
                    <a:pt x="1453" y="6192"/>
                    <a:pt x="1516" y="6174"/>
                    <a:pt x="1574" y="6135"/>
                  </a:cubicBezTo>
                  <a:lnTo>
                    <a:pt x="2238" y="5702"/>
                  </a:lnTo>
                  <a:cubicBezTo>
                    <a:pt x="2411" y="5789"/>
                    <a:pt x="2598" y="5876"/>
                    <a:pt x="2801" y="5919"/>
                  </a:cubicBezTo>
                  <a:lnTo>
                    <a:pt x="2959" y="6713"/>
                  </a:lnTo>
                  <a:cubicBezTo>
                    <a:pt x="2988" y="6857"/>
                    <a:pt x="3118" y="6973"/>
                    <a:pt x="3262" y="6973"/>
                  </a:cubicBezTo>
                  <a:lnTo>
                    <a:pt x="3696" y="6973"/>
                  </a:lnTo>
                  <a:cubicBezTo>
                    <a:pt x="3840" y="6973"/>
                    <a:pt x="3970" y="6857"/>
                    <a:pt x="3999" y="6713"/>
                  </a:cubicBezTo>
                  <a:lnTo>
                    <a:pt x="4157" y="5919"/>
                  </a:lnTo>
                  <a:cubicBezTo>
                    <a:pt x="4360" y="5876"/>
                    <a:pt x="4547" y="5789"/>
                    <a:pt x="4720" y="5702"/>
                  </a:cubicBezTo>
                  <a:lnTo>
                    <a:pt x="5384" y="6135"/>
                  </a:lnTo>
                  <a:cubicBezTo>
                    <a:pt x="5442" y="6174"/>
                    <a:pt x="5505" y="6192"/>
                    <a:pt x="5568" y="6192"/>
                  </a:cubicBezTo>
                  <a:cubicBezTo>
                    <a:pt x="5646" y="6192"/>
                    <a:pt x="5724" y="6163"/>
                    <a:pt x="5789" y="6107"/>
                  </a:cubicBezTo>
                  <a:lnTo>
                    <a:pt x="6092" y="5803"/>
                  </a:lnTo>
                  <a:cubicBezTo>
                    <a:pt x="6193" y="5688"/>
                    <a:pt x="6207" y="5529"/>
                    <a:pt x="6135" y="5399"/>
                  </a:cubicBezTo>
                  <a:lnTo>
                    <a:pt x="5688" y="4735"/>
                  </a:lnTo>
                  <a:cubicBezTo>
                    <a:pt x="5789" y="4548"/>
                    <a:pt x="5861" y="4360"/>
                    <a:pt x="5919" y="4172"/>
                  </a:cubicBezTo>
                  <a:lnTo>
                    <a:pt x="6698" y="4013"/>
                  </a:lnTo>
                  <a:cubicBezTo>
                    <a:pt x="6857" y="3985"/>
                    <a:pt x="6958" y="3855"/>
                    <a:pt x="6958" y="3710"/>
                  </a:cubicBezTo>
                  <a:lnTo>
                    <a:pt x="6958" y="3277"/>
                  </a:lnTo>
                  <a:cubicBezTo>
                    <a:pt x="6958" y="3118"/>
                    <a:pt x="6857" y="2988"/>
                    <a:pt x="6698" y="2960"/>
                  </a:cubicBezTo>
                  <a:lnTo>
                    <a:pt x="5919" y="2801"/>
                  </a:lnTo>
                  <a:cubicBezTo>
                    <a:pt x="5861" y="2613"/>
                    <a:pt x="5774" y="2426"/>
                    <a:pt x="5688" y="2252"/>
                  </a:cubicBezTo>
                  <a:lnTo>
                    <a:pt x="6135" y="1574"/>
                  </a:lnTo>
                  <a:cubicBezTo>
                    <a:pt x="6207" y="1458"/>
                    <a:pt x="6193" y="1285"/>
                    <a:pt x="6092" y="1184"/>
                  </a:cubicBezTo>
                  <a:lnTo>
                    <a:pt x="5789" y="881"/>
                  </a:lnTo>
                  <a:cubicBezTo>
                    <a:pt x="5723" y="815"/>
                    <a:pt x="5643" y="782"/>
                    <a:pt x="5562" y="782"/>
                  </a:cubicBezTo>
                  <a:cubicBezTo>
                    <a:pt x="5501" y="782"/>
                    <a:pt x="5440" y="800"/>
                    <a:pt x="5384" y="838"/>
                  </a:cubicBezTo>
                  <a:lnTo>
                    <a:pt x="4720" y="1285"/>
                  </a:lnTo>
                  <a:cubicBezTo>
                    <a:pt x="4533" y="1184"/>
                    <a:pt x="4360" y="1097"/>
                    <a:pt x="4157" y="1054"/>
                  </a:cubicBezTo>
                  <a:lnTo>
                    <a:pt x="3999" y="260"/>
                  </a:lnTo>
                  <a:cubicBezTo>
                    <a:pt x="3970" y="116"/>
                    <a:pt x="3840" y="0"/>
                    <a:pt x="3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27;p32">
              <a:extLst>
                <a:ext uri="{FF2B5EF4-FFF2-40B4-BE49-F238E27FC236}">
                  <a16:creationId xmlns:a16="http://schemas.microsoft.com/office/drawing/2014/main" id="{7FC2555A-FC0B-D460-47B3-1C60B86A9EFF}"/>
                </a:ext>
              </a:extLst>
            </p:cNvPr>
            <p:cNvSpPr/>
            <p:nvPr/>
          </p:nvSpPr>
          <p:spPr>
            <a:xfrm>
              <a:off x="6298620" y="3133172"/>
              <a:ext cx="106747" cy="91412"/>
            </a:xfrm>
            <a:custGeom>
              <a:avLst/>
              <a:gdLst/>
              <a:ahLst/>
              <a:cxnLst/>
              <a:rect l="l" t="t" r="r" b="b"/>
              <a:pathLst>
                <a:path w="4072" h="3487" extrusionOk="0">
                  <a:moveTo>
                    <a:pt x="2325" y="0"/>
                  </a:moveTo>
                  <a:cubicBezTo>
                    <a:pt x="780" y="0"/>
                    <a:pt x="1" y="1877"/>
                    <a:pt x="1098" y="2974"/>
                  </a:cubicBezTo>
                  <a:cubicBezTo>
                    <a:pt x="1453" y="3328"/>
                    <a:pt x="1889" y="3487"/>
                    <a:pt x="2317" y="3487"/>
                  </a:cubicBezTo>
                  <a:cubicBezTo>
                    <a:pt x="3212" y="3487"/>
                    <a:pt x="4072" y="2792"/>
                    <a:pt x="4072" y="1747"/>
                  </a:cubicBezTo>
                  <a:cubicBezTo>
                    <a:pt x="4057" y="780"/>
                    <a:pt x="3292" y="0"/>
                    <a:pt x="2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28;p32">
              <a:extLst>
                <a:ext uri="{FF2B5EF4-FFF2-40B4-BE49-F238E27FC236}">
                  <a16:creationId xmlns:a16="http://schemas.microsoft.com/office/drawing/2014/main" id="{D094F5BB-C13C-3622-BD87-8E0A95A98AD4}"/>
                </a:ext>
              </a:extLst>
            </p:cNvPr>
            <p:cNvSpPr/>
            <p:nvPr/>
          </p:nvSpPr>
          <p:spPr>
            <a:xfrm>
              <a:off x="6322843" y="3151706"/>
              <a:ext cx="63991" cy="54527"/>
            </a:xfrm>
            <a:custGeom>
              <a:avLst/>
              <a:gdLst/>
              <a:ahLst/>
              <a:cxnLst/>
              <a:rect l="l" t="t" r="r" b="b"/>
              <a:pathLst>
                <a:path w="2441" h="2080" extrusionOk="0">
                  <a:moveTo>
                    <a:pt x="1401" y="0"/>
                  </a:moveTo>
                  <a:cubicBezTo>
                    <a:pt x="477" y="0"/>
                    <a:pt x="1" y="1112"/>
                    <a:pt x="665" y="1776"/>
                  </a:cubicBezTo>
                  <a:cubicBezTo>
                    <a:pt x="874" y="1985"/>
                    <a:pt x="1134" y="2079"/>
                    <a:pt x="1388" y="2079"/>
                  </a:cubicBezTo>
                  <a:cubicBezTo>
                    <a:pt x="1924" y="2079"/>
                    <a:pt x="2440" y="1666"/>
                    <a:pt x="2440" y="1040"/>
                  </a:cubicBezTo>
                  <a:cubicBezTo>
                    <a:pt x="2440" y="462"/>
                    <a:pt x="1978" y="0"/>
                    <a:pt x="1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exceptions</a:t>
            </a:r>
            <a:endParaRPr dirty="0"/>
          </a:p>
        </p:txBody>
      </p:sp>
      <p:sp>
        <p:nvSpPr>
          <p:cNvPr id="908" name="Google Shape;908;p45"/>
          <p:cNvSpPr txBox="1">
            <a:spLocks noGrp="1"/>
          </p:cNvSpPr>
          <p:nvPr>
            <p:ph type="subTitle" idx="4294967295"/>
          </p:nvPr>
        </p:nvSpPr>
        <p:spPr>
          <a:xfrm>
            <a:off x="6567787" y="2593436"/>
            <a:ext cx="1910400" cy="759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 Black"/>
                <a:ea typeface="Poppins Black"/>
                <a:cs typeface="Poppins Black"/>
                <a:sym typeface="Poppins Black"/>
              </a:rPr>
              <a:t>Car is older than 25 years</a:t>
            </a:r>
            <a:endParaRPr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09" name="Google Shape;909;p45"/>
          <p:cNvSpPr txBox="1">
            <a:spLocks noGrp="1"/>
          </p:cNvSpPr>
          <p:nvPr>
            <p:ph type="subTitle" idx="4294967295"/>
          </p:nvPr>
        </p:nvSpPr>
        <p:spPr>
          <a:xfrm>
            <a:off x="6567787" y="3226349"/>
            <a:ext cx="1910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This car should be scrapped</a:t>
            </a:r>
            <a:endParaRPr sz="1400" dirty="0"/>
          </a:p>
        </p:txBody>
      </p:sp>
      <p:sp>
        <p:nvSpPr>
          <p:cNvPr id="910" name="Google Shape;910;p45"/>
          <p:cNvSpPr/>
          <p:nvPr/>
        </p:nvSpPr>
        <p:spPr>
          <a:xfrm>
            <a:off x="6378144" y="3086167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5"/>
          <p:cNvSpPr txBox="1">
            <a:spLocks noGrp="1"/>
          </p:cNvSpPr>
          <p:nvPr>
            <p:ph type="subTitle" idx="4294967295"/>
          </p:nvPr>
        </p:nvSpPr>
        <p:spPr>
          <a:xfrm>
            <a:off x="381565" y="1630742"/>
            <a:ext cx="1911900" cy="689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 Black"/>
                <a:ea typeface="Poppins Black"/>
                <a:cs typeface="Poppins Black"/>
                <a:sym typeface="Poppins Black"/>
              </a:rPr>
              <a:t>ITP is already expired</a:t>
            </a:r>
            <a:endParaRPr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14" name="Google Shape;914;p45"/>
          <p:cNvSpPr/>
          <p:nvPr/>
        </p:nvSpPr>
        <p:spPr>
          <a:xfrm>
            <a:off x="2174380" y="1801192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5" name="Google Shape;915;p45"/>
          <p:cNvGrpSpPr/>
          <p:nvPr/>
        </p:nvGrpSpPr>
        <p:grpSpPr>
          <a:xfrm>
            <a:off x="2954927" y="1597012"/>
            <a:ext cx="3256837" cy="2798228"/>
            <a:chOff x="2922397" y="1693395"/>
            <a:chExt cx="3387950" cy="2910879"/>
          </a:xfrm>
        </p:grpSpPr>
        <p:sp>
          <p:nvSpPr>
            <p:cNvPr id="916" name="Google Shape;916;p45"/>
            <p:cNvSpPr/>
            <p:nvPr/>
          </p:nvSpPr>
          <p:spPr>
            <a:xfrm>
              <a:off x="2922397" y="4406485"/>
              <a:ext cx="3387950" cy="197789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7" name="Google Shape;917;p45"/>
            <p:cNvGrpSpPr/>
            <p:nvPr/>
          </p:nvGrpSpPr>
          <p:grpSpPr>
            <a:xfrm>
              <a:off x="3201931" y="1693395"/>
              <a:ext cx="2740138" cy="1406945"/>
              <a:chOff x="3053774" y="1737895"/>
              <a:chExt cx="3098652" cy="1591027"/>
            </a:xfrm>
          </p:grpSpPr>
          <p:sp>
            <p:nvSpPr>
              <p:cNvPr id="918" name="Google Shape;918;p45"/>
              <p:cNvSpPr/>
              <p:nvPr/>
            </p:nvSpPr>
            <p:spPr>
              <a:xfrm>
                <a:off x="3053774" y="2164626"/>
                <a:ext cx="993763" cy="1164296"/>
              </a:xfrm>
              <a:custGeom>
                <a:avLst/>
                <a:gdLst/>
                <a:ahLst/>
                <a:cxnLst/>
                <a:rect l="l" t="t" r="r" b="b"/>
                <a:pathLst>
                  <a:path w="47435" h="55575" extrusionOk="0">
                    <a:moveTo>
                      <a:pt x="23351" y="18014"/>
                    </a:moveTo>
                    <a:lnTo>
                      <a:pt x="26353" y="34492"/>
                    </a:lnTo>
                    <a:lnTo>
                      <a:pt x="12509" y="37027"/>
                    </a:lnTo>
                    <a:lnTo>
                      <a:pt x="23351" y="18014"/>
                    </a:lnTo>
                    <a:close/>
                    <a:moveTo>
                      <a:pt x="32991" y="1"/>
                    </a:moveTo>
                    <a:lnTo>
                      <a:pt x="20448" y="2269"/>
                    </a:lnTo>
                    <a:lnTo>
                      <a:pt x="1" y="38562"/>
                    </a:lnTo>
                    <a:lnTo>
                      <a:pt x="2202" y="50537"/>
                    </a:lnTo>
                    <a:lnTo>
                      <a:pt x="28421" y="45767"/>
                    </a:lnTo>
                    <a:lnTo>
                      <a:pt x="30222" y="55574"/>
                    </a:lnTo>
                    <a:lnTo>
                      <a:pt x="42731" y="53272"/>
                    </a:lnTo>
                    <a:lnTo>
                      <a:pt x="40963" y="43499"/>
                    </a:lnTo>
                    <a:lnTo>
                      <a:pt x="47434" y="42298"/>
                    </a:lnTo>
                    <a:lnTo>
                      <a:pt x="45366" y="31023"/>
                    </a:lnTo>
                    <a:lnTo>
                      <a:pt x="38895" y="32191"/>
                    </a:lnTo>
                    <a:lnTo>
                      <a:pt x="329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5"/>
              <p:cNvSpPr/>
              <p:nvPr/>
            </p:nvSpPr>
            <p:spPr>
              <a:xfrm>
                <a:off x="4150947" y="1737895"/>
                <a:ext cx="959510" cy="1206469"/>
              </a:xfrm>
              <a:custGeom>
                <a:avLst/>
                <a:gdLst/>
                <a:ahLst/>
                <a:cxnLst/>
                <a:rect l="l" t="t" r="r" b="b"/>
                <a:pathLst>
                  <a:path w="45800" h="57588" extrusionOk="0">
                    <a:moveTo>
                      <a:pt x="22263" y="1"/>
                    </a:moveTo>
                    <a:cubicBezTo>
                      <a:pt x="16838" y="1"/>
                      <a:pt x="12437" y="1448"/>
                      <a:pt x="9107" y="4358"/>
                    </a:cubicBezTo>
                    <a:cubicBezTo>
                      <a:pt x="4837" y="8061"/>
                      <a:pt x="2035" y="15166"/>
                      <a:pt x="667" y="25640"/>
                    </a:cubicBezTo>
                    <a:cubicBezTo>
                      <a:pt x="134" y="29543"/>
                      <a:pt x="0" y="33513"/>
                      <a:pt x="267" y="37449"/>
                    </a:cubicBezTo>
                    <a:cubicBezTo>
                      <a:pt x="534" y="41051"/>
                      <a:pt x="1201" y="43987"/>
                      <a:pt x="2235" y="46188"/>
                    </a:cubicBezTo>
                    <a:cubicBezTo>
                      <a:pt x="3569" y="49157"/>
                      <a:pt x="5704" y="51692"/>
                      <a:pt x="8373" y="53594"/>
                    </a:cubicBezTo>
                    <a:cubicBezTo>
                      <a:pt x="10975" y="55428"/>
                      <a:pt x="14611" y="56663"/>
                      <a:pt x="19214" y="57263"/>
                    </a:cubicBezTo>
                    <a:cubicBezTo>
                      <a:pt x="20862" y="57479"/>
                      <a:pt x="22426" y="57587"/>
                      <a:pt x="23904" y="57587"/>
                    </a:cubicBezTo>
                    <a:cubicBezTo>
                      <a:pt x="29725" y="57587"/>
                      <a:pt x="34221" y="55911"/>
                      <a:pt x="37360" y="52560"/>
                    </a:cubicBezTo>
                    <a:cubicBezTo>
                      <a:pt x="41296" y="48357"/>
                      <a:pt x="43932" y="41252"/>
                      <a:pt x="45199" y="31244"/>
                    </a:cubicBezTo>
                    <a:cubicBezTo>
                      <a:pt x="45766" y="26908"/>
                      <a:pt x="45800" y="22538"/>
                      <a:pt x="45333" y="18202"/>
                    </a:cubicBezTo>
                    <a:cubicBezTo>
                      <a:pt x="45132" y="16167"/>
                      <a:pt x="44699" y="14165"/>
                      <a:pt x="43998" y="12264"/>
                    </a:cubicBezTo>
                    <a:cubicBezTo>
                      <a:pt x="43298" y="10429"/>
                      <a:pt x="42297" y="8695"/>
                      <a:pt x="41063" y="7160"/>
                    </a:cubicBezTo>
                    <a:cubicBezTo>
                      <a:pt x="39629" y="5393"/>
                      <a:pt x="37827" y="3925"/>
                      <a:pt x="35792" y="2857"/>
                    </a:cubicBezTo>
                    <a:cubicBezTo>
                      <a:pt x="33558" y="1623"/>
                      <a:pt x="30622" y="789"/>
                      <a:pt x="26919" y="322"/>
                    </a:cubicBezTo>
                    <a:cubicBezTo>
                      <a:pt x="25292" y="108"/>
                      <a:pt x="23740" y="1"/>
                      <a:pt x="2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5"/>
              <p:cNvSpPr/>
              <p:nvPr/>
            </p:nvSpPr>
            <p:spPr>
              <a:xfrm>
                <a:off x="4247380" y="1833741"/>
                <a:ext cx="766644" cy="1014818"/>
              </a:xfrm>
              <a:custGeom>
                <a:avLst/>
                <a:gdLst/>
                <a:ahLst/>
                <a:cxnLst/>
                <a:rect l="l" t="t" r="r" b="b"/>
                <a:pathLst>
                  <a:path w="36594" h="48440" extrusionOk="0">
                    <a:moveTo>
                      <a:pt x="17690" y="0"/>
                    </a:moveTo>
                    <a:cubicBezTo>
                      <a:pt x="13357" y="0"/>
                      <a:pt x="10025" y="1075"/>
                      <a:pt x="7506" y="3253"/>
                    </a:cubicBezTo>
                    <a:cubicBezTo>
                      <a:pt x="5171" y="5287"/>
                      <a:pt x="2102" y="10091"/>
                      <a:pt x="601" y="21666"/>
                    </a:cubicBezTo>
                    <a:cubicBezTo>
                      <a:pt x="134" y="25268"/>
                      <a:pt x="1" y="28904"/>
                      <a:pt x="234" y="32540"/>
                    </a:cubicBezTo>
                    <a:cubicBezTo>
                      <a:pt x="468" y="35576"/>
                      <a:pt x="1001" y="37944"/>
                      <a:pt x="1802" y="39612"/>
                    </a:cubicBezTo>
                    <a:lnTo>
                      <a:pt x="1802" y="39679"/>
                    </a:lnTo>
                    <a:cubicBezTo>
                      <a:pt x="2803" y="41914"/>
                      <a:pt x="4404" y="43848"/>
                      <a:pt x="6405" y="45249"/>
                    </a:cubicBezTo>
                    <a:cubicBezTo>
                      <a:pt x="8407" y="46684"/>
                      <a:pt x="11375" y="47651"/>
                      <a:pt x="15178" y="48118"/>
                    </a:cubicBezTo>
                    <a:cubicBezTo>
                      <a:pt x="16279" y="48285"/>
                      <a:pt x="17346" y="48352"/>
                      <a:pt x="18347" y="48385"/>
                    </a:cubicBezTo>
                    <a:lnTo>
                      <a:pt x="18347" y="48418"/>
                    </a:lnTo>
                    <a:cubicBezTo>
                      <a:pt x="18707" y="48433"/>
                      <a:pt x="19060" y="48440"/>
                      <a:pt x="19405" y="48440"/>
                    </a:cubicBezTo>
                    <a:cubicBezTo>
                      <a:pt x="23893" y="48440"/>
                      <a:pt x="27158" y="47234"/>
                      <a:pt x="29388" y="44849"/>
                    </a:cubicBezTo>
                    <a:cubicBezTo>
                      <a:pt x="32657" y="41380"/>
                      <a:pt x="34892" y="35075"/>
                      <a:pt x="36026" y="26102"/>
                    </a:cubicBezTo>
                    <a:cubicBezTo>
                      <a:pt x="36560" y="22133"/>
                      <a:pt x="36593" y="18097"/>
                      <a:pt x="36160" y="14127"/>
                    </a:cubicBezTo>
                    <a:cubicBezTo>
                      <a:pt x="35993" y="12459"/>
                      <a:pt x="35659" y="10858"/>
                      <a:pt x="35092" y="9290"/>
                    </a:cubicBezTo>
                    <a:cubicBezTo>
                      <a:pt x="34559" y="7889"/>
                      <a:pt x="33791" y="6588"/>
                      <a:pt x="32857" y="5421"/>
                    </a:cubicBezTo>
                    <a:cubicBezTo>
                      <a:pt x="31790" y="4153"/>
                      <a:pt x="30456" y="3086"/>
                      <a:pt x="28988" y="2319"/>
                    </a:cubicBezTo>
                    <a:cubicBezTo>
                      <a:pt x="27253" y="1385"/>
                      <a:pt x="24818" y="717"/>
                      <a:pt x="21749" y="284"/>
                    </a:cubicBezTo>
                    <a:cubicBezTo>
                      <a:pt x="20682" y="150"/>
                      <a:pt x="19615" y="50"/>
                      <a:pt x="18647" y="17"/>
                    </a:cubicBezTo>
                    <a:cubicBezTo>
                      <a:pt x="18323" y="6"/>
                      <a:pt x="18004" y="0"/>
                      <a:pt x="176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5"/>
              <p:cNvSpPr/>
              <p:nvPr/>
            </p:nvSpPr>
            <p:spPr>
              <a:xfrm>
                <a:off x="4364092" y="1877422"/>
                <a:ext cx="439573" cy="439573"/>
              </a:xfrm>
              <a:custGeom>
                <a:avLst/>
                <a:gdLst/>
                <a:ahLst/>
                <a:cxnLst/>
                <a:rect l="l" t="t" r="r" b="b"/>
                <a:pathLst>
                  <a:path w="20982" h="20982" extrusionOk="0">
                    <a:moveTo>
                      <a:pt x="10464" y="4237"/>
                    </a:moveTo>
                    <a:cubicBezTo>
                      <a:pt x="13744" y="4237"/>
                      <a:pt x="16861" y="6859"/>
                      <a:pt x="16745" y="10708"/>
                    </a:cubicBezTo>
                    <a:cubicBezTo>
                      <a:pt x="16647" y="14115"/>
                      <a:pt x="13847" y="16781"/>
                      <a:pt x="10461" y="16781"/>
                    </a:cubicBezTo>
                    <a:cubicBezTo>
                      <a:pt x="10399" y="16781"/>
                      <a:pt x="10337" y="16781"/>
                      <a:pt x="10274" y="16779"/>
                    </a:cubicBezTo>
                    <a:cubicBezTo>
                      <a:pt x="4704" y="16545"/>
                      <a:pt x="2168" y="9740"/>
                      <a:pt x="6238" y="5938"/>
                    </a:cubicBezTo>
                    <a:cubicBezTo>
                      <a:pt x="7496" y="4762"/>
                      <a:pt x="8997" y="4237"/>
                      <a:pt x="10464" y="4237"/>
                    </a:cubicBezTo>
                    <a:close/>
                    <a:moveTo>
                      <a:pt x="10074" y="0"/>
                    </a:moveTo>
                    <a:lnTo>
                      <a:pt x="9740" y="934"/>
                    </a:lnTo>
                    <a:cubicBezTo>
                      <a:pt x="9207" y="1001"/>
                      <a:pt x="8706" y="1068"/>
                      <a:pt x="8173" y="1201"/>
                    </a:cubicBezTo>
                    <a:lnTo>
                      <a:pt x="7572" y="367"/>
                    </a:lnTo>
                    <a:lnTo>
                      <a:pt x="6071" y="934"/>
                    </a:lnTo>
                    <a:lnTo>
                      <a:pt x="6171" y="1935"/>
                    </a:lnTo>
                    <a:cubicBezTo>
                      <a:pt x="5671" y="2202"/>
                      <a:pt x="5237" y="2469"/>
                      <a:pt x="4804" y="2769"/>
                    </a:cubicBezTo>
                    <a:lnTo>
                      <a:pt x="3903" y="2268"/>
                    </a:lnTo>
                    <a:lnTo>
                      <a:pt x="2769" y="3336"/>
                    </a:lnTo>
                    <a:lnTo>
                      <a:pt x="3236" y="4236"/>
                    </a:lnTo>
                    <a:cubicBezTo>
                      <a:pt x="2869" y="4637"/>
                      <a:pt x="2569" y="5104"/>
                      <a:pt x="2302" y="5537"/>
                    </a:cubicBezTo>
                    <a:lnTo>
                      <a:pt x="1268" y="5404"/>
                    </a:lnTo>
                    <a:lnTo>
                      <a:pt x="634" y="6838"/>
                    </a:lnTo>
                    <a:lnTo>
                      <a:pt x="1401" y="7505"/>
                    </a:lnTo>
                    <a:cubicBezTo>
                      <a:pt x="1234" y="8006"/>
                      <a:pt x="1101" y="8540"/>
                      <a:pt x="1034" y="9073"/>
                    </a:cubicBezTo>
                    <a:lnTo>
                      <a:pt x="34" y="9307"/>
                    </a:lnTo>
                    <a:lnTo>
                      <a:pt x="0" y="10875"/>
                    </a:lnTo>
                    <a:lnTo>
                      <a:pt x="968" y="11208"/>
                    </a:lnTo>
                    <a:cubicBezTo>
                      <a:pt x="1001" y="11742"/>
                      <a:pt x="1101" y="12276"/>
                      <a:pt x="1201" y="12809"/>
                    </a:cubicBezTo>
                    <a:lnTo>
                      <a:pt x="367" y="13410"/>
                    </a:lnTo>
                    <a:lnTo>
                      <a:pt x="934" y="14877"/>
                    </a:lnTo>
                    <a:lnTo>
                      <a:pt x="1968" y="14811"/>
                    </a:lnTo>
                    <a:cubicBezTo>
                      <a:pt x="2202" y="15278"/>
                      <a:pt x="2469" y="15745"/>
                      <a:pt x="2802" y="16178"/>
                    </a:cubicBezTo>
                    <a:lnTo>
                      <a:pt x="2268" y="17046"/>
                    </a:lnTo>
                    <a:lnTo>
                      <a:pt x="3336" y="18213"/>
                    </a:lnTo>
                    <a:lnTo>
                      <a:pt x="4270" y="17746"/>
                    </a:lnTo>
                    <a:cubicBezTo>
                      <a:pt x="4670" y="18080"/>
                      <a:pt x="5104" y="18413"/>
                      <a:pt x="5571" y="18680"/>
                    </a:cubicBezTo>
                    <a:lnTo>
                      <a:pt x="5404" y="19681"/>
                    </a:lnTo>
                    <a:lnTo>
                      <a:pt x="6838" y="20348"/>
                    </a:lnTo>
                    <a:lnTo>
                      <a:pt x="7506" y="19581"/>
                    </a:lnTo>
                    <a:cubicBezTo>
                      <a:pt x="8039" y="19748"/>
                      <a:pt x="8540" y="19848"/>
                      <a:pt x="9073" y="19948"/>
                    </a:cubicBezTo>
                    <a:lnTo>
                      <a:pt x="9340" y="20915"/>
                    </a:lnTo>
                    <a:lnTo>
                      <a:pt x="10908" y="20982"/>
                    </a:lnTo>
                    <a:lnTo>
                      <a:pt x="11208" y="20014"/>
                    </a:lnTo>
                    <a:cubicBezTo>
                      <a:pt x="11742" y="19981"/>
                      <a:pt x="12276" y="19881"/>
                      <a:pt x="12809" y="19748"/>
                    </a:cubicBezTo>
                    <a:lnTo>
                      <a:pt x="13410" y="20582"/>
                    </a:lnTo>
                    <a:lnTo>
                      <a:pt x="14911" y="20014"/>
                    </a:lnTo>
                    <a:lnTo>
                      <a:pt x="14811" y="19014"/>
                    </a:lnTo>
                    <a:cubicBezTo>
                      <a:pt x="15278" y="18780"/>
                      <a:pt x="15745" y="18480"/>
                      <a:pt x="16178" y="18180"/>
                    </a:cubicBezTo>
                    <a:lnTo>
                      <a:pt x="17046" y="18713"/>
                    </a:lnTo>
                    <a:lnTo>
                      <a:pt x="18213" y="17613"/>
                    </a:lnTo>
                    <a:lnTo>
                      <a:pt x="17746" y="16712"/>
                    </a:lnTo>
                    <a:cubicBezTo>
                      <a:pt x="18113" y="16312"/>
                      <a:pt x="18413" y="15878"/>
                      <a:pt x="18680" y="15411"/>
                    </a:cubicBezTo>
                    <a:lnTo>
                      <a:pt x="19681" y="15545"/>
                    </a:lnTo>
                    <a:lnTo>
                      <a:pt x="20348" y="14110"/>
                    </a:lnTo>
                    <a:lnTo>
                      <a:pt x="19581" y="13443"/>
                    </a:lnTo>
                    <a:cubicBezTo>
                      <a:pt x="19748" y="12943"/>
                      <a:pt x="19881" y="12442"/>
                      <a:pt x="19948" y="11909"/>
                    </a:cubicBezTo>
                    <a:lnTo>
                      <a:pt x="20948" y="11642"/>
                    </a:lnTo>
                    <a:lnTo>
                      <a:pt x="20982" y="10074"/>
                    </a:lnTo>
                    <a:lnTo>
                      <a:pt x="20014" y="9740"/>
                    </a:lnTo>
                    <a:cubicBezTo>
                      <a:pt x="19981" y="9207"/>
                      <a:pt x="19881" y="8673"/>
                      <a:pt x="19781" y="8173"/>
                    </a:cubicBezTo>
                    <a:lnTo>
                      <a:pt x="20615" y="7539"/>
                    </a:lnTo>
                    <a:lnTo>
                      <a:pt x="20048" y="6071"/>
                    </a:lnTo>
                    <a:lnTo>
                      <a:pt x="19014" y="6138"/>
                    </a:lnTo>
                    <a:cubicBezTo>
                      <a:pt x="18780" y="5671"/>
                      <a:pt x="18513" y="5237"/>
                      <a:pt x="18180" y="4804"/>
                    </a:cubicBezTo>
                    <a:lnTo>
                      <a:pt x="18714" y="3903"/>
                    </a:lnTo>
                    <a:lnTo>
                      <a:pt x="17613" y="2769"/>
                    </a:lnTo>
                    <a:lnTo>
                      <a:pt x="16712" y="3236"/>
                    </a:lnTo>
                    <a:cubicBezTo>
                      <a:pt x="16312" y="2869"/>
                      <a:pt x="15878" y="2569"/>
                      <a:pt x="15411" y="2268"/>
                    </a:cubicBezTo>
                    <a:lnTo>
                      <a:pt x="15578" y="1268"/>
                    </a:lnTo>
                    <a:lnTo>
                      <a:pt x="14110" y="601"/>
                    </a:lnTo>
                    <a:lnTo>
                      <a:pt x="13476" y="1401"/>
                    </a:lnTo>
                    <a:cubicBezTo>
                      <a:pt x="12943" y="1234"/>
                      <a:pt x="12442" y="1101"/>
                      <a:pt x="11909" y="1034"/>
                    </a:cubicBezTo>
                    <a:lnTo>
                      <a:pt x="11642" y="33"/>
                    </a:lnTo>
                    <a:lnTo>
                      <a:pt x="100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5"/>
              <p:cNvSpPr/>
              <p:nvPr/>
            </p:nvSpPr>
            <p:spPr>
              <a:xfrm>
                <a:off x="4645011" y="2552494"/>
                <a:ext cx="297720" cy="297720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14211" extrusionOk="0">
                    <a:moveTo>
                      <a:pt x="7106" y="5268"/>
                    </a:moveTo>
                    <a:cubicBezTo>
                      <a:pt x="7401" y="5268"/>
                      <a:pt x="7708" y="5341"/>
                      <a:pt x="8006" y="5504"/>
                    </a:cubicBezTo>
                    <a:cubicBezTo>
                      <a:pt x="8907" y="6004"/>
                      <a:pt x="9241" y="7105"/>
                      <a:pt x="8740" y="8006"/>
                    </a:cubicBezTo>
                    <a:cubicBezTo>
                      <a:pt x="8379" y="8668"/>
                      <a:pt x="7746" y="8984"/>
                      <a:pt x="7117" y="8984"/>
                    </a:cubicBezTo>
                    <a:cubicBezTo>
                      <a:pt x="6352" y="8984"/>
                      <a:pt x="5594" y="8517"/>
                      <a:pt x="5338" y="7639"/>
                    </a:cubicBezTo>
                    <a:cubicBezTo>
                      <a:pt x="4966" y="6390"/>
                      <a:pt x="5949" y="5268"/>
                      <a:pt x="7106" y="5268"/>
                    </a:cubicBezTo>
                    <a:close/>
                    <a:moveTo>
                      <a:pt x="7339" y="0"/>
                    </a:moveTo>
                    <a:lnTo>
                      <a:pt x="7072" y="634"/>
                    </a:lnTo>
                    <a:cubicBezTo>
                      <a:pt x="6739" y="634"/>
                      <a:pt x="6372" y="667"/>
                      <a:pt x="6005" y="734"/>
                    </a:cubicBezTo>
                    <a:lnTo>
                      <a:pt x="5638" y="167"/>
                    </a:lnTo>
                    <a:lnTo>
                      <a:pt x="4604" y="467"/>
                    </a:lnTo>
                    <a:lnTo>
                      <a:pt x="4604" y="1134"/>
                    </a:lnTo>
                    <a:cubicBezTo>
                      <a:pt x="4270" y="1301"/>
                      <a:pt x="3937" y="1468"/>
                      <a:pt x="3637" y="1635"/>
                    </a:cubicBezTo>
                    <a:lnTo>
                      <a:pt x="3070" y="1234"/>
                    </a:lnTo>
                    <a:lnTo>
                      <a:pt x="2236" y="1902"/>
                    </a:lnTo>
                    <a:lnTo>
                      <a:pt x="2503" y="2535"/>
                    </a:lnTo>
                    <a:cubicBezTo>
                      <a:pt x="2269" y="2802"/>
                      <a:pt x="2036" y="3069"/>
                      <a:pt x="1802" y="3369"/>
                    </a:cubicBezTo>
                    <a:lnTo>
                      <a:pt x="1135" y="3202"/>
                    </a:lnTo>
                    <a:lnTo>
                      <a:pt x="635" y="4170"/>
                    </a:lnTo>
                    <a:lnTo>
                      <a:pt x="1102" y="4637"/>
                    </a:lnTo>
                    <a:cubicBezTo>
                      <a:pt x="968" y="4970"/>
                      <a:pt x="868" y="5337"/>
                      <a:pt x="801" y="5671"/>
                    </a:cubicBezTo>
                    <a:lnTo>
                      <a:pt x="101" y="5804"/>
                    </a:lnTo>
                    <a:lnTo>
                      <a:pt x="1" y="6872"/>
                    </a:lnTo>
                    <a:lnTo>
                      <a:pt x="635" y="7139"/>
                    </a:lnTo>
                    <a:cubicBezTo>
                      <a:pt x="635" y="7472"/>
                      <a:pt x="668" y="7839"/>
                      <a:pt x="735" y="8206"/>
                    </a:cubicBezTo>
                    <a:lnTo>
                      <a:pt x="134" y="8573"/>
                    </a:lnTo>
                    <a:lnTo>
                      <a:pt x="434" y="9607"/>
                    </a:lnTo>
                    <a:lnTo>
                      <a:pt x="1135" y="9607"/>
                    </a:lnTo>
                    <a:cubicBezTo>
                      <a:pt x="1268" y="9941"/>
                      <a:pt x="1435" y="10241"/>
                      <a:pt x="1635" y="10574"/>
                    </a:cubicBezTo>
                    <a:lnTo>
                      <a:pt x="1235" y="11141"/>
                    </a:lnTo>
                    <a:lnTo>
                      <a:pt x="1902" y="11975"/>
                    </a:lnTo>
                    <a:lnTo>
                      <a:pt x="2536" y="11675"/>
                    </a:lnTo>
                    <a:cubicBezTo>
                      <a:pt x="2803" y="11942"/>
                      <a:pt x="3070" y="12176"/>
                      <a:pt x="3370" y="12376"/>
                    </a:cubicBezTo>
                    <a:lnTo>
                      <a:pt x="3236" y="13076"/>
                    </a:lnTo>
                    <a:lnTo>
                      <a:pt x="4170" y="13577"/>
                    </a:lnTo>
                    <a:lnTo>
                      <a:pt x="4637" y="13110"/>
                    </a:lnTo>
                    <a:cubicBezTo>
                      <a:pt x="4971" y="13243"/>
                      <a:pt x="5338" y="13343"/>
                      <a:pt x="5671" y="13410"/>
                    </a:cubicBezTo>
                    <a:lnTo>
                      <a:pt x="5805" y="14110"/>
                    </a:lnTo>
                    <a:lnTo>
                      <a:pt x="6872" y="14210"/>
                    </a:lnTo>
                    <a:lnTo>
                      <a:pt x="7139" y="13577"/>
                    </a:lnTo>
                    <a:cubicBezTo>
                      <a:pt x="7506" y="13577"/>
                      <a:pt x="7873" y="13543"/>
                      <a:pt x="8240" y="13510"/>
                    </a:cubicBezTo>
                    <a:lnTo>
                      <a:pt x="8607" y="14077"/>
                    </a:lnTo>
                    <a:lnTo>
                      <a:pt x="9608" y="13777"/>
                    </a:lnTo>
                    <a:lnTo>
                      <a:pt x="9608" y="13076"/>
                    </a:lnTo>
                    <a:cubicBezTo>
                      <a:pt x="9941" y="12943"/>
                      <a:pt x="10275" y="12776"/>
                      <a:pt x="10575" y="12576"/>
                    </a:cubicBezTo>
                    <a:lnTo>
                      <a:pt x="11142" y="13009"/>
                    </a:lnTo>
                    <a:lnTo>
                      <a:pt x="11976" y="12342"/>
                    </a:lnTo>
                    <a:lnTo>
                      <a:pt x="11709" y="11709"/>
                    </a:lnTo>
                    <a:cubicBezTo>
                      <a:pt x="11976" y="11442"/>
                      <a:pt x="12209" y="11175"/>
                      <a:pt x="12410" y="10875"/>
                    </a:cubicBezTo>
                    <a:lnTo>
                      <a:pt x="13077" y="11008"/>
                    </a:lnTo>
                    <a:lnTo>
                      <a:pt x="13610" y="10074"/>
                    </a:lnTo>
                    <a:lnTo>
                      <a:pt x="13110" y="9607"/>
                    </a:lnTo>
                    <a:cubicBezTo>
                      <a:pt x="13244" y="9240"/>
                      <a:pt x="13344" y="8907"/>
                      <a:pt x="13444" y="8573"/>
                    </a:cubicBezTo>
                    <a:lnTo>
                      <a:pt x="14111" y="8440"/>
                    </a:lnTo>
                    <a:lnTo>
                      <a:pt x="14211" y="7372"/>
                    </a:lnTo>
                    <a:lnTo>
                      <a:pt x="13577" y="7105"/>
                    </a:lnTo>
                    <a:cubicBezTo>
                      <a:pt x="13577" y="6738"/>
                      <a:pt x="13544" y="6371"/>
                      <a:pt x="13477" y="6038"/>
                    </a:cubicBezTo>
                    <a:lnTo>
                      <a:pt x="14077" y="5671"/>
                    </a:lnTo>
                    <a:lnTo>
                      <a:pt x="13777" y="4637"/>
                    </a:lnTo>
                    <a:lnTo>
                      <a:pt x="13077" y="4637"/>
                    </a:lnTo>
                    <a:cubicBezTo>
                      <a:pt x="12943" y="4303"/>
                      <a:pt x="12777" y="3970"/>
                      <a:pt x="12576" y="3669"/>
                    </a:cubicBezTo>
                    <a:lnTo>
                      <a:pt x="12977" y="3102"/>
                    </a:lnTo>
                    <a:lnTo>
                      <a:pt x="12310" y="2268"/>
                    </a:lnTo>
                    <a:lnTo>
                      <a:pt x="11676" y="2535"/>
                    </a:lnTo>
                    <a:cubicBezTo>
                      <a:pt x="11409" y="2268"/>
                      <a:pt x="11142" y="2035"/>
                      <a:pt x="10842" y="1835"/>
                    </a:cubicBezTo>
                    <a:lnTo>
                      <a:pt x="11009" y="1134"/>
                    </a:lnTo>
                    <a:lnTo>
                      <a:pt x="10041" y="634"/>
                    </a:lnTo>
                    <a:lnTo>
                      <a:pt x="9574" y="1134"/>
                    </a:lnTo>
                    <a:cubicBezTo>
                      <a:pt x="9241" y="1001"/>
                      <a:pt x="8874" y="867"/>
                      <a:pt x="8540" y="801"/>
                    </a:cubicBezTo>
                    <a:lnTo>
                      <a:pt x="8407" y="134"/>
                    </a:lnTo>
                    <a:lnTo>
                      <a:pt x="73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5"/>
              <p:cNvSpPr/>
              <p:nvPr/>
            </p:nvSpPr>
            <p:spPr>
              <a:xfrm>
                <a:off x="4724684" y="2203760"/>
                <a:ext cx="339662" cy="339662"/>
              </a:xfrm>
              <a:custGeom>
                <a:avLst/>
                <a:gdLst/>
                <a:ahLst/>
                <a:cxnLst/>
                <a:rect l="l" t="t" r="r" b="b"/>
                <a:pathLst>
                  <a:path w="16213" h="16213" extrusionOk="0">
                    <a:moveTo>
                      <a:pt x="8074" y="5135"/>
                    </a:moveTo>
                    <a:cubicBezTo>
                      <a:pt x="9635" y="5135"/>
                      <a:pt x="11121" y="6384"/>
                      <a:pt x="11075" y="8207"/>
                    </a:cubicBezTo>
                    <a:cubicBezTo>
                      <a:pt x="11009" y="9820"/>
                      <a:pt x="9676" y="11076"/>
                      <a:pt x="8069" y="11076"/>
                    </a:cubicBezTo>
                    <a:cubicBezTo>
                      <a:pt x="8048" y="11076"/>
                      <a:pt x="8027" y="11076"/>
                      <a:pt x="8006" y="11076"/>
                    </a:cubicBezTo>
                    <a:cubicBezTo>
                      <a:pt x="5338" y="10975"/>
                      <a:pt x="4137" y="7740"/>
                      <a:pt x="6071" y="5939"/>
                    </a:cubicBezTo>
                    <a:cubicBezTo>
                      <a:pt x="6668" y="5383"/>
                      <a:pt x="7378" y="5135"/>
                      <a:pt x="8074" y="5135"/>
                    </a:cubicBezTo>
                    <a:close/>
                    <a:moveTo>
                      <a:pt x="7072" y="1"/>
                    </a:moveTo>
                    <a:lnTo>
                      <a:pt x="6205" y="1235"/>
                    </a:lnTo>
                    <a:cubicBezTo>
                      <a:pt x="5771" y="1369"/>
                      <a:pt x="5338" y="1535"/>
                      <a:pt x="4904" y="1735"/>
                    </a:cubicBezTo>
                    <a:lnTo>
                      <a:pt x="3670" y="1402"/>
                    </a:lnTo>
                    <a:lnTo>
                      <a:pt x="1735" y="3237"/>
                    </a:lnTo>
                    <a:lnTo>
                      <a:pt x="1969" y="4471"/>
                    </a:lnTo>
                    <a:cubicBezTo>
                      <a:pt x="1735" y="4871"/>
                      <a:pt x="1535" y="5271"/>
                      <a:pt x="1368" y="5738"/>
                    </a:cubicBezTo>
                    <a:lnTo>
                      <a:pt x="67" y="6506"/>
                    </a:lnTo>
                    <a:lnTo>
                      <a:pt x="0" y="9141"/>
                    </a:lnTo>
                    <a:lnTo>
                      <a:pt x="1235" y="10008"/>
                    </a:lnTo>
                    <a:cubicBezTo>
                      <a:pt x="1368" y="10442"/>
                      <a:pt x="1535" y="10875"/>
                      <a:pt x="1735" y="11309"/>
                    </a:cubicBezTo>
                    <a:lnTo>
                      <a:pt x="1435" y="12543"/>
                    </a:lnTo>
                    <a:lnTo>
                      <a:pt x="3236" y="14478"/>
                    </a:lnTo>
                    <a:lnTo>
                      <a:pt x="4470" y="14244"/>
                    </a:lnTo>
                    <a:cubicBezTo>
                      <a:pt x="4871" y="14478"/>
                      <a:pt x="5304" y="14678"/>
                      <a:pt x="5738" y="14845"/>
                    </a:cubicBezTo>
                    <a:lnTo>
                      <a:pt x="6505" y="16146"/>
                    </a:lnTo>
                    <a:lnTo>
                      <a:pt x="9140" y="16213"/>
                    </a:lnTo>
                    <a:lnTo>
                      <a:pt x="10008" y="14978"/>
                    </a:lnTo>
                    <a:cubicBezTo>
                      <a:pt x="10441" y="14845"/>
                      <a:pt x="10875" y="14678"/>
                      <a:pt x="11309" y="14478"/>
                    </a:cubicBezTo>
                    <a:lnTo>
                      <a:pt x="12543" y="14778"/>
                    </a:lnTo>
                    <a:lnTo>
                      <a:pt x="14477" y="12977"/>
                    </a:lnTo>
                    <a:lnTo>
                      <a:pt x="14244" y="11743"/>
                    </a:lnTo>
                    <a:cubicBezTo>
                      <a:pt x="14477" y="11342"/>
                      <a:pt x="14678" y="10909"/>
                      <a:pt x="14844" y="10475"/>
                    </a:cubicBezTo>
                    <a:lnTo>
                      <a:pt x="16145" y="9708"/>
                    </a:lnTo>
                    <a:lnTo>
                      <a:pt x="16212" y="7073"/>
                    </a:lnTo>
                    <a:lnTo>
                      <a:pt x="14978" y="6205"/>
                    </a:lnTo>
                    <a:cubicBezTo>
                      <a:pt x="14844" y="5738"/>
                      <a:pt x="14678" y="5338"/>
                      <a:pt x="14477" y="4904"/>
                    </a:cubicBezTo>
                    <a:lnTo>
                      <a:pt x="14778" y="3670"/>
                    </a:lnTo>
                    <a:lnTo>
                      <a:pt x="12976" y="1735"/>
                    </a:lnTo>
                    <a:lnTo>
                      <a:pt x="11742" y="1969"/>
                    </a:lnTo>
                    <a:cubicBezTo>
                      <a:pt x="11342" y="1735"/>
                      <a:pt x="10908" y="1535"/>
                      <a:pt x="10475" y="1369"/>
                    </a:cubicBezTo>
                    <a:lnTo>
                      <a:pt x="9707" y="68"/>
                    </a:lnTo>
                    <a:lnTo>
                      <a:pt x="7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5"/>
              <p:cNvSpPr/>
              <p:nvPr/>
            </p:nvSpPr>
            <p:spPr>
              <a:xfrm>
                <a:off x="4302583" y="2346325"/>
                <a:ext cx="357826" cy="357826"/>
              </a:xfrm>
              <a:custGeom>
                <a:avLst/>
                <a:gdLst/>
                <a:ahLst/>
                <a:cxnLst/>
                <a:rect l="l" t="t" r="r" b="b"/>
                <a:pathLst>
                  <a:path w="17080" h="17080" extrusionOk="0">
                    <a:moveTo>
                      <a:pt x="8564" y="3363"/>
                    </a:moveTo>
                    <a:cubicBezTo>
                      <a:pt x="9542" y="3363"/>
                      <a:pt x="10532" y="3645"/>
                      <a:pt x="11409" y="4237"/>
                    </a:cubicBezTo>
                    <a:cubicBezTo>
                      <a:pt x="15212" y="6739"/>
                      <a:pt x="14077" y="12643"/>
                      <a:pt x="9608" y="13544"/>
                    </a:cubicBezTo>
                    <a:cubicBezTo>
                      <a:pt x="9245" y="13616"/>
                      <a:pt x="8889" y="13651"/>
                      <a:pt x="8544" y="13651"/>
                    </a:cubicBezTo>
                    <a:cubicBezTo>
                      <a:pt x="4605" y="13651"/>
                      <a:pt x="1973" y="9168"/>
                      <a:pt x="4304" y="5672"/>
                    </a:cubicBezTo>
                    <a:cubicBezTo>
                      <a:pt x="5270" y="4180"/>
                      <a:pt x="6899" y="3363"/>
                      <a:pt x="8564" y="3363"/>
                    </a:cubicBezTo>
                    <a:close/>
                    <a:moveTo>
                      <a:pt x="8576" y="2947"/>
                    </a:moveTo>
                    <a:cubicBezTo>
                      <a:pt x="6816" y="2947"/>
                      <a:pt x="5050" y="3768"/>
                      <a:pt x="3937" y="5438"/>
                    </a:cubicBezTo>
                    <a:cubicBezTo>
                      <a:pt x="1502" y="9141"/>
                      <a:pt x="4137" y="14044"/>
                      <a:pt x="8574" y="14078"/>
                    </a:cubicBezTo>
                    <a:cubicBezTo>
                      <a:pt x="12777" y="14078"/>
                      <a:pt x="15478" y="9574"/>
                      <a:pt x="13477" y="5872"/>
                    </a:cubicBezTo>
                    <a:cubicBezTo>
                      <a:pt x="12430" y="3935"/>
                      <a:pt x="10507" y="2947"/>
                      <a:pt x="8576" y="2947"/>
                    </a:cubicBezTo>
                    <a:close/>
                    <a:moveTo>
                      <a:pt x="8207" y="401"/>
                    </a:moveTo>
                    <a:lnTo>
                      <a:pt x="9041" y="1302"/>
                    </a:lnTo>
                    <a:cubicBezTo>
                      <a:pt x="9074" y="1335"/>
                      <a:pt x="9107" y="1335"/>
                      <a:pt x="9174" y="1335"/>
                    </a:cubicBezTo>
                    <a:cubicBezTo>
                      <a:pt x="9641" y="1402"/>
                      <a:pt x="10108" y="1469"/>
                      <a:pt x="10575" y="1602"/>
                    </a:cubicBezTo>
                    <a:cubicBezTo>
                      <a:pt x="10592" y="1619"/>
                      <a:pt x="10608" y="1627"/>
                      <a:pt x="10629" y="1627"/>
                    </a:cubicBezTo>
                    <a:cubicBezTo>
                      <a:pt x="10650" y="1627"/>
                      <a:pt x="10675" y="1619"/>
                      <a:pt x="10708" y="1602"/>
                    </a:cubicBezTo>
                    <a:lnTo>
                      <a:pt x="12043" y="1035"/>
                    </a:lnTo>
                    <a:lnTo>
                      <a:pt x="14111" y="2403"/>
                    </a:lnTo>
                    <a:lnTo>
                      <a:pt x="14111" y="3870"/>
                    </a:lnTo>
                    <a:cubicBezTo>
                      <a:pt x="14111" y="3904"/>
                      <a:pt x="14111" y="3937"/>
                      <a:pt x="14144" y="4004"/>
                    </a:cubicBezTo>
                    <a:cubicBezTo>
                      <a:pt x="14444" y="4337"/>
                      <a:pt x="14711" y="4738"/>
                      <a:pt x="14945" y="5171"/>
                    </a:cubicBezTo>
                    <a:cubicBezTo>
                      <a:pt x="14945" y="5205"/>
                      <a:pt x="14978" y="5238"/>
                      <a:pt x="15045" y="5271"/>
                    </a:cubicBezTo>
                    <a:lnTo>
                      <a:pt x="16179" y="5705"/>
                    </a:lnTo>
                    <a:lnTo>
                      <a:pt x="16679" y="8173"/>
                    </a:lnTo>
                    <a:lnTo>
                      <a:pt x="15812" y="9007"/>
                    </a:lnTo>
                    <a:cubicBezTo>
                      <a:pt x="15779" y="9041"/>
                      <a:pt x="15745" y="9074"/>
                      <a:pt x="15745" y="9141"/>
                    </a:cubicBezTo>
                    <a:cubicBezTo>
                      <a:pt x="15712" y="9608"/>
                      <a:pt x="15612" y="10041"/>
                      <a:pt x="15478" y="10508"/>
                    </a:cubicBezTo>
                    <a:cubicBezTo>
                      <a:pt x="15478" y="10542"/>
                      <a:pt x="15478" y="10608"/>
                      <a:pt x="15478" y="10642"/>
                    </a:cubicBezTo>
                    <a:lnTo>
                      <a:pt x="16079" y="11976"/>
                    </a:lnTo>
                    <a:lnTo>
                      <a:pt x="14678" y="14078"/>
                    </a:lnTo>
                    <a:lnTo>
                      <a:pt x="13244" y="14044"/>
                    </a:lnTo>
                    <a:cubicBezTo>
                      <a:pt x="13177" y="14044"/>
                      <a:pt x="13143" y="14044"/>
                      <a:pt x="13110" y="14078"/>
                    </a:cubicBezTo>
                    <a:cubicBezTo>
                      <a:pt x="12743" y="14378"/>
                      <a:pt x="12343" y="14645"/>
                      <a:pt x="11943" y="14845"/>
                    </a:cubicBezTo>
                    <a:cubicBezTo>
                      <a:pt x="11876" y="14878"/>
                      <a:pt x="11843" y="14911"/>
                      <a:pt x="11843" y="14978"/>
                    </a:cubicBezTo>
                    <a:lnTo>
                      <a:pt x="11376" y="16112"/>
                    </a:lnTo>
                    <a:lnTo>
                      <a:pt x="8940" y="16613"/>
                    </a:lnTo>
                    <a:lnTo>
                      <a:pt x="8107" y="15745"/>
                    </a:lnTo>
                    <a:cubicBezTo>
                      <a:pt x="8040" y="15679"/>
                      <a:pt x="8006" y="15679"/>
                      <a:pt x="7973" y="15679"/>
                    </a:cubicBezTo>
                    <a:cubicBezTo>
                      <a:pt x="7473" y="15612"/>
                      <a:pt x="7039" y="15545"/>
                      <a:pt x="6572" y="15412"/>
                    </a:cubicBezTo>
                    <a:lnTo>
                      <a:pt x="6505" y="15412"/>
                    </a:lnTo>
                    <a:cubicBezTo>
                      <a:pt x="6505" y="15412"/>
                      <a:pt x="6472" y="15412"/>
                      <a:pt x="6439" y="15445"/>
                    </a:cubicBezTo>
                    <a:lnTo>
                      <a:pt x="5138" y="16012"/>
                    </a:lnTo>
                    <a:lnTo>
                      <a:pt x="3036" y="14645"/>
                    </a:lnTo>
                    <a:lnTo>
                      <a:pt x="3036" y="13177"/>
                    </a:lnTo>
                    <a:cubicBezTo>
                      <a:pt x="3036" y="13144"/>
                      <a:pt x="3036" y="13077"/>
                      <a:pt x="3003" y="13043"/>
                    </a:cubicBezTo>
                    <a:cubicBezTo>
                      <a:pt x="2703" y="12710"/>
                      <a:pt x="2436" y="12310"/>
                      <a:pt x="2236" y="11909"/>
                    </a:cubicBezTo>
                    <a:cubicBezTo>
                      <a:pt x="2202" y="11843"/>
                      <a:pt x="2169" y="11809"/>
                      <a:pt x="2102" y="11776"/>
                    </a:cubicBezTo>
                    <a:lnTo>
                      <a:pt x="968" y="11342"/>
                    </a:lnTo>
                    <a:lnTo>
                      <a:pt x="468" y="8874"/>
                    </a:lnTo>
                    <a:lnTo>
                      <a:pt x="1335" y="8040"/>
                    </a:lnTo>
                    <a:cubicBezTo>
                      <a:pt x="1368" y="8007"/>
                      <a:pt x="1402" y="7973"/>
                      <a:pt x="1402" y="7906"/>
                    </a:cubicBezTo>
                    <a:cubicBezTo>
                      <a:pt x="1435" y="7473"/>
                      <a:pt x="1535" y="7006"/>
                      <a:pt x="1669" y="6572"/>
                    </a:cubicBezTo>
                    <a:cubicBezTo>
                      <a:pt x="1669" y="6505"/>
                      <a:pt x="1669" y="6439"/>
                      <a:pt x="1669" y="6405"/>
                    </a:cubicBezTo>
                    <a:lnTo>
                      <a:pt x="1068" y="5071"/>
                    </a:lnTo>
                    <a:lnTo>
                      <a:pt x="2469" y="2970"/>
                    </a:lnTo>
                    <a:lnTo>
                      <a:pt x="3904" y="3003"/>
                    </a:lnTo>
                    <a:cubicBezTo>
                      <a:pt x="3937" y="3003"/>
                      <a:pt x="4004" y="2970"/>
                      <a:pt x="4037" y="2970"/>
                    </a:cubicBezTo>
                    <a:cubicBezTo>
                      <a:pt x="4404" y="2669"/>
                      <a:pt x="4804" y="2403"/>
                      <a:pt x="5204" y="2169"/>
                    </a:cubicBezTo>
                    <a:cubicBezTo>
                      <a:pt x="5271" y="2169"/>
                      <a:pt x="5305" y="2102"/>
                      <a:pt x="5305" y="2069"/>
                    </a:cubicBezTo>
                    <a:lnTo>
                      <a:pt x="5738" y="901"/>
                    </a:lnTo>
                    <a:lnTo>
                      <a:pt x="8207" y="401"/>
                    </a:lnTo>
                    <a:close/>
                    <a:moveTo>
                      <a:pt x="8207" y="1"/>
                    </a:moveTo>
                    <a:lnTo>
                      <a:pt x="5505" y="568"/>
                    </a:lnTo>
                    <a:cubicBezTo>
                      <a:pt x="5438" y="568"/>
                      <a:pt x="5405" y="635"/>
                      <a:pt x="5371" y="701"/>
                    </a:cubicBezTo>
                    <a:lnTo>
                      <a:pt x="4904" y="1869"/>
                    </a:lnTo>
                    <a:cubicBezTo>
                      <a:pt x="4504" y="2069"/>
                      <a:pt x="4137" y="2302"/>
                      <a:pt x="3803" y="2603"/>
                    </a:cubicBezTo>
                    <a:lnTo>
                      <a:pt x="2302" y="2569"/>
                    </a:lnTo>
                    <a:cubicBezTo>
                      <a:pt x="2236" y="2569"/>
                      <a:pt x="2169" y="2603"/>
                      <a:pt x="2136" y="2669"/>
                    </a:cubicBezTo>
                    <a:lnTo>
                      <a:pt x="601" y="4938"/>
                    </a:lnTo>
                    <a:cubicBezTo>
                      <a:pt x="568" y="5004"/>
                      <a:pt x="568" y="5071"/>
                      <a:pt x="601" y="5138"/>
                    </a:cubicBezTo>
                    <a:lnTo>
                      <a:pt x="1202" y="6505"/>
                    </a:lnTo>
                    <a:cubicBezTo>
                      <a:pt x="1102" y="6939"/>
                      <a:pt x="1035" y="7373"/>
                      <a:pt x="968" y="7806"/>
                    </a:cubicBezTo>
                    <a:lnTo>
                      <a:pt x="67" y="8707"/>
                    </a:lnTo>
                    <a:cubicBezTo>
                      <a:pt x="34" y="8740"/>
                      <a:pt x="1" y="8807"/>
                      <a:pt x="1" y="8874"/>
                    </a:cubicBezTo>
                    <a:lnTo>
                      <a:pt x="568" y="11576"/>
                    </a:lnTo>
                    <a:cubicBezTo>
                      <a:pt x="568" y="11642"/>
                      <a:pt x="635" y="11709"/>
                      <a:pt x="701" y="11709"/>
                    </a:cubicBezTo>
                    <a:lnTo>
                      <a:pt x="1869" y="12176"/>
                    </a:lnTo>
                    <a:cubicBezTo>
                      <a:pt x="2069" y="12576"/>
                      <a:pt x="2302" y="12943"/>
                      <a:pt x="2603" y="13310"/>
                    </a:cubicBezTo>
                    <a:lnTo>
                      <a:pt x="2603" y="14778"/>
                    </a:lnTo>
                    <a:cubicBezTo>
                      <a:pt x="2603" y="14845"/>
                      <a:pt x="2636" y="14911"/>
                      <a:pt x="2703" y="14945"/>
                    </a:cubicBezTo>
                    <a:lnTo>
                      <a:pt x="4971" y="16479"/>
                    </a:lnTo>
                    <a:cubicBezTo>
                      <a:pt x="5004" y="16496"/>
                      <a:pt x="5038" y="16504"/>
                      <a:pt x="5071" y="16504"/>
                    </a:cubicBezTo>
                    <a:cubicBezTo>
                      <a:pt x="5104" y="16504"/>
                      <a:pt x="5138" y="16496"/>
                      <a:pt x="5171" y="16479"/>
                    </a:cubicBezTo>
                    <a:lnTo>
                      <a:pt x="6539" y="15879"/>
                    </a:lnTo>
                    <a:cubicBezTo>
                      <a:pt x="6972" y="15979"/>
                      <a:pt x="7406" y="16079"/>
                      <a:pt x="7840" y="16112"/>
                    </a:cubicBezTo>
                    <a:lnTo>
                      <a:pt x="8707" y="17013"/>
                    </a:lnTo>
                    <a:cubicBezTo>
                      <a:pt x="8740" y="17046"/>
                      <a:pt x="8807" y="17080"/>
                      <a:pt x="8874" y="17080"/>
                    </a:cubicBezTo>
                    <a:lnTo>
                      <a:pt x="8907" y="17080"/>
                    </a:lnTo>
                    <a:lnTo>
                      <a:pt x="11609" y="16513"/>
                    </a:lnTo>
                    <a:cubicBezTo>
                      <a:pt x="11676" y="16513"/>
                      <a:pt x="11709" y="16446"/>
                      <a:pt x="11742" y="16379"/>
                    </a:cubicBezTo>
                    <a:lnTo>
                      <a:pt x="12209" y="15212"/>
                    </a:lnTo>
                    <a:cubicBezTo>
                      <a:pt x="12576" y="15012"/>
                      <a:pt x="12977" y="14745"/>
                      <a:pt x="13310" y="14478"/>
                    </a:cubicBezTo>
                    <a:lnTo>
                      <a:pt x="14811" y="14511"/>
                    </a:lnTo>
                    <a:cubicBezTo>
                      <a:pt x="14878" y="14511"/>
                      <a:pt x="14945" y="14478"/>
                      <a:pt x="14978" y="14411"/>
                    </a:cubicBezTo>
                    <a:lnTo>
                      <a:pt x="16479" y="12143"/>
                    </a:lnTo>
                    <a:cubicBezTo>
                      <a:pt x="16513" y="12076"/>
                      <a:pt x="16513" y="12009"/>
                      <a:pt x="16479" y="11943"/>
                    </a:cubicBezTo>
                    <a:lnTo>
                      <a:pt x="15879" y="10575"/>
                    </a:lnTo>
                    <a:cubicBezTo>
                      <a:pt x="15979" y="10141"/>
                      <a:pt x="16079" y="9708"/>
                      <a:pt x="16112" y="9274"/>
                    </a:cubicBezTo>
                    <a:lnTo>
                      <a:pt x="17013" y="8407"/>
                    </a:lnTo>
                    <a:cubicBezTo>
                      <a:pt x="17080" y="8340"/>
                      <a:pt x="17080" y="8273"/>
                      <a:pt x="17080" y="8207"/>
                    </a:cubicBezTo>
                    <a:lnTo>
                      <a:pt x="16546" y="5505"/>
                    </a:lnTo>
                    <a:cubicBezTo>
                      <a:pt x="16513" y="5438"/>
                      <a:pt x="16479" y="5405"/>
                      <a:pt x="16412" y="5371"/>
                    </a:cubicBezTo>
                    <a:lnTo>
                      <a:pt x="15245" y="4904"/>
                    </a:lnTo>
                    <a:cubicBezTo>
                      <a:pt x="15011" y="4504"/>
                      <a:pt x="14778" y="4137"/>
                      <a:pt x="14478" y="3804"/>
                    </a:cubicBezTo>
                    <a:lnTo>
                      <a:pt x="14511" y="2302"/>
                    </a:lnTo>
                    <a:cubicBezTo>
                      <a:pt x="14511" y="2236"/>
                      <a:pt x="14478" y="2169"/>
                      <a:pt x="14411" y="2136"/>
                    </a:cubicBezTo>
                    <a:lnTo>
                      <a:pt x="12143" y="601"/>
                    </a:lnTo>
                    <a:lnTo>
                      <a:pt x="11943" y="601"/>
                    </a:lnTo>
                    <a:lnTo>
                      <a:pt x="10575" y="1202"/>
                    </a:lnTo>
                    <a:cubicBezTo>
                      <a:pt x="10141" y="1102"/>
                      <a:pt x="9708" y="1002"/>
                      <a:pt x="9274" y="968"/>
                    </a:cubicBezTo>
                    <a:lnTo>
                      <a:pt x="8407" y="68"/>
                    </a:lnTo>
                    <a:cubicBezTo>
                      <a:pt x="8340" y="34"/>
                      <a:pt x="8273" y="1"/>
                      <a:pt x="82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5"/>
              <p:cNvSpPr/>
              <p:nvPr/>
            </p:nvSpPr>
            <p:spPr>
              <a:xfrm>
                <a:off x="5166352" y="2159053"/>
                <a:ext cx="986075" cy="1160777"/>
              </a:xfrm>
              <a:custGeom>
                <a:avLst/>
                <a:gdLst/>
                <a:ahLst/>
                <a:cxnLst/>
                <a:rect l="l" t="t" r="r" b="b"/>
                <a:pathLst>
                  <a:path w="47068" h="55407" extrusionOk="0">
                    <a:moveTo>
                      <a:pt x="30122" y="15845"/>
                    </a:moveTo>
                    <a:lnTo>
                      <a:pt x="27887" y="32457"/>
                    </a:lnTo>
                    <a:lnTo>
                      <a:pt x="13943" y="30589"/>
                    </a:lnTo>
                    <a:lnTo>
                      <a:pt x="30122" y="15845"/>
                    </a:lnTo>
                    <a:close/>
                    <a:moveTo>
                      <a:pt x="32223" y="0"/>
                    </a:moveTo>
                    <a:lnTo>
                      <a:pt x="1601" y="28220"/>
                    </a:lnTo>
                    <a:lnTo>
                      <a:pt x="0" y="40262"/>
                    </a:lnTo>
                    <a:lnTo>
                      <a:pt x="26386" y="43831"/>
                    </a:lnTo>
                    <a:lnTo>
                      <a:pt x="25051" y="53705"/>
                    </a:lnTo>
                    <a:lnTo>
                      <a:pt x="37694" y="55406"/>
                    </a:lnTo>
                    <a:lnTo>
                      <a:pt x="38995" y="45533"/>
                    </a:lnTo>
                    <a:lnTo>
                      <a:pt x="45533" y="46433"/>
                    </a:lnTo>
                    <a:lnTo>
                      <a:pt x="47067" y="35058"/>
                    </a:lnTo>
                    <a:lnTo>
                      <a:pt x="40529" y="34158"/>
                    </a:lnTo>
                    <a:lnTo>
                      <a:pt x="44832" y="1735"/>
                    </a:lnTo>
                    <a:lnTo>
                      <a:pt x="32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6" name="Google Shape;926;p45"/>
            <p:cNvSpPr/>
            <p:nvPr/>
          </p:nvSpPr>
          <p:spPr>
            <a:xfrm>
              <a:off x="4368094" y="3024079"/>
              <a:ext cx="759836" cy="515873"/>
            </a:xfrm>
            <a:custGeom>
              <a:avLst/>
              <a:gdLst/>
              <a:ahLst/>
              <a:cxnLst/>
              <a:rect l="l" t="t" r="r" b="b"/>
              <a:pathLst>
                <a:path w="36269" h="24624" extrusionOk="0">
                  <a:moveTo>
                    <a:pt x="14393" y="0"/>
                  </a:moveTo>
                  <a:cubicBezTo>
                    <a:pt x="1" y="0"/>
                    <a:pt x="908" y="15522"/>
                    <a:pt x="376" y="24257"/>
                  </a:cubicBezTo>
                  <a:lnTo>
                    <a:pt x="30865" y="24624"/>
                  </a:lnTo>
                  <a:cubicBezTo>
                    <a:pt x="30865" y="24624"/>
                    <a:pt x="36269" y="2608"/>
                    <a:pt x="17422" y="206"/>
                  </a:cubicBezTo>
                  <a:cubicBezTo>
                    <a:pt x="16343" y="67"/>
                    <a:pt x="15335" y="0"/>
                    <a:pt x="1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4468905" y="3094093"/>
              <a:ext cx="321499" cy="320765"/>
            </a:xfrm>
            <a:custGeom>
              <a:avLst/>
              <a:gdLst/>
              <a:ahLst/>
              <a:cxnLst/>
              <a:rect l="l" t="t" r="r" b="b"/>
              <a:pathLst>
                <a:path w="15346" h="15311" extrusionOk="0">
                  <a:moveTo>
                    <a:pt x="7673" y="0"/>
                  </a:moveTo>
                  <a:cubicBezTo>
                    <a:pt x="3437" y="0"/>
                    <a:pt x="1" y="3436"/>
                    <a:pt x="1" y="7672"/>
                  </a:cubicBezTo>
                  <a:cubicBezTo>
                    <a:pt x="1" y="11875"/>
                    <a:pt x="3437" y="15311"/>
                    <a:pt x="7673" y="15311"/>
                  </a:cubicBezTo>
                  <a:cubicBezTo>
                    <a:pt x="11909" y="15311"/>
                    <a:pt x="15345" y="11875"/>
                    <a:pt x="15345" y="7672"/>
                  </a:cubicBezTo>
                  <a:cubicBezTo>
                    <a:pt x="15345" y="3436"/>
                    <a:pt x="11909" y="0"/>
                    <a:pt x="7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4485686" y="3092292"/>
              <a:ext cx="301219" cy="129701"/>
            </a:xfrm>
            <a:custGeom>
              <a:avLst/>
              <a:gdLst/>
              <a:ahLst/>
              <a:cxnLst/>
              <a:rect l="l" t="t" r="r" b="b"/>
              <a:pathLst>
                <a:path w="14378" h="6191" extrusionOk="0">
                  <a:moveTo>
                    <a:pt x="6818" y="1"/>
                  </a:moveTo>
                  <a:cubicBezTo>
                    <a:pt x="3523" y="1"/>
                    <a:pt x="332" y="2415"/>
                    <a:pt x="0" y="4856"/>
                  </a:cubicBezTo>
                  <a:lnTo>
                    <a:pt x="14377" y="6190"/>
                  </a:lnTo>
                  <a:cubicBezTo>
                    <a:pt x="13877" y="3088"/>
                    <a:pt x="10741" y="586"/>
                    <a:pt x="7873" y="86"/>
                  </a:cubicBezTo>
                  <a:cubicBezTo>
                    <a:pt x="7522" y="28"/>
                    <a:pt x="7169" y="1"/>
                    <a:pt x="6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4656198" y="3171608"/>
              <a:ext cx="98549" cy="152453"/>
            </a:xfrm>
            <a:custGeom>
              <a:avLst/>
              <a:gdLst/>
              <a:ahLst/>
              <a:cxnLst/>
              <a:rect l="l" t="t" r="r" b="b"/>
              <a:pathLst>
                <a:path w="4704" h="7277" extrusionOk="0">
                  <a:moveTo>
                    <a:pt x="2426" y="1"/>
                  </a:moveTo>
                  <a:cubicBezTo>
                    <a:pt x="1223" y="1"/>
                    <a:pt x="165" y="1546"/>
                    <a:pt x="67" y="3539"/>
                  </a:cubicBezTo>
                  <a:cubicBezTo>
                    <a:pt x="0" y="5540"/>
                    <a:pt x="901" y="7208"/>
                    <a:pt x="2169" y="7275"/>
                  </a:cubicBezTo>
                  <a:cubicBezTo>
                    <a:pt x="2194" y="7276"/>
                    <a:pt x="2219" y="7277"/>
                    <a:pt x="2245" y="7277"/>
                  </a:cubicBezTo>
                  <a:cubicBezTo>
                    <a:pt x="3448" y="7277"/>
                    <a:pt x="4506" y="5732"/>
                    <a:pt x="4604" y="3772"/>
                  </a:cubicBezTo>
                  <a:cubicBezTo>
                    <a:pt x="4704" y="1771"/>
                    <a:pt x="3770" y="69"/>
                    <a:pt x="2502" y="3"/>
                  </a:cubicBezTo>
                  <a:cubicBezTo>
                    <a:pt x="2477" y="1"/>
                    <a:pt x="2452" y="1"/>
                    <a:pt x="2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4403227" y="3084980"/>
              <a:ext cx="395557" cy="338971"/>
            </a:xfrm>
            <a:custGeom>
              <a:avLst/>
              <a:gdLst/>
              <a:ahLst/>
              <a:cxnLst/>
              <a:rect l="l" t="t" r="r" b="b"/>
              <a:pathLst>
                <a:path w="18881" h="16180" extrusionOk="0">
                  <a:moveTo>
                    <a:pt x="10808" y="835"/>
                  </a:moveTo>
                  <a:cubicBezTo>
                    <a:pt x="14811" y="835"/>
                    <a:pt x="18046" y="4104"/>
                    <a:pt x="18046" y="8107"/>
                  </a:cubicBezTo>
                  <a:cubicBezTo>
                    <a:pt x="18046" y="12462"/>
                    <a:pt x="14475" y="15351"/>
                    <a:pt x="10750" y="15351"/>
                  </a:cubicBezTo>
                  <a:cubicBezTo>
                    <a:pt x="8968" y="15351"/>
                    <a:pt x="7150" y="14690"/>
                    <a:pt x="5671" y="13211"/>
                  </a:cubicBezTo>
                  <a:cubicBezTo>
                    <a:pt x="1101" y="8641"/>
                    <a:pt x="4337" y="835"/>
                    <a:pt x="10808" y="835"/>
                  </a:cubicBezTo>
                  <a:close/>
                  <a:moveTo>
                    <a:pt x="10735" y="0"/>
                  </a:moveTo>
                  <a:cubicBezTo>
                    <a:pt x="8756" y="0"/>
                    <a:pt x="6740" y="733"/>
                    <a:pt x="5104" y="2370"/>
                  </a:cubicBezTo>
                  <a:cubicBezTo>
                    <a:pt x="0" y="7473"/>
                    <a:pt x="3603" y="16180"/>
                    <a:pt x="10808" y="16180"/>
                  </a:cubicBezTo>
                  <a:cubicBezTo>
                    <a:pt x="15278" y="16180"/>
                    <a:pt x="18880" y="12544"/>
                    <a:pt x="18880" y="8107"/>
                  </a:cubicBezTo>
                  <a:cubicBezTo>
                    <a:pt x="18880" y="3228"/>
                    <a:pt x="14887" y="0"/>
                    <a:pt x="10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4964247" y="3277385"/>
              <a:ext cx="39281" cy="250185"/>
            </a:xfrm>
            <a:custGeom>
              <a:avLst/>
              <a:gdLst/>
              <a:ahLst/>
              <a:cxnLst/>
              <a:rect l="l" t="t" r="r" b="b"/>
              <a:pathLst>
                <a:path w="1875" h="11942" extrusionOk="0">
                  <a:moveTo>
                    <a:pt x="246" y="0"/>
                  </a:moveTo>
                  <a:cubicBezTo>
                    <a:pt x="124" y="0"/>
                    <a:pt x="1" y="100"/>
                    <a:pt x="40" y="257"/>
                  </a:cubicBezTo>
                  <a:cubicBezTo>
                    <a:pt x="1408" y="5995"/>
                    <a:pt x="74" y="11632"/>
                    <a:pt x="74" y="11699"/>
                  </a:cubicBezTo>
                  <a:cubicBezTo>
                    <a:pt x="40" y="11799"/>
                    <a:pt x="107" y="11932"/>
                    <a:pt x="240" y="11932"/>
                  </a:cubicBezTo>
                  <a:lnTo>
                    <a:pt x="274" y="11932"/>
                  </a:lnTo>
                  <a:cubicBezTo>
                    <a:pt x="292" y="11938"/>
                    <a:pt x="309" y="11941"/>
                    <a:pt x="327" y="11941"/>
                  </a:cubicBezTo>
                  <a:cubicBezTo>
                    <a:pt x="407" y="11941"/>
                    <a:pt x="480" y="11881"/>
                    <a:pt x="507" y="11799"/>
                  </a:cubicBezTo>
                  <a:cubicBezTo>
                    <a:pt x="507" y="11732"/>
                    <a:pt x="1875" y="5995"/>
                    <a:pt x="441" y="157"/>
                  </a:cubicBezTo>
                  <a:cubicBezTo>
                    <a:pt x="413" y="48"/>
                    <a:pt x="330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4898694" y="3140833"/>
              <a:ext cx="51726" cy="76970"/>
            </a:xfrm>
            <a:custGeom>
              <a:avLst/>
              <a:gdLst/>
              <a:ahLst/>
              <a:cxnLst/>
              <a:rect l="l" t="t" r="r" b="b"/>
              <a:pathLst>
                <a:path w="2469" h="3674" extrusionOk="0">
                  <a:moveTo>
                    <a:pt x="224" y="1"/>
                  </a:moveTo>
                  <a:cubicBezTo>
                    <a:pt x="182" y="1"/>
                    <a:pt x="139" y="12"/>
                    <a:pt x="100" y="37"/>
                  </a:cubicBezTo>
                  <a:cubicBezTo>
                    <a:pt x="0" y="137"/>
                    <a:pt x="0" y="237"/>
                    <a:pt x="67" y="338"/>
                  </a:cubicBezTo>
                  <a:cubicBezTo>
                    <a:pt x="868" y="1305"/>
                    <a:pt x="1535" y="2406"/>
                    <a:pt x="2069" y="3540"/>
                  </a:cubicBezTo>
                  <a:cubicBezTo>
                    <a:pt x="2102" y="3607"/>
                    <a:pt x="2169" y="3640"/>
                    <a:pt x="2235" y="3673"/>
                  </a:cubicBezTo>
                  <a:cubicBezTo>
                    <a:pt x="2269" y="3640"/>
                    <a:pt x="2302" y="3640"/>
                    <a:pt x="2335" y="3640"/>
                  </a:cubicBezTo>
                  <a:cubicBezTo>
                    <a:pt x="2435" y="3573"/>
                    <a:pt x="2469" y="3473"/>
                    <a:pt x="2435" y="3373"/>
                  </a:cubicBezTo>
                  <a:cubicBezTo>
                    <a:pt x="1902" y="2172"/>
                    <a:pt x="1201" y="1071"/>
                    <a:pt x="401" y="71"/>
                  </a:cubicBezTo>
                  <a:cubicBezTo>
                    <a:pt x="359" y="29"/>
                    <a:pt x="293" y="1"/>
                    <a:pt x="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3495903" y="4112012"/>
              <a:ext cx="696294" cy="338531"/>
            </a:xfrm>
            <a:custGeom>
              <a:avLst/>
              <a:gdLst/>
              <a:ahLst/>
              <a:cxnLst/>
              <a:rect l="l" t="t" r="r" b="b"/>
              <a:pathLst>
                <a:path w="33236" h="16159" extrusionOk="0">
                  <a:moveTo>
                    <a:pt x="14843" y="0"/>
                  </a:moveTo>
                  <a:cubicBezTo>
                    <a:pt x="14155" y="0"/>
                    <a:pt x="13478" y="336"/>
                    <a:pt x="13088" y="981"/>
                  </a:cubicBezTo>
                  <a:cubicBezTo>
                    <a:pt x="7017" y="10521"/>
                    <a:pt x="4115" y="11989"/>
                    <a:pt x="2914" y="11989"/>
                  </a:cubicBezTo>
                  <a:lnTo>
                    <a:pt x="2880" y="11989"/>
                  </a:lnTo>
                  <a:cubicBezTo>
                    <a:pt x="2858" y="11988"/>
                    <a:pt x="2837" y="11988"/>
                    <a:pt x="2815" y="11988"/>
                  </a:cubicBezTo>
                  <a:cubicBezTo>
                    <a:pt x="110" y="11988"/>
                    <a:pt x="0" y="16092"/>
                    <a:pt x="2747" y="16158"/>
                  </a:cubicBezTo>
                  <a:lnTo>
                    <a:pt x="2914" y="16158"/>
                  </a:lnTo>
                  <a:cubicBezTo>
                    <a:pt x="6450" y="16158"/>
                    <a:pt x="10219" y="12856"/>
                    <a:pt x="15323" y="5217"/>
                  </a:cubicBezTo>
                  <a:cubicBezTo>
                    <a:pt x="19826" y="8886"/>
                    <a:pt x="24663" y="12122"/>
                    <a:pt x="29800" y="14857"/>
                  </a:cubicBezTo>
                  <a:cubicBezTo>
                    <a:pt x="30130" y="15033"/>
                    <a:pt x="30483" y="15116"/>
                    <a:pt x="30829" y="15116"/>
                  </a:cubicBezTo>
                  <a:cubicBezTo>
                    <a:pt x="31599" y="15116"/>
                    <a:pt x="32333" y="14704"/>
                    <a:pt x="32702" y="13990"/>
                  </a:cubicBezTo>
                  <a:cubicBezTo>
                    <a:pt x="33235" y="12923"/>
                    <a:pt x="32768" y="11622"/>
                    <a:pt x="31701" y="11155"/>
                  </a:cubicBezTo>
                  <a:cubicBezTo>
                    <a:pt x="26164" y="8153"/>
                    <a:pt x="20960" y="4617"/>
                    <a:pt x="16223" y="514"/>
                  </a:cubicBezTo>
                  <a:cubicBezTo>
                    <a:pt x="15822" y="168"/>
                    <a:pt x="15330" y="0"/>
                    <a:pt x="14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3740034" y="3628654"/>
              <a:ext cx="435634" cy="486438"/>
            </a:xfrm>
            <a:custGeom>
              <a:avLst/>
              <a:gdLst/>
              <a:ahLst/>
              <a:cxnLst/>
              <a:rect l="l" t="t" r="r" b="b"/>
              <a:pathLst>
                <a:path w="20794" h="23219" extrusionOk="0">
                  <a:moveTo>
                    <a:pt x="19144" y="1"/>
                  </a:moveTo>
                  <a:cubicBezTo>
                    <a:pt x="19123" y="1"/>
                    <a:pt x="19102" y="1"/>
                    <a:pt x="19081" y="2"/>
                  </a:cubicBezTo>
                  <a:cubicBezTo>
                    <a:pt x="18547" y="2"/>
                    <a:pt x="6371" y="469"/>
                    <a:pt x="667" y="4372"/>
                  </a:cubicBezTo>
                  <a:cubicBezTo>
                    <a:pt x="167" y="4706"/>
                    <a:pt x="0" y="5339"/>
                    <a:pt x="234" y="5907"/>
                  </a:cubicBezTo>
                  <a:cubicBezTo>
                    <a:pt x="2869" y="11944"/>
                    <a:pt x="3236" y="19716"/>
                    <a:pt x="2936" y="21785"/>
                  </a:cubicBezTo>
                  <a:cubicBezTo>
                    <a:pt x="2836" y="22485"/>
                    <a:pt x="3303" y="23119"/>
                    <a:pt x="3970" y="23219"/>
                  </a:cubicBezTo>
                  <a:lnTo>
                    <a:pt x="4170" y="23219"/>
                  </a:lnTo>
                  <a:cubicBezTo>
                    <a:pt x="4770" y="23219"/>
                    <a:pt x="5304" y="22752"/>
                    <a:pt x="5404" y="22151"/>
                  </a:cubicBezTo>
                  <a:cubicBezTo>
                    <a:pt x="5804" y="19450"/>
                    <a:pt x="5271" y="11944"/>
                    <a:pt x="2936" y="5907"/>
                  </a:cubicBezTo>
                  <a:cubicBezTo>
                    <a:pt x="8406" y="2904"/>
                    <a:pt x="19047" y="2504"/>
                    <a:pt x="19147" y="2504"/>
                  </a:cubicBezTo>
                  <a:cubicBezTo>
                    <a:pt x="20793" y="2438"/>
                    <a:pt x="20717" y="1"/>
                    <a:pt x="19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3664195" y="4051634"/>
              <a:ext cx="226805" cy="161713"/>
            </a:xfrm>
            <a:custGeom>
              <a:avLst/>
              <a:gdLst/>
              <a:ahLst/>
              <a:cxnLst/>
              <a:rect l="l" t="t" r="r" b="b"/>
              <a:pathLst>
                <a:path w="10826" h="7719" extrusionOk="0">
                  <a:moveTo>
                    <a:pt x="7113" y="1"/>
                  </a:moveTo>
                  <a:cubicBezTo>
                    <a:pt x="5769" y="1"/>
                    <a:pt x="4233" y="487"/>
                    <a:pt x="3120" y="1361"/>
                  </a:cubicBezTo>
                  <a:cubicBezTo>
                    <a:pt x="1919" y="2228"/>
                    <a:pt x="351" y="4964"/>
                    <a:pt x="184" y="5931"/>
                  </a:cubicBezTo>
                  <a:cubicBezTo>
                    <a:pt x="0" y="6853"/>
                    <a:pt x="693" y="7718"/>
                    <a:pt x="1612" y="7718"/>
                  </a:cubicBezTo>
                  <a:cubicBezTo>
                    <a:pt x="1691" y="7718"/>
                    <a:pt x="1771" y="7712"/>
                    <a:pt x="1852" y="7699"/>
                  </a:cubicBezTo>
                  <a:cubicBezTo>
                    <a:pt x="3112" y="7582"/>
                    <a:pt x="4783" y="5973"/>
                    <a:pt x="5172" y="5582"/>
                  </a:cubicBezTo>
                  <a:lnTo>
                    <a:pt x="5172" y="5582"/>
                  </a:lnTo>
                  <a:cubicBezTo>
                    <a:pt x="4504" y="6298"/>
                    <a:pt x="4802" y="6886"/>
                    <a:pt x="5660" y="6886"/>
                  </a:cubicBezTo>
                  <a:cubicBezTo>
                    <a:pt x="6270" y="6886"/>
                    <a:pt x="7161" y="6589"/>
                    <a:pt x="8190" y="5831"/>
                  </a:cubicBezTo>
                  <a:cubicBezTo>
                    <a:pt x="9558" y="4797"/>
                    <a:pt x="10825" y="3596"/>
                    <a:pt x="9891" y="1394"/>
                  </a:cubicBezTo>
                  <a:cubicBezTo>
                    <a:pt x="9486" y="437"/>
                    <a:pt x="8386" y="1"/>
                    <a:pt x="7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4011881" y="3438616"/>
              <a:ext cx="1215289" cy="1032186"/>
            </a:xfrm>
            <a:custGeom>
              <a:avLst/>
              <a:gdLst/>
              <a:ahLst/>
              <a:cxnLst/>
              <a:rect l="l" t="t" r="r" b="b"/>
              <a:pathLst>
                <a:path w="58009" h="49269" extrusionOk="0">
                  <a:moveTo>
                    <a:pt x="0" y="0"/>
                  </a:moveTo>
                  <a:lnTo>
                    <a:pt x="2035" y="47634"/>
                  </a:lnTo>
                  <a:lnTo>
                    <a:pt x="51137" y="49269"/>
                  </a:lnTo>
                  <a:lnTo>
                    <a:pt x="58008" y="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5083180" y="3465872"/>
              <a:ext cx="364111" cy="1004930"/>
            </a:xfrm>
            <a:custGeom>
              <a:avLst/>
              <a:gdLst/>
              <a:ahLst/>
              <a:cxnLst/>
              <a:rect l="l" t="t" r="r" b="b"/>
              <a:pathLst>
                <a:path w="17380" h="47968" extrusionOk="0">
                  <a:moveTo>
                    <a:pt x="6872" y="0"/>
                  </a:moveTo>
                  <a:lnTo>
                    <a:pt x="1" y="47968"/>
                  </a:lnTo>
                  <a:lnTo>
                    <a:pt x="13210" y="45966"/>
                  </a:lnTo>
                  <a:lnTo>
                    <a:pt x="17380" y="1668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5083180" y="3465872"/>
              <a:ext cx="364111" cy="1004930"/>
            </a:xfrm>
            <a:custGeom>
              <a:avLst/>
              <a:gdLst/>
              <a:ahLst/>
              <a:cxnLst/>
              <a:rect l="l" t="t" r="r" b="b"/>
              <a:pathLst>
                <a:path w="17380" h="47968" extrusionOk="0">
                  <a:moveTo>
                    <a:pt x="6872" y="0"/>
                  </a:moveTo>
                  <a:lnTo>
                    <a:pt x="1" y="47968"/>
                  </a:lnTo>
                  <a:lnTo>
                    <a:pt x="13210" y="45966"/>
                  </a:lnTo>
                  <a:lnTo>
                    <a:pt x="17380" y="1668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4114641" y="3539909"/>
              <a:ext cx="993721" cy="828908"/>
            </a:xfrm>
            <a:custGeom>
              <a:avLst/>
              <a:gdLst/>
              <a:ahLst/>
              <a:cxnLst/>
              <a:rect l="l" t="t" r="r" b="b"/>
              <a:pathLst>
                <a:path w="47433" h="39566" extrusionOk="0">
                  <a:moveTo>
                    <a:pt x="5217" y="1"/>
                  </a:moveTo>
                  <a:cubicBezTo>
                    <a:pt x="2304" y="1"/>
                    <a:pt x="0" y="2410"/>
                    <a:pt x="99" y="5339"/>
                  </a:cubicBezTo>
                  <a:lnTo>
                    <a:pt x="1333" y="33626"/>
                  </a:lnTo>
                  <a:cubicBezTo>
                    <a:pt x="1433" y="36295"/>
                    <a:pt x="3601" y="38429"/>
                    <a:pt x="6270" y="38529"/>
                  </a:cubicBezTo>
                  <a:lnTo>
                    <a:pt x="37726" y="39564"/>
                  </a:lnTo>
                  <a:cubicBezTo>
                    <a:pt x="37770" y="39565"/>
                    <a:pt x="37814" y="39565"/>
                    <a:pt x="37858" y="39565"/>
                  </a:cubicBezTo>
                  <a:cubicBezTo>
                    <a:pt x="40403" y="39565"/>
                    <a:pt x="42569" y="37685"/>
                    <a:pt x="42929" y="35160"/>
                  </a:cubicBezTo>
                  <a:lnTo>
                    <a:pt x="46999" y="6673"/>
                  </a:lnTo>
                  <a:cubicBezTo>
                    <a:pt x="47433" y="3638"/>
                    <a:pt x="45131" y="903"/>
                    <a:pt x="42062" y="836"/>
                  </a:cubicBezTo>
                  <a:lnTo>
                    <a:pt x="5336" y="2"/>
                  </a:lnTo>
                  <a:cubicBezTo>
                    <a:pt x="5296" y="1"/>
                    <a:pt x="5256" y="1"/>
                    <a:pt x="5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4220815" y="3721630"/>
              <a:ext cx="123731" cy="147488"/>
            </a:xfrm>
            <a:custGeom>
              <a:avLst/>
              <a:gdLst/>
              <a:ahLst/>
              <a:cxnLst/>
              <a:rect l="l" t="t" r="r" b="b"/>
              <a:pathLst>
                <a:path w="5906" h="7040" extrusionOk="0">
                  <a:moveTo>
                    <a:pt x="234" y="1"/>
                  </a:moveTo>
                  <a:lnTo>
                    <a:pt x="1" y="6872"/>
                  </a:lnTo>
                  <a:lnTo>
                    <a:pt x="5772" y="7039"/>
                  </a:lnTo>
                  <a:lnTo>
                    <a:pt x="5838" y="5505"/>
                  </a:lnTo>
                  <a:lnTo>
                    <a:pt x="2169" y="5371"/>
                  </a:lnTo>
                  <a:lnTo>
                    <a:pt x="2203" y="4037"/>
                  </a:lnTo>
                  <a:lnTo>
                    <a:pt x="5505" y="4137"/>
                  </a:lnTo>
                  <a:lnTo>
                    <a:pt x="5572" y="2736"/>
                  </a:lnTo>
                  <a:lnTo>
                    <a:pt x="2269" y="2636"/>
                  </a:lnTo>
                  <a:lnTo>
                    <a:pt x="2303" y="1535"/>
                  </a:lnTo>
                  <a:lnTo>
                    <a:pt x="5872" y="1635"/>
                  </a:lnTo>
                  <a:lnTo>
                    <a:pt x="5905" y="2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4366879" y="3726532"/>
              <a:ext cx="141182" cy="147467"/>
            </a:xfrm>
            <a:custGeom>
              <a:avLst/>
              <a:gdLst/>
              <a:ahLst/>
              <a:cxnLst/>
              <a:rect l="l" t="t" r="r" b="b"/>
              <a:pathLst>
                <a:path w="6739" h="7039" extrusionOk="0">
                  <a:moveTo>
                    <a:pt x="2269" y="1435"/>
                  </a:moveTo>
                  <a:lnTo>
                    <a:pt x="3203" y="1468"/>
                  </a:lnTo>
                  <a:cubicBezTo>
                    <a:pt x="3503" y="1468"/>
                    <a:pt x="3770" y="1535"/>
                    <a:pt x="4003" y="1668"/>
                  </a:cubicBezTo>
                  <a:cubicBezTo>
                    <a:pt x="4137" y="1802"/>
                    <a:pt x="4204" y="2002"/>
                    <a:pt x="4204" y="2202"/>
                  </a:cubicBezTo>
                  <a:cubicBezTo>
                    <a:pt x="4204" y="2335"/>
                    <a:pt x="4137" y="2469"/>
                    <a:pt x="4037" y="2602"/>
                  </a:cubicBezTo>
                  <a:cubicBezTo>
                    <a:pt x="3970" y="2702"/>
                    <a:pt x="3837" y="2769"/>
                    <a:pt x="3703" y="2802"/>
                  </a:cubicBezTo>
                  <a:cubicBezTo>
                    <a:pt x="3503" y="2836"/>
                    <a:pt x="3336" y="2869"/>
                    <a:pt x="3136" y="2869"/>
                  </a:cubicBezTo>
                  <a:lnTo>
                    <a:pt x="2236" y="2836"/>
                  </a:lnTo>
                  <a:lnTo>
                    <a:pt x="2269" y="1435"/>
                  </a:lnTo>
                  <a:close/>
                  <a:moveTo>
                    <a:pt x="201" y="0"/>
                  </a:moveTo>
                  <a:lnTo>
                    <a:pt x="1" y="6839"/>
                  </a:lnTo>
                  <a:lnTo>
                    <a:pt x="2135" y="6905"/>
                  </a:lnTo>
                  <a:lnTo>
                    <a:pt x="2236" y="4137"/>
                  </a:lnTo>
                  <a:lnTo>
                    <a:pt x="2402" y="4137"/>
                  </a:lnTo>
                  <a:cubicBezTo>
                    <a:pt x="2602" y="4137"/>
                    <a:pt x="2769" y="4203"/>
                    <a:pt x="2936" y="4303"/>
                  </a:cubicBezTo>
                  <a:cubicBezTo>
                    <a:pt x="3069" y="4437"/>
                    <a:pt x="3203" y="4637"/>
                    <a:pt x="3303" y="4837"/>
                  </a:cubicBezTo>
                  <a:lnTo>
                    <a:pt x="4370" y="6972"/>
                  </a:lnTo>
                  <a:lnTo>
                    <a:pt x="6739" y="7039"/>
                  </a:lnTo>
                  <a:lnTo>
                    <a:pt x="5771" y="5037"/>
                  </a:lnTo>
                  <a:cubicBezTo>
                    <a:pt x="5705" y="4870"/>
                    <a:pt x="5605" y="4737"/>
                    <a:pt x="5505" y="4604"/>
                  </a:cubicBezTo>
                  <a:cubicBezTo>
                    <a:pt x="5404" y="4470"/>
                    <a:pt x="5304" y="4337"/>
                    <a:pt x="5171" y="4237"/>
                  </a:cubicBezTo>
                  <a:cubicBezTo>
                    <a:pt x="5004" y="4137"/>
                    <a:pt x="4837" y="4037"/>
                    <a:pt x="4637" y="3970"/>
                  </a:cubicBezTo>
                  <a:cubicBezTo>
                    <a:pt x="4904" y="3936"/>
                    <a:pt x="5138" y="3836"/>
                    <a:pt x="5371" y="3736"/>
                  </a:cubicBezTo>
                  <a:cubicBezTo>
                    <a:pt x="6372" y="3169"/>
                    <a:pt x="6672" y="1902"/>
                    <a:pt x="6072" y="968"/>
                  </a:cubicBezTo>
                  <a:cubicBezTo>
                    <a:pt x="5871" y="667"/>
                    <a:pt x="5571" y="434"/>
                    <a:pt x="5238" y="334"/>
                  </a:cubicBezTo>
                  <a:cubicBezTo>
                    <a:pt x="4737" y="167"/>
                    <a:pt x="4237" y="100"/>
                    <a:pt x="3737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4522726" y="3730722"/>
              <a:ext cx="141873" cy="148179"/>
            </a:xfrm>
            <a:custGeom>
              <a:avLst/>
              <a:gdLst/>
              <a:ahLst/>
              <a:cxnLst/>
              <a:rect l="l" t="t" r="r" b="b"/>
              <a:pathLst>
                <a:path w="6772" h="7073" extrusionOk="0">
                  <a:moveTo>
                    <a:pt x="2302" y="1468"/>
                  </a:moveTo>
                  <a:lnTo>
                    <a:pt x="3236" y="1502"/>
                  </a:lnTo>
                  <a:cubicBezTo>
                    <a:pt x="3280" y="1496"/>
                    <a:pt x="3326" y="1493"/>
                    <a:pt x="3372" y="1493"/>
                  </a:cubicBezTo>
                  <a:cubicBezTo>
                    <a:pt x="3601" y="1493"/>
                    <a:pt x="3842" y="1563"/>
                    <a:pt x="4036" y="1702"/>
                  </a:cubicBezTo>
                  <a:cubicBezTo>
                    <a:pt x="4170" y="1835"/>
                    <a:pt x="4237" y="2035"/>
                    <a:pt x="4203" y="2202"/>
                  </a:cubicBezTo>
                  <a:cubicBezTo>
                    <a:pt x="4203" y="2369"/>
                    <a:pt x="4170" y="2502"/>
                    <a:pt x="4070" y="2602"/>
                  </a:cubicBezTo>
                  <a:cubicBezTo>
                    <a:pt x="3970" y="2702"/>
                    <a:pt x="3870" y="2802"/>
                    <a:pt x="3703" y="2802"/>
                  </a:cubicBezTo>
                  <a:cubicBezTo>
                    <a:pt x="3536" y="2869"/>
                    <a:pt x="3336" y="2869"/>
                    <a:pt x="3169" y="2903"/>
                  </a:cubicBezTo>
                  <a:lnTo>
                    <a:pt x="2269" y="2869"/>
                  </a:lnTo>
                  <a:lnTo>
                    <a:pt x="2302" y="1468"/>
                  </a:lnTo>
                  <a:close/>
                  <a:moveTo>
                    <a:pt x="234" y="0"/>
                  </a:moveTo>
                  <a:lnTo>
                    <a:pt x="0" y="6872"/>
                  </a:lnTo>
                  <a:lnTo>
                    <a:pt x="2135" y="6939"/>
                  </a:lnTo>
                  <a:lnTo>
                    <a:pt x="2235" y="4137"/>
                  </a:lnTo>
                  <a:lnTo>
                    <a:pt x="2435" y="4137"/>
                  </a:lnTo>
                  <a:cubicBezTo>
                    <a:pt x="2602" y="4137"/>
                    <a:pt x="2802" y="4203"/>
                    <a:pt x="2936" y="4304"/>
                  </a:cubicBezTo>
                  <a:cubicBezTo>
                    <a:pt x="3102" y="4470"/>
                    <a:pt x="3203" y="4670"/>
                    <a:pt x="3303" y="4871"/>
                  </a:cubicBezTo>
                  <a:lnTo>
                    <a:pt x="4370" y="6972"/>
                  </a:lnTo>
                  <a:lnTo>
                    <a:pt x="6772" y="7072"/>
                  </a:lnTo>
                  <a:lnTo>
                    <a:pt x="5804" y="5037"/>
                  </a:lnTo>
                  <a:cubicBezTo>
                    <a:pt x="5704" y="4904"/>
                    <a:pt x="5638" y="4771"/>
                    <a:pt x="5504" y="4637"/>
                  </a:cubicBezTo>
                  <a:cubicBezTo>
                    <a:pt x="5437" y="4504"/>
                    <a:pt x="5304" y="4370"/>
                    <a:pt x="5204" y="4270"/>
                  </a:cubicBezTo>
                  <a:cubicBezTo>
                    <a:pt x="5037" y="4137"/>
                    <a:pt x="4837" y="4037"/>
                    <a:pt x="4637" y="4003"/>
                  </a:cubicBezTo>
                  <a:cubicBezTo>
                    <a:pt x="4904" y="3937"/>
                    <a:pt x="5171" y="3870"/>
                    <a:pt x="5404" y="3736"/>
                  </a:cubicBezTo>
                  <a:cubicBezTo>
                    <a:pt x="6005" y="3403"/>
                    <a:pt x="6371" y="2802"/>
                    <a:pt x="6371" y="2102"/>
                  </a:cubicBezTo>
                  <a:cubicBezTo>
                    <a:pt x="6405" y="1735"/>
                    <a:pt x="6305" y="1335"/>
                    <a:pt x="6071" y="1001"/>
                  </a:cubicBezTo>
                  <a:cubicBezTo>
                    <a:pt x="5871" y="701"/>
                    <a:pt x="5604" y="467"/>
                    <a:pt x="5237" y="334"/>
                  </a:cubicBezTo>
                  <a:cubicBezTo>
                    <a:pt x="4770" y="201"/>
                    <a:pt x="4270" y="134"/>
                    <a:pt x="3736" y="134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4668957" y="3735142"/>
              <a:ext cx="152893" cy="149478"/>
            </a:xfrm>
            <a:custGeom>
              <a:avLst/>
              <a:gdLst/>
              <a:ahLst/>
              <a:cxnLst/>
              <a:rect l="l" t="t" r="r" b="b"/>
              <a:pathLst>
                <a:path w="7298" h="7135" extrusionOk="0">
                  <a:moveTo>
                    <a:pt x="3660" y="1653"/>
                  </a:moveTo>
                  <a:cubicBezTo>
                    <a:pt x="3694" y="1653"/>
                    <a:pt x="3727" y="1655"/>
                    <a:pt x="3761" y="1657"/>
                  </a:cubicBezTo>
                  <a:cubicBezTo>
                    <a:pt x="4128" y="1657"/>
                    <a:pt x="4495" y="1824"/>
                    <a:pt x="4762" y="2124"/>
                  </a:cubicBezTo>
                  <a:cubicBezTo>
                    <a:pt x="5029" y="2558"/>
                    <a:pt x="5162" y="3058"/>
                    <a:pt x="5096" y="3559"/>
                  </a:cubicBezTo>
                  <a:cubicBezTo>
                    <a:pt x="5162" y="4126"/>
                    <a:pt x="4995" y="4660"/>
                    <a:pt x="4695" y="5127"/>
                  </a:cubicBezTo>
                  <a:cubicBezTo>
                    <a:pt x="4408" y="5398"/>
                    <a:pt x="4037" y="5532"/>
                    <a:pt x="3669" y="5532"/>
                  </a:cubicBezTo>
                  <a:cubicBezTo>
                    <a:pt x="3268" y="5532"/>
                    <a:pt x="2872" y="5373"/>
                    <a:pt x="2594" y="5060"/>
                  </a:cubicBezTo>
                  <a:cubicBezTo>
                    <a:pt x="2294" y="4593"/>
                    <a:pt x="2193" y="4093"/>
                    <a:pt x="2227" y="3559"/>
                  </a:cubicBezTo>
                  <a:cubicBezTo>
                    <a:pt x="2227" y="3025"/>
                    <a:pt x="2394" y="2491"/>
                    <a:pt x="2694" y="2091"/>
                  </a:cubicBezTo>
                  <a:cubicBezTo>
                    <a:pt x="2938" y="1816"/>
                    <a:pt x="3294" y="1653"/>
                    <a:pt x="3660" y="1653"/>
                  </a:cubicBezTo>
                  <a:close/>
                  <a:moveTo>
                    <a:pt x="3407" y="1"/>
                  </a:moveTo>
                  <a:cubicBezTo>
                    <a:pt x="1541" y="1"/>
                    <a:pt x="0" y="1556"/>
                    <a:pt x="125" y="3492"/>
                  </a:cubicBezTo>
                  <a:cubicBezTo>
                    <a:pt x="59" y="4159"/>
                    <a:pt x="192" y="4893"/>
                    <a:pt x="526" y="5494"/>
                  </a:cubicBezTo>
                  <a:cubicBezTo>
                    <a:pt x="792" y="6027"/>
                    <a:pt x="1193" y="6428"/>
                    <a:pt x="1726" y="6728"/>
                  </a:cubicBezTo>
                  <a:cubicBezTo>
                    <a:pt x="2327" y="6995"/>
                    <a:pt x="2961" y="7128"/>
                    <a:pt x="3628" y="7128"/>
                  </a:cubicBezTo>
                  <a:cubicBezTo>
                    <a:pt x="3709" y="7132"/>
                    <a:pt x="3790" y="7134"/>
                    <a:pt x="3871" y="7134"/>
                  </a:cubicBezTo>
                  <a:cubicBezTo>
                    <a:pt x="4456" y="7134"/>
                    <a:pt x="5035" y="7025"/>
                    <a:pt x="5563" y="6761"/>
                  </a:cubicBezTo>
                  <a:cubicBezTo>
                    <a:pt x="6063" y="6494"/>
                    <a:pt x="6463" y="6094"/>
                    <a:pt x="6763" y="5594"/>
                  </a:cubicBezTo>
                  <a:cubicBezTo>
                    <a:pt x="7064" y="4993"/>
                    <a:pt x="7230" y="4326"/>
                    <a:pt x="7230" y="3659"/>
                  </a:cubicBezTo>
                  <a:cubicBezTo>
                    <a:pt x="7297" y="2692"/>
                    <a:pt x="6997" y="1758"/>
                    <a:pt x="6396" y="1057"/>
                  </a:cubicBezTo>
                  <a:cubicBezTo>
                    <a:pt x="5725" y="386"/>
                    <a:pt x="4840" y="21"/>
                    <a:pt x="3916" y="21"/>
                  </a:cubicBezTo>
                  <a:cubicBezTo>
                    <a:pt x="3875" y="21"/>
                    <a:pt x="3835" y="22"/>
                    <a:pt x="3795" y="23"/>
                  </a:cubicBezTo>
                  <a:cubicBezTo>
                    <a:pt x="3664" y="8"/>
                    <a:pt x="3535" y="1"/>
                    <a:pt x="3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4842779" y="3741197"/>
              <a:ext cx="141894" cy="148179"/>
            </a:xfrm>
            <a:custGeom>
              <a:avLst/>
              <a:gdLst/>
              <a:ahLst/>
              <a:cxnLst/>
              <a:rect l="l" t="t" r="r" b="b"/>
              <a:pathLst>
                <a:path w="6773" h="7073" extrusionOk="0">
                  <a:moveTo>
                    <a:pt x="2302" y="1435"/>
                  </a:moveTo>
                  <a:lnTo>
                    <a:pt x="3236" y="1469"/>
                  </a:lnTo>
                  <a:cubicBezTo>
                    <a:pt x="3503" y="1469"/>
                    <a:pt x="3770" y="1535"/>
                    <a:pt x="4004" y="1669"/>
                  </a:cubicBezTo>
                  <a:cubicBezTo>
                    <a:pt x="4170" y="1802"/>
                    <a:pt x="4237" y="2002"/>
                    <a:pt x="4204" y="2202"/>
                  </a:cubicBezTo>
                  <a:cubicBezTo>
                    <a:pt x="4204" y="2336"/>
                    <a:pt x="4170" y="2503"/>
                    <a:pt x="4070" y="2603"/>
                  </a:cubicBezTo>
                  <a:cubicBezTo>
                    <a:pt x="3970" y="2736"/>
                    <a:pt x="3837" y="2803"/>
                    <a:pt x="3703" y="2803"/>
                  </a:cubicBezTo>
                  <a:cubicBezTo>
                    <a:pt x="3537" y="2870"/>
                    <a:pt x="3337" y="2870"/>
                    <a:pt x="3136" y="2903"/>
                  </a:cubicBezTo>
                  <a:lnTo>
                    <a:pt x="2269" y="2870"/>
                  </a:lnTo>
                  <a:lnTo>
                    <a:pt x="2302" y="1435"/>
                  </a:lnTo>
                  <a:close/>
                  <a:moveTo>
                    <a:pt x="201" y="1"/>
                  </a:moveTo>
                  <a:lnTo>
                    <a:pt x="1" y="6872"/>
                  </a:lnTo>
                  <a:lnTo>
                    <a:pt x="2136" y="6939"/>
                  </a:lnTo>
                  <a:lnTo>
                    <a:pt x="2236" y="4137"/>
                  </a:lnTo>
                  <a:lnTo>
                    <a:pt x="2403" y="4137"/>
                  </a:lnTo>
                  <a:cubicBezTo>
                    <a:pt x="2603" y="4137"/>
                    <a:pt x="2769" y="4204"/>
                    <a:pt x="2936" y="4337"/>
                  </a:cubicBezTo>
                  <a:cubicBezTo>
                    <a:pt x="3103" y="4471"/>
                    <a:pt x="3203" y="4671"/>
                    <a:pt x="3303" y="4871"/>
                  </a:cubicBezTo>
                  <a:lnTo>
                    <a:pt x="4371" y="7006"/>
                  </a:lnTo>
                  <a:lnTo>
                    <a:pt x="6772" y="7073"/>
                  </a:lnTo>
                  <a:lnTo>
                    <a:pt x="5805" y="5038"/>
                  </a:lnTo>
                  <a:cubicBezTo>
                    <a:pt x="5705" y="4904"/>
                    <a:pt x="5605" y="4771"/>
                    <a:pt x="5505" y="4637"/>
                  </a:cubicBezTo>
                  <a:cubicBezTo>
                    <a:pt x="5405" y="4504"/>
                    <a:pt x="5305" y="4371"/>
                    <a:pt x="5171" y="4271"/>
                  </a:cubicBezTo>
                  <a:cubicBezTo>
                    <a:pt x="5004" y="4137"/>
                    <a:pt x="4838" y="4070"/>
                    <a:pt x="4637" y="4004"/>
                  </a:cubicBezTo>
                  <a:cubicBezTo>
                    <a:pt x="4904" y="3937"/>
                    <a:pt x="5171" y="3870"/>
                    <a:pt x="5405" y="3737"/>
                  </a:cubicBezTo>
                  <a:cubicBezTo>
                    <a:pt x="6005" y="3437"/>
                    <a:pt x="6372" y="2803"/>
                    <a:pt x="6372" y="2102"/>
                  </a:cubicBezTo>
                  <a:cubicBezTo>
                    <a:pt x="6372" y="1735"/>
                    <a:pt x="6272" y="1335"/>
                    <a:pt x="6072" y="1002"/>
                  </a:cubicBezTo>
                  <a:cubicBezTo>
                    <a:pt x="5872" y="701"/>
                    <a:pt x="5571" y="468"/>
                    <a:pt x="5238" y="334"/>
                  </a:cubicBezTo>
                  <a:cubicBezTo>
                    <a:pt x="4771" y="201"/>
                    <a:pt x="4237" y="134"/>
                    <a:pt x="3737" y="134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4213147" y="3989727"/>
              <a:ext cx="715610" cy="140051"/>
            </a:xfrm>
            <a:custGeom>
              <a:avLst/>
              <a:gdLst/>
              <a:ahLst/>
              <a:cxnLst/>
              <a:rect l="l" t="t" r="r" b="b"/>
              <a:pathLst>
                <a:path w="34158" h="6685" extrusionOk="0">
                  <a:moveTo>
                    <a:pt x="4883" y="0"/>
                  </a:moveTo>
                  <a:cubicBezTo>
                    <a:pt x="4751" y="0"/>
                    <a:pt x="4616" y="50"/>
                    <a:pt x="4503" y="146"/>
                  </a:cubicBezTo>
                  <a:lnTo>
                    <a:pt x="234" y="4016"/>
                  </a:lnTo>
                  <a:cubicBezTo>
                    <a:pt x="33" y="4216"/>
                    <a:pt x="0" y="4583"/>
                    <a:pt x="200" y="4816"/>
                  </a:cubicBezTo>
                  <a:cubicBezTo>
                    <a:pt x="309" y="4925"/>
                    <a:pt x="466" y="4984"/>
                    <a:pt x="624" y="4984"/>
                  </a:cubicBezTo>
                  <a:cubicBezTo>
                    <a:pt x="759" y="4984"/>
                    <a:pt x="894" y="4942"/>
                    <a:pt x="1001" y="4850"/>
                  </a:cubicBezTo>
                  <a:lnTo>
                    <a:pt x="4837" y="1314"/>
                  </a:lnTo>
                  <a:lnTo>
                    <a:pt x="8406" y="5217"/>
                  </a:lnTo>
                  <a:cubicBezTo>
                    <a:pt x="8506" y="5317"/>
                    <a:pt x="8640" y="5383"/>
                    <a:pt x="8773" y="5417"/>
                  </a:cubicBezTo>
                  <a:cubicBezTo>
                    <a:pt x="8940" y="5417"/>
                    <a:pt x="9073" y="5350"/>
                    <a:pt x="9207" y="5250"/>
                  </a:cubicBezTo>
                  <a:lnTo>
                    <a:pt x="13043" y="1748"/>
                  </a:lnTo>
                  <a:lnTo>
                    <a:pt x="16612" y="5650"/>
                  </a:lnTo>
                  <a:cubicBezTo>
                    <a:pt x="16716" y="5772"/>
                    <a:pt x="16865" y="5830"/>
                    <a:pt x="17012" y="5830"/>
                  </a:cubicBezTo>
                  <a:cubicBezTo>
                    <a:pt x="17148" y="5830"/>
                    <a:pt x="17283" y="5780"/>
                    <a:pt x="17379" y="5684"/>
                  </a:cubicBezTo>
                  <a:lnTo>
                    <a:pt x="21249" y="2148"/>
                  </a:lnTo>
                  <a:lnTo>
                    <a:pt x="24818" y="6084"/>
                  </a:lnTo>
                  <a:cubicBezTo>
                    <a:pt x="24926" y="6192"/>
                    <a:pt x="25074" y="6252"/>
                    <a:pt x="25223" y="6252"/>
                  </a:cubicBezTo>
                  <a:cubicBezTo>
                    <a:pt x="25350" y="6252"/>
                    <a:pt x="25478" y="6209"/>
                    <a:pt x="25585" y="6117"/>
                  </a:cubicBezTo>
                  <a:lnTo>
                    <a:pt x="29454" y="2581"/>
                  </a:lnTo>
                  <a:lnTo>
                    <a:pt x="33024" y="6484"/>
                  </a:lnTo>
                  <a:cubicBezTo>
                    <a:pt x="33124" y="6618"/>
                    <a:pt x="33257" y="6684"/>
                    <a:pt x="33424" y="6684"/>
                  </a:cubicBezTo>
                  <a:cubicBezTo>
                    <a:pt x="33891" y="6684"/>
                    <a:pt x="34158" y="6117"/>
                    <a:pt x="33858" y="5784"/>
                  </a:cubicBezTo>
                  <a:lnTo>
                    <a:pt x="29855" y="1447"/>
                  </a:lnTo>
                  <a:cubicBezTo>
                    <a:pt x="29751" y="1326"/>
                    <a:pt x="29611" y="1268"/>
                    <a:pt x="29468" y="1268"/>
                  </a:cubicBezTo>
                  <a:cubicBezTo>
                    <a:pt x="29335" y="1268"/>
                    <a:pt x="29200" y="1318"/>
                    <a:pt x="29087" y="1414"/>
                  </a:cubicBezTo>
                  <a:lnTo>
                    <a:pt x="25218" y="4916"/>
                  </a:lnTo>
                  <a:lnTo>
                    <a:pt x="21649" y="1014"/>
                  </a:lnTo>
                  <a:cubicBezTo>
                    <a:pt x="21545" y="892"/>
                    <a:pt x="21405" y="834"/>
                    <a:pt x="21262" y="834"/>
                  </a:cubicBezTo>
                  <a:cubicBezTo>
                    <a:pt x="21129" y="834"/>
                    <a:pt x="20994" y="884"/>
                    <a:pt x="20882" y="980"/>
                  </a:cubicBezTo>
                  <a:lnTo>
                    <a:pt x="17046" y="4516"/>
                  </a:lnTo>
                  <a:lnTo>
                    <a:pt x="13476" y="613"/>
                  </a:lnTo>
                  <a:cubicBezTo>
                    <a:pt x="13376" y="480"/>
                    <a:pt x="13243" y="413"/>
                    <a:pt x="13076" y="413"/>
                  </a:cubicBezTo>
                  <a:cubicBezTo>
                    <a:pt x="12943" y="413"/>
                    <a:pt x="12809" y="447"/>
                    <a:pt x="12676" y="547"/>
                  </a:cubicBezTo>
                  <a:lnTo>
                    <a:pt x="8840" y="4083"/>
                  </a:lnTo>
                  <a:lnTo>
                    <a:pt x="5270" y="180"/>
                  </a:lnTo>
                  <a:cubicBezTo>
                    <a:pt x="5167" y="58"/>
                    <a:pt x="5027" y="0"/>
                    <a:pt x="4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3427648" y="4199646"/>
              <a:ext cx="103451" cy="292127"/>
            </a:xfrm>
            <a:custGeom>
              <a:avLst/>
              <a:gdLst/>
              <a:ahLst/>
              <a:cxnLst/>
              <a:rect l="l" t="t" r="r" b="b"/>
              <a:pathLst>
                <a:path w="4938" h="13944" extrusionOk="0">
                  <a:moveTo>
                    <a:pt x="1268" y="0"/>
                  </a:moveTo>
                  <a:lnTo>
                    <a:pt x="1" y="1368"/>
                  </a:lnTo>
                  <a:lnTo>
                    <a:pt x="2336" y="12709"/>
                  </a:lnTo>
                  <a:lnTo>
                    <a:pt x="4937" y="13943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3454213" y="4199646"/>
              <a:ext cx="149562" cy="292127"/>
            </a:xfrm>
            <a:custGeom>
              <a:avLst/>
              <a:gdLst/>
              <a:ahLst/>
              <a:cxnLst/>
              <a:rect l="l" t="t" r="r" b="b"/>
              <a:pathLst>
                <a:path w="7139" h="13944" extrusionOk="0">
                  <a:moveTo>
                    <a:pt x="0" y="0"/>
                  </a:moveTo>
                  <a:lnTo>
                    <a:pt x="3669" y="13943"/>
                  </a:lnTo>
                  <a:lnTo>
                    <a:pt x="7139" y="11942"/>
                  </a:lnTo>
                  <a:lnTo>
                    <a:pt x="4170" y="2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3454213" y="4199646"/>
              <a:ext cx="149562" cy="292127"/>
            </a:xfrm>
            <a:custGeom>
              <a:avLst/>
              <a:gdLst/>
              <a:ahLst/>
              <a:cxnLst/>
              <a:rect l="l" t="t" r="r" b="b"/>
              <a:pathLst>
                <a:path w="7139" h="13944" extrusionOk="0">
                  <a:moveTo>
                    <a:pt x="0" y="0"/>
                  </a:moveTo>
                  <a:lnTo>
                    <a:pt x="3669" y="13943"/>
                  </a:lnTo>
                  <a:lnTo>
                    <a:pt x="7139" y="11942"/>
                  </a:lnTo>
                  <a:lnTo>
                    <a:pt x="4170" y="2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4657350" y="4307769"/>
              <a:ext cx="560035" cy="227328"/>
            </a:xfrm>
            <a:custGeom>
              <a:avLst/>
              <a:gdLst/>
              <a:ahLst/>
              <a:cxnLst/>
              <a:rect l="l" t="t" r="r" b="b"/>
              <a:pathLst>
                <a:path w="26732" h="10851" extrusionOk="0">
                  <a:moveTo>
                    <a:pt x="23168" y="4909"/>
                  </a:moveTo>
                  <a:cubicBezTo>
                    <a:pt x="23175" y="4921"/>
                    <a:pt x="23183" y="4934"/>
                    <a:pt x="23195" y="4946"/>
                  </a:cubicBezTo>
                  <a:cubicBezTo>
                    <a:pt x="23193" y="4941"/>
                    <a:pt x="23184" y="4928"/>
                    <a:pt x="23168" y="4909"/>
                  </a:cubicBezTo>
                  <a:close/>
                  <a:moveTo>
                    <a:pt x="21016" y="0"/>
                  </a:moveTo>
                  <a:cubicBezTo>
                    <a:pt x="20026" y="0"/>
                    <a:pt x="18889" y="156"/>
                    <a:pt x="17591" y="543"/>
                  </a:cubicBezTo>
                  <a:cubicBezTo>
                    <a:pt x="17291" y="643"/>
                    <a:pt x="16991" y="810"/>
                    <a:pt x="16757" y="1044"/>
                  </a:cubicBezTo>
                  <a:cubicBezTo>
                    <a:pt x="12982" y="4722"/>
                    <a:pt x="6411" y="6685"/>
                    <a:pt x="3120" y="6685"/>
                  </a:cubicBezTo>
                  <a:cubicBezTo>
                    <a:pt x="3038" y="6685"/>
                    <a:pt x="2958" y="6683"/>
                    <a:pt x="2881" y="6681"/>
                  </a:cubicBezTo>
                  <a:cubicBezTo>
                    <a:pt x="2859" y="6680"/>
                    <a:pt x="2837" y="6680"/>
                    <a:pt x="2815" y="6680"/>
                  </a:cubicBezTo>
                  <a:cubicBezTo>
                    <a:pt x="77" y="6680"/>
                    <a:pt x="1" y="10784"/>
                    <a:pt x="2747" y="10851"/>
                  </a:cubicBezTo>
                  <a:lnTo>
                    <a:pt x="3048" y="10851"/>
                  </a:lnTo>
                  <a:cubicBezTo>
                    <a:pt x="6884" y="10851"/>
                    <a:pt x="14389" y="8849"/>
                    <a:pt x="19259" y="4413"/>
                  </a:cubicBezTo>
                  <a:cubicBezTo>
                    <a:pt x="19950" y="4242"/>
                    <a:pt x="20530" y="4176"/>
                    <a:pt x="21015" y="4176"/>
                  </a:cubicBezTo>
                  <a:cubicBezTo>
                    <a:pt x="22443" y="4176"/>
                    <a:pt x="23039" y="4750"/>
                    <a:pt x="23168" y="4909"/>
                  </a:cubicBezTo>
                  <a:lnTo>
                    <a:pt x="23168" y="4909"/>
                  </a:lnTo>
                  <a:cubicBezTo>
                    <a:pt x="23157" y="4888"/>
                    <a:pt x="23150" y="4867"/>
                    <a:pt x="23129" y="4846"/>
                  </a:cubicBezTo>
                  <a:lnTo>
                    <a:pt x="26731" y="2745"/>
                  </a:lnTo>
                  <a:cubicBezTo>
                    <a:pt x="26651" y="2611"/>
                    <a:pt x="25063" y="0"/>
                    <a:pt x="2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4544388" y="4289794"/>
              <a:ext cx="213858" cy="303314"/>
            </a:xfrm>
            <a:custGeom>
              <a:avLst/>
              <a:gdLst/>
              <a:ahLst/>
              <a:cxnLst/>
              <a:rect l="l" t="t" r="r" b="b"/>
              <a:pathLst>
                <a:path w="10208" h="14478" extrusionOk="0">
                  <a:moveTo>
                    <a:pt x="0" y="0"/>
                  </a:moveTo>
                  <a:lnTo>
                    <a:pt x="601" y="14010"/>
                  </a:lnTo>
                  <a:lnTo>
                    <a:pt x="8173" y="14477"/>
                  </a:lnTo>
                  <a:lnTo>
                    <a:pt x="10208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4715591" y="4298174"/>
              <a:ext cx="60818" cy="294934"/>
            </a:xfrm>
            <a:custGeom>
              <a:avLst/>
              <a:gdLst/>
              <a:ahLst/>
              <a:cxnLst/>
              <a:rect l="l" t="t" r="r" b="b"/>
              <a:pathLst>
                <a:path w="2903" h="14078" extrusionOk="0">
                  <a:moveTo>
                    <a:pt x="2036" y="0"/>
                  </a:moveTo>
                  <a:lnTo>
                    <a:pt x="1" y="14077"/>
                  </a:lnTo>
                  <a:lnTo>
                    <a:pt x="1802" y="12309"/>
                  </a:lnTo>
                  <a:lnTo>
                    <a:pt x="2903" y="3603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4715591" y="4298174"/>
              <a:ext cx="60818" cy="294934"/>
            </a:xfrm>
            <a:custGeom>
              <a:avLst/>
              <a:gdLst/>
              <a:ahLst/>
              <a:cxnLst/>
              <a:rect l="l" t="t" r="r" b="b"/>
              <a:pathLst>
                <a:path w="2903" h="14078" extrusionOk="0">
                  <a:moveTo>
                    <a:pt x="2036" y="0"/>
                  </a:moveTo>
                  <a:lnTo>
                    <a:pt x="1" y="14077"/>
                  </a:lnTo>
                  <a:lnTo>
                    <a:pt x="1802" y="12309"/>
                  </a:lnTo>
                  <a:lnTo>
                    <a:pt x="2903" y="3603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5312310" y="3697432"/>
              <a:ext cx="361408" cy="784557"/>
            </a:xfrm>
            <a:custGeom>
              <a:avLst/>
              <a:gdLst/>
              <a:ahLst/>
              <a:cxnLst/>
              <a:rect l="l" t="t" r="r" b="b"/>
              <a:pathLst>
                <a:path w="17251" h="37449" extrusionOk="0">
                  <a:moveTo>
                    <a:pt x="1335" y="0"/>
                  </a:moveTo>
                  <a:cubicBezTo>
                    <a:pt x="670" y="0"/>
                    <a:pt x="1" y="472"/>
                    <a:pt x="72" y="1356"/>
                  </a:cubicBezTo>
                  <a:cubicBezTo>
                    <a:pt x="105" y="1923"/>
                    <a:pt x="1172" y="15633"/>
                    <a:pt x="2273" y="22171"/>
                  </a:cubicBezTo>
                  <a:cubicBezTo>
                    <a:pt x="2273" y="22238"/>
                    <a:pt x="2306" y="22338"/>
                    <a:pt x="2340" y="22404"/>
                  </a:cubicBezTo>
                  <a:cubicBezTo>
                    <a:pt x="4575" y="28075"/>
                    <a:pt x="10446" y="33913"/>
                    <a:pt x="14782" y="37215"/>
                  </a:cubicBezTo>
                  <a:cubicBezTo>
                    <a:pt x="14982" y="37382"/>
                    <a:pt x="15249" y="37448"/>
                    <a:pt x="15516" y="37448"/>
                  </a:cubicBezTo>
                  <a:lnTo>
                    <a:pt x="15549" y="37448"/>
                  </a:lnTo>
                  <a:cubicBezTo>
                    <a:pt x="16750" y="37448"/>
                    <a:pt x="17250" y="35947"/>
                    <a:pt x="16283" y="35213"/>
                  </a:cubicBezTo>
                  <a:cubicBezTo>
                    <a:pt x="13047" y="32745"/>
                    <a:pt x="6943" y="27108"/>
                    <a:pt x="4708" y="21604"/>
                  </a:cubicBezTo>
                  <a:cubicBezTo>
                    <a:pt x="3641" y="15132"/>
                    <a:pt x="2573" y="1289"/>
                    <a:pt x="2573" y="1156"/>
                  </a:cubicBezTo>
                  <a:cubicBezTo>
                    <a:pt x="2511" y="372"/>
                    <a:pt x="1924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5667664" y="4420040"/>
              <a:ext cx="126245" cy="75231"/>
            </a:xfrm>
            <a:custGeom>
              <a:avLst/>
              <a:gdLst/>
              <a:ahLst/>
              <a:cxnLst/>
              <a:rect l="l" t="t" r="r" b="b"/>
              <a:pathLst>
                <a:path w="6026" h="3591" extrusionOk="0">
                  <a:moveTo>
                    <a:pt x="1825" y="0"/>
                  </a:moveTo>
                  <a:cubicBezTo>
                    <a:pt x="777" y="0"/>
                    <a:pt x="0" y="1500"/>
                    <a:pt x="1089" y="2289"/>
                  </a:cubicBezTo>
                  <a:cubicBezTo>
                    <a:pt x="2290" y="3157"/>
                    <a:pt x="3391" y="3590"/>
                    <a:pt x="4358" y="3590"/>
                  </a:cubicBezTo>
                  <a:cubicBezTo>
                    <a:pt x="6026" y="3590"/>
                    <a:pt x="6026" y="1088"/>
                    <a:pt x="4358" y="1088"/>
                  </a:cubicBezTo>
                  <a:cubicBezTo>
                    <a:pt x="4158" y="1088"/>
                    <a:pt x="3591" y="1022"/>
                    <a:pt x="2557" y="254"/>
                  </a:cubicBezTo>
                  <a:cubicBezTo>
                    <a:pt x="2311" y="76"/>
                    <a:pt x="2061" y="0"/>
                    <a:pt x="1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5687671" y="4402568"/>
              <a:ext cx="311003" cy="138710"/>
            </a:xfrm>
            <a:custGeom>
              <a:avLst/>
              <a:gdLst/>
              <a:ahLst/>
              <a:cxnLst/>
              <a:rect l="l" t="t" r="r" b="b"/>
              <a:pathLst>
                <a:path w="14845" h="6621" extrusionOk="0">
                  <a:moveTo>
                    <a:pt x="5858" y="0"/>
                  </a:moveTo>
                  <a:cubicBezTo>
                    <a:pt x="3702" y="0"/>
                    <a:pt x="1321" y="651"/>
                    <a:pt x="501" y="3090"/>
                  </a:cubicBezTo>
                  <a:cubicBezTo>
                    <a:pt x="1" y="4558"/>
                    <a:pt x="2502" y="5492"/>
                    <a:pt x="3737" y="5992"/>
                  </a:cubicBezTo>
                  <a:cubicBezTo>
                    <a:pt x="4901" y="6444"/>
                    <a:pt x="5912" y="6621"/>
                    <a:pt x="6697" y="6621"/>
                  </a:cubicBezTo>
                  <a:cubicBezTo>
                    <a:pt x="8518" y="6621"/>
                    <a:pt x="9122" y="5667"/>
                    <a:pt x="7606" y="4991"/>
                  </a:cubicBezTo>
                  <a:lnTo>
                    <a:pt x="7606" y="4991"/>
                  </a:lnTo>
                  <a:cubicBezTo>
                    <a:pt x="7606" y="4991"/>
                    <a:pt x="9375" y="5284"/>
                    <a:pt x="11076" y="5284"/>
                  </a:cubicBezTo>
                  <a:cubicBezTo>
                    <a:pt x="12008" y="5284"/>
                    <a:pt x="12920" y="5196"/>
                    <a:pt x="13510" y="4925"/>
                  </a:cubicBezTo>
                  <a:cubicBezTo>
                    <a:pt x="14845" y="4291"/>
                    <a:pt x="14845" y="3157"/>
                    <a:pt x="13810" y="2490"/>
                  </a:cubicBezTo>
                  <a:cubicBezTo>
                    <a:pt x="12376" y="1622"/>
                    <a:pt x="10808" y="955"/>
                    <a:pt x="9207" y="488"/>
                  </a:cubicBezTo>
                  <a:cubicBezTo>
                    <a:pt x="8474" y="257"/>
                    <a:pt x="7210" y="0"/>
                    <a:pt x="5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5252309" y="3620357"/>
              <a:ext cx="176818" cy="257077"/>
            </a:xfrm>
            <a:custGeom>
              <a:avLst/>
              <a:gdLst/>
              <a:ahLst/>
              <a:cxnLst/>
              <a:rect l="l" t="t" r="r" b="b"/>
              <a:pathLst>
                <a:path w="8440" h="12271" extrusionOk="0">
                  <a:moveTo>
                    <a:pt x="3767" y="1"/>
                  </a:moveTo>
                  <a:cubicBezTo>
                    <a:pt x="1792" y="1"/>
                    <a:pt x="970" y="2342"/>
                    <a:pt x="500" y="5535"/>
                  </a:cubicBezTo>
                  <a:cubicBezTo>
                    <a:pt x="0" y="8904"/>
                    <a:pt x="100" y="11907"/>
                    <a:pt x="2368" y="12240"/>
                  </a:cubicBezTo>
                  <a:cubicBezTo>
                    <a:pt x="2508" y="12260"/>
                    <a:pt x="2650" y="12270"/>
                    <a:pt x="2793" y="12270"/>
                  </a:cubicBezTo>
                  <a:cubicBezTo>
                    <a:pt x="4998" y="12270"/>
                    <a:pt x="7469" y="9900"/>
                    <a:pt x="7939" y="6736"/>
                  </a:cubicBezTo>
                  <a:cubicBezTo>
                    <a:pt x="8439" y="3367"/>
                    <a:pt x="6471" y="365"/>
                    <a:pt x="4170" y="31"/>
                  </a:cubicBezTo>
                  <a:cubicBezTo>
                    <a:pt x="4030" y="11"/>
                    <a:pt x="3896" y="1"/>
                    <a:pt x="3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4406705" y="4491060"/>
              <a:ext cx="48939" cy="82480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" y="0"/>
                  </a:moveTo>
                  <a:lnTo>
                    <a:pt x="668" y="1968"/>
                  </a:lnTo>
                  <a:lnTo>
                    <a:pt x="1" y="3936"/>
                  </a:lnTo>
                  <a:lnTo>
                    <a:pt x="1202" y="3936"/>
                  </a:lnTo>
                  <a:lnTo>
                    <a:pt x="2336" y="1968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4357095" y="4502939"/>
              <a:ext cx="51034" cy="60106"/>
            </a:xfrm>
            <a:custGeom>
              <a:avLst/>
              <a:gdLst/>
              <a:ahLst/>
              <a:cxnLst/>
              <a:rect l="l" t="t" r="r" b="b"/>
              <a:pathLst>
                <a:path w="2436" h="2869" extrusionOk="0">
                  <a:moveTo>
                    <a:pt x="534" y="0"/>
                  </a:moveTo>
                  <a:lnTo>
                    <a:pt x="1" y="1568"/>
                  </a:lnTo>
                  <a:lnTo>
                    <a:pt x="868" y="2869"/>
                  </a:lnTo>
                  <a:lnTo>
                    <a:pt x="2436" y="2435"/>
                  </a:lnTo>
                  <a:lnTo>
                    <a:pt x="2436" y="2435"/>
                  </a:lnTo>
                  <a:cubicBezTo>
                    <a:pt x="2414" y="2436"/>
                    <a:pt x="2393" y="2437"/>
                    <a:pt x="2372" y="2437"/>
                  </a:cubicBezTo>
                  <a:cubicBezTo>
                    <a:pt x="1033" y="2437"/>
                    <a:pt x="1022" y="397"/>
                    <a:pt x="2342" y="397"/>
                  </a:cubicBezTo>
                  <a:cubicBezTo>
                    <a:pt x="2373" y="397"/>
                    <a:pt x="2404" y="398"/>
                    <a:pt x="2436" y="400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4340335" y="4491060"/>
              <a:ext cx="95050" cy="82480"/>
            </a:xfrm>
            <a:custGeom>
              <a:avLst/>
              <a:gdLst/>
              <a:ahLst/>
              <a:cxnLst/>
              <a:rect l="l" t="t" r="r" b="b"/>
              <a:pathLst>
                <a:path w="4537" h="3937" extrusionOk="0">
                  <a:moveTo>
                    <a:pt x="2255" y="942"/>
                  </a:moveTo>
                  <a:cubicBezTo>
                    <a:pt x="2791" y="942"/>
                    <a:pt x="3302" y="1354"/>
                    <a:pt x="3302" y="1968"/>
                  </a:cubicBezTo>
                  <a:cubicBezTo>
                    <a:pt x="3302" y="2535"/>
                    <a:pt x="2835" y="3002"/>
                    <a:pt x="2268" y="3002"/>
                  </a:cubicBezTo>
                  <a:cubicBezTo>
                    <a:pt x="1368" y="3002"/>
                    <a:pt x="901" y="1901"/>
                    <a:pt x="1534" y="1234"/>
                  </a:cubicBezTo>
                  <a:cubicBezTo>
                    <a:pt x="1747" y="1032"/>
                    <a:pt x="2004" y="942"/>
                    <a:pt x="2255" y="942"/>
                  </a:cubicBezTo>
                  <a:close/>
                  <a:moveTo>
                    <a:pt x="1134" y="0"/>
                  </a:moveTo>
                  <a:lnTo>
                    <a:pt x="0" y="1968"/>
                  </a:lnTo>
                  <a:lnTo>
                    <a:pt x="1134" y="3936"/>
                  </a:lnTo>
                  <a:lnTo>
                    <a:pt x="3402" y="3936"/>
                  </a:lnTo>
                  <a:lnTo>
                    <a:pt x="4537" y="1968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6065735" y="4427456"/>
              <a:ext cx="36369" cy="60818"/>
            </a:xfrm>
            <a:custGeom>
              <a:avLst/>
              <a:gdLst/>
              <a:ahLst/>
              <a:cxnLst/>
              <a:rect l="l" t="t" r="r" b="b"/>
              <a:pathLst>
                <a:path w="1736" h="2903" extrusionOk="0">
                  <a:moveTo>
                    <a:pt x="835" y="1"/>
                  </a:moveTo>
                  <a:lnTo>
                    <a:pt x="1" y="1468"/>
                  </a:lnTo>
                  <a:lnTo>
                    <a:pt x="835" y="2903"/>
                  </a:lnTo>
                  <a:lnTo>
                    <a:pt x="1735" y="2903"/>
                  </a:lnTo>
                  <a:lnTo>
                    <a:pt x="1202" y="146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6100680" y="4436548"/>
              <a:ext cx="37752" cy="44037"/>
            </a:xfrm>
            <a:custGeom>
              <a:avLst/>
              <a:gdLst/>
              <a:ahLst/>
              <a:cxnLst/>
              <a:rect l="l" t="t" r="r" b="b"/>
              <a:pathLst>
                <a:path w="1802" h="2102" extrusionOk="0">
                  <a:moveTo>
                    <a:pt x="1435" y="0"/>
                  </a:moveTo>
                  <a:lnTo>
                    <a:pt x="1" y="267"/>
                  </a:lnTo>
                  <a:cubicBezTo>
                    <a:pt x="22" y="266"/>
                    <a:pt x="42" y="265"/>
                    <a:pt x="62" y="265"/>
                  </a:cubicBezTo>
                  <a:cubicBezTo>
                    <a:pt x="1038" y="265"/>
                    <a:pt x="1048" y="1772"/>
                    <a:pt x="91" y="1772"/>
                  </a:cubicBezTo>
                  <a:cubicBezTo>
                    <a:pt x="62" y="1772"/>
                    <a:pt x="32" y="1771"/>
                    <a:pt x="1" y="1768"/>
                  </a:cubicBezTo>
                  <a:lnTo>
                    <a:pt x="1" y="1768"/>
                  </a:lnTo>
                  <a:lnTo>
                    <a:pt x="1168" y="2102"/>
                  </a:lnTo>
                  <a:lnTo>
                    <a:pt x="1802" y="1134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6080421" y="4427456"/>
              <a:ext cx="69910" cy="60818"/>
            </a:xfrm>
            <a:custGeom>
              <a:avLst/>
              <a:gdLst/>
              <a:ahLst/>
              <a:cxnLst/>
              <a:rect l="l" t="t" r="r" b="b"/>
              <a:pathLst>
                <a:path w="3337" h="2903" extrusionOk="0">
                  <a:moveTo>
                    <a:pt x="1670" y="695"/>
                  </a:moveTo>
                  <a:cubicBezTo>
                    <a:pt x="1857" y="695"/>
                    <a:pt x="2048" y="769"/>
                    <a:pt x="2202" y="935"/>
                  </a:cubicBezTo>
                  <a:cubicBezTo>
                    <a:pt x="2702" y="1402"/>
                    <a:pt x="2335" y="2202"/>
                    <a:pt x="1668" y="2202"/>
                  </a:cubicBezTo>
                  <a:cubicBezTo>
                    <a:pt x="1268" y="2202"/>
                    <a:pt x="901" y="1869"/>
                    <a:pt x="934" y="1468"/>
                  </a:cubicBezTo>
                  <a:cubicBezTo>
                    <a:pt x="934" y="999"/>
                    <a:pt x="1293" y="695"/>
                    <a:pt x="1670" y="695"/>
                  </a:cubicBezTo>
                  <a:close/>
                  <a:moveTo>
                    <a:pt x="834" y="1"/>
                  </a:moveTo>
                  <a:lnTo>
                    <a:pt x="0" y="1468"/>
                  </a:lnTo>
                  <a:lnTo>
                    <a:pt x="834" y="2903"/>
                  </a:lnTo>
                  <a:lnTo>
                    <a:pt x="2502" y="2903"/>
                  </a:lnTo>
                  <a:lnTo>
                    <a:pt x="3336" y="14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5410230" y="4491752"/>
              <a:ext cx="76907" cy="37061"/>
            </a:xfrm>
            <a:custGeom>
              <a:avLst/>
              <a:gdLst/>
              <a:ahLst/>
              <a:cxnLst/>
              <a:rect l="l" t="t" r="r" b="b"/>
              <a:pathLst>
                <a:path w="3671" h="1769" extrusionOk="0">
                  <a:moveTo>
                    <a:pt x="901" y="0"/>
                  </a:moveTo>
                  <a:cubicBezTo>
                    <a:pt x="401" y="0"/>
                    <a:pt x="1" y="401"/>
                    <a:pt x="1" y="901"/>
                  </a:cubicBezTo>
                  <a:cubicBezTo>
                    <a:pt x="1" y="1368"/>
                    <a:pt x="401" y="1768"/>
                    <a:pt x="901" y="1768"/>
                  </a:cubicBezTo>
                  <a:lnTo>
                    <a:pt x="2769" y="1768"/>
                  </a:lnTo>
                  <a:cubicBezTo>
                    <a:pt x="3270" y="1768"/>
                    <a:pt x="3670" y="1368"/>
                    <a:pt x="3670" y="901"/>
                  </a:cubicBezTo>
                  <a:cubicBezTo>
                    <a:pt x="3670" y="401"/>
                    <a:pt x="3270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5355027" y="4473504"/>
              <a:ext cx="90357" cy="78060"/>
            </a:xfrm>
            <a:custGeom>
              <a:avLst/>
              <a:gdLst/>
              <a:ahLst/>
              <a:cxnLst/>
              <a:rect l="l" t="t" r="r" b="b"/>
              <a:pathLst>
                <a:path w="4313" h="3726" extrusionOk="0">
                  <a:moveTo>
                    <a:pt x="2116" y="0"/>
                  </a:moveTo>
                  <a:cubicBezTo>
                    <a:pt x="1484" y="0"/>
                    <a:pt x="852" y="315"/>
                    <a:pt x="501" y="972"/>
                  </a:cubicBezTo>
                  <a:cubicBezTo>
                    <a:pt x="1" y="1906"/>
                    <a:pt x="368" y="3040"/>
                    <a:pt x="1335" y="3540"/>
                  </a:cubicBezTo>
                  <a:cubicBezTo>
                    <a:pt x="1602" y="3667"/>
                    <a:pt x="1873" y="3725"/>
                    <a:pt x="2136" y="3725"/>
                  </a:cubicBezTo>
                  <a:cubicBezTo>
                    <a:pt x="3316" y="3725"/>
                    <a:pt x="4313" y="2554"/>
                    <a:pt x="3903" y="1272"/>
                  </a:cubicBezTo>
                  <a:cubicBezTo>
                    <a:pt x="3614" y="440"/>
                    <a:pt x="2864" y="0"/>
                    <a:pt x="2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5375998" y="4467994"/>
              <a:ext cx="48227" cy="84575"/>
            </a:xfrm>
            <a:custGeom>
              <a:avLst/>
              <a:gdLst/>
              <a:ahLst/>
              <a:cxnLst/>
              <a:rect l="l" t="t" r="r" b="b"/>
              <a:pathLst>
                <a:path w="2302" h="4037" extrusionOk="0">
                  <a:moveTo>
                    <a:pt x="1802" y="0"/>
                  </a:moveTo>
                  <a:lnTo>
                    <a:pt x="0" y="3803"/>
                  </a:lnTo>
                  <a:lnTo>
                    <a:pt x="501" y="4037"/>
                  </a:lnTo>
                  <a:lnTo>
                    <a:pt x="2302" y="234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66" name="Google Shape;966;p45"/>
          <p:cNvCxnSpPr>
            <a:stCxn id="910" idx="2"/>
          </p:cNvCxnSpPr>
          <p:nvPr/>
        </p:nvCxnSpPr>
        <p:spPr>
          <a:xfrm flipH="1">
            <a:off x="5607144" y="3176917"/>
            <a:ext cx="771000" cy="520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67" name="Google Shape;967;p45"/>
          <p:cNvCxnSpPr>
            <a:cxnSpLocks/>
            <a:stCxn id="914" idx="4"/>
          </p:cNvCxnSpPr>
          <p:nvPr/>
        </p:nvCxnSpPr>
        <p:spPr>
          <a:xfrm rot="16200000" flipH="1">
            <a:off x="2136368" y="2111454"/>
            <a:ext cx="1645026" cy="1387502"/>
          </a:xfrm>
          <a:prstGeom prst="bentConnector3">
            <a:avLst>
              <a:gd name="adj1" fmla="val 7107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Google Shape;909;p45">
            <a:extLst>
              <a:ext uri="{FF2B5EF4-FFF2-40B4-BE49-F238E27FC236}">
                <a16:creationId xmlns:a16="http://schemas.microsoft.com/office/drawing/2014/main" id="{9764340B-E63D-2C5A-5B89-98D97341370F}"/>
              </a:ext>
            </a:extLst>
          </p:cNvPr>
          <p:cNvSpPr txBox="1">
            <a:spLocks/>
          </p:cNvSpPr>
          <p:nvPr/>
        </p:nvSpPr>
        <p:spPr>
          <a:xfrm>
            <a:off x="381813" y="2329172"/>
            <a:ext cx="1910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en-US" sz="1400" dirty="0"/>
              <a:t>Sending email is no longer required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446" name="Google Shape;446;p33"/>
          <p:cNvSpPr/>
          <p:nvPr/>
        </p:nvSpPr>
        <p:spPr>
          <a:xfrm>
            <a:off x="3817877" y="189442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3"/>
          <p:cNvSpPr/>
          <p:nvPr/>
        </p:nvSpPr>
        <p:spPr>
          <a:xfrm>
            <a:off x="1335750" y="1912244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3"/>
          <p:cNvSpPr/>
          <p:nvPr/>
        </p:nvSpPr>
        <p:spPr>
          <a:xfrm>
            <a:off x="6423777" y="189442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3"/>
          <p:cNvSpPr txBox="1">
            <a:spLocks noGrp="1"/>
          </p:cNvSpPr>
          <p:nvPr>
            <p:ph type="subTitle" idx="2"/>
          </p:nvPr>
        </p:nvSpPr>
        <p:spPr>
          <a:xfrm>
            <a:off x="5808026" y="2967916"/>
            <a:ext cx="2205600" cy="1331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RPA course showed us that we can delegate tasks to a robot, in order to improve our performance</a:t>
            </a:r>
            <a:endParaRPr dirty="0"/>
          </a:p>
        </p:txBody>
      </p:sp>
      <p:sp>
        <p:nvSpPr>
          <p:cNvPr id="454" name="Google Shape;454;p33"/>
          <p:cNvSpPr txBox="1">
            <a:spLocks noGrp="1"/>
          </p:cNvSpPr>
          <p:nvPr>
            <p:ph type="subTitle" idx="5"/>
          </p:nvPr>
        </p:nvSpPr>
        <p:spPr>
          <a:xfrm>
            <a:off x="720000" y="3068354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From this course we earned the skills for a potential job</a:t>
            </a:r>
            <a:endParaRPr dirty="0"/>
          </a:p>
        </p:txBody>
      </p:sp>
      <p:sp>
        <p:nvSpPr>
          <p:cNvPr id="457" name="Google Shape;457;p33"/>
          <p:cNvSpPr txBox="1">
            <a:spLocks noGrp="1"/>
          </p:cNvSpPr>
          <p:nvPr>
            <p:ph type="subTitle" idx="8"/>
          </p:nvPr>
        </p:nvSpPr>
        <p:spPr>
          <a:xfrm>
            <a:off x="3187958" y="2933197"/>
            <a:ext cx="2205600" cy="1076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 learned how robots are used in everyday life and their advantages</a:t>
            </a:r>
            <a:endParaRPr dirty="0"/>
          </a:p>
        </p:txBody>
      </p:sp>
      <p:grpSp>
        <p:nvGrpSpPr>
          <p:cNvPr id="4" name="Google Shape;498;p34">
            <a:extLst>
              <a:ext uri="{FF2B5EF4-FFF2-40B4-BE49-F238E27FC236}">
                <a16:creationId xmlns:a16="http://schemas.microsoft.com/office/drawing/2014/main" id="{DBEACD7C-53CD-B38D-01B2-11D99EF0EB59}"/>
              </a:ext>
            </a:extLst>
          </p:cNvPr>
          <p:cNvGrpSpPr/>
          <p:nvPr/>
        </p:nvGrpSpPr>
        <p:grpSpPr>
          <a:xfrm>
            <a:off x="6633722" y="2104566"/>
            <a:ext cx="554209" cy="553808"/>
            <a:chOff x="1303537" y="1502716"/>
            <a:chExt cx="362939" cy="362677"/>
          </a:xfrm>
        </p:grpSpPr>
        <p:sp>
          <p:nvSpPr>
            <p:cNvPr id="5" name="Google Shape;499;p34">
              <a:extLst>
                <a:ext uri="{FF2B5EF4-FFF2-40B4-BE49-F238E27FC236}">
                  <a16:creationId xmlns:a16="http://schemas.microsoft.com/office/drawing/2014/main" id="{5942317D-14D3-43F9-3711-00A5F7A94282}"/>
                </a:ext>
              </a:extLst>
            </p:cNvPr>
            <p:cNvSpPr/>
            <p:nvPr/>
          </p:nvSpPr>
          <p:spPr>
            <a:xfrm>
              <a:off x="1426697" y="1695727"/>
              <a:ext cx="116883" cy="99552"/>
            </a:xfrm>
            <a:custGeom>
              <a:avLst/>
              <a:gdLst/>
              <a:ahLst/>
              <a:cxnLst/>
              <a:rect l="l" t="t" r="r" b="b"/>
              <a:pathLst>
                <a:path w="4451" h="3791" extrusionOk="0">
                  <a:moveTo>
                    <a:pt x="1560" y="0"/>
                  </a:moveTo>
                  <a:lnTo>
                    <a:pt x="1560" y="297"/>
                  </a:lnTo>
                  <a:cubicBezTo>
                    <a:pt x="1560" y="383"/>
                    <a:pt x="1503" y="469"/>
                    <a:pt x="1426" y="507"/>
                  </a:cubicBezTo>
                  <a:lnTo>
                    <a:pt x="402" y="938"/>
                  </a:lnTo>
                  <a:cubicBezTo>
                    <a:pt x="154" y="1043"/>
                    <a:pt x="0" y="1283"/>
                    <a:pt x="0" y="1551"/>
                  </a:cubicBezTo>
                  <a:lnTo>
                    <a:pt x="0" y="3790"/>
                  </a:lnTo>
                  <a:lnTo>
                    <a:pt x="4451" y="3790"/>
                  </a:lnTo>
                  <a:lnTo>
                    <a:pt x="4451" y="1551"/>
                  </a:lnTo>
                  <a:cubicBezTo>
                    <a:pt x="4451" y="1283"/>
                    <a:pt x="4297" y="1043"/>
                    <a:pt x="4049" y="938"/>
                  </a:cubicBezTo>
                  <a:lnTo>
                    <a:pt x="3034" y="507"/>
                  </a:lnTo>
                  <a:cubicBezTo>
                    <a:pt x="2948" y="469"/>
                    <a:pt x="2891" y="383"/>
                    <a:pt x="2891" y="297"/>
                  </a:cubicBezTo>
                  <a:lnTo>
                    <a:pt x="2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00;p34">
              <a:extLst>
                <a:ext uri="{FF2B5EF4-FFF2-40B4-BE49-F238E27FC236}">
                  <a16:creationId xmlns:a16="http://schemas.microsoft.com/office/drawing/2014/main" id="{D2A1C6FD-2583-4C79-B99B-27318DA2B8C2}"/>
                </a:ext>
              </a:extLst>
            </p:cNvPr>
            <p:cNvSpPr/>
            <p:nvPr/>
          </p:nvSpPr>
          <p:spPr>
            <a:xfrm>
              <a:off x="1426697" y="1710538"/>
              <a:ext cx="116883" cy="84741"/>
            </a:xfrm>
            <a:custGeom>
              <a:avLst/>
              <a:gdLst/>
              <a:ahLst/>
              <a:cxnLst/>
              <a:rect l="l" t="t" r="r" b="b"/>
              <a:pathLst>
                <a:path w="4451" h="3227" extrusionOk="0">
                  <a:moveTo>
                    <a:pt x="1273" y="1"/>
                  </a:moveTo>
                  <a:lnTo>
                    <a:pt x="402" y="374"/>
                  </a:lnTo>
                  <a:cubicBezTo>
                    <a:pt x="154" y="479"/>
                    <a:pt x="0" y="719"/>
                    <a:pt x="0" y="987"/>
                  </a:cubicBezTo>
                  <a:lnTo>
                    <a:pt x="0" y="3226"/>
                  </a:lnTo>
                  <a:lnTo>
                    <a:pt x="4451" y="3226"/>
                  </a:lnTo>
                  <a:lnTo>
                    <a:pt x="4451" y="987"/>
                  </a:lnTo>
                  <a:cubicBezTo>
                    <a:pt x="4451" y="719"/>
                    <a:pt x="4297" y="479"/>
                    <a:pt x="4049" y="374"/>
                  </a:cubicBezTo>
                  <a:lnTo>
                    <a:pt x="3178" y="1"/>
                  </a:lnTo>
                  <a:cubicBezTo>
                    <a:pt x="2962" y="365"/>
                    <a:pt x="2594" y="546"/>
                    <a:pt x="2226" y="546"/>
                  </a:cubicBezTo>
                  <a:cubicBezTo>
                    <a:pt x="1857" y="546"/>
                    <a:pt x="1489" y="365"/>
                    <a:pt x="1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1;p34">
              <a:extLst>
                <a:ext uri="{FF2B5EF4-FFF2-40B4-BE49-F238E27FC236}">
                  <a16:creationId xmlns:a16="http://schemas.microsoft.com/office/drawing/2014/main" id="{030CAD52-1BCE-EA03-B8DF-723D968CD6A8}"/>
                </a:ext>
              </a:extLst>
            </p:cNvPr>
            <p:cNvSpPr/>
            <p:nvPr/>
          </p:nvSpPr>
          <p:spPr>
            <a:xfrm>
              <a:off x="1444291" y="1613796"/>
              <a:ext cx="29437" cy="64363"/>
            </a:xfrm>
            <a:custGeom>
              <a:avLst/>
              <a:gdLst/>
              <a:ahLst/>
              <a:cxnLst/>
              <a:rect l="l" t="t" r="r" b="b"/>
              <a:pathLst>
                <a:path w="1121" h="2451" extrusionOk="0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823"/>
                  </a:lnTo>
                  <a:cubicBezTo>
                    <a:pt x="0" y="1015"/>
                    <a:pt x="29" y="1206"/>
                    <a:pt x="86" y="1388"/>
                  </a:cubicBezTo>
                  <a:lnTo>
                    <a:pt x="450" y="2450"/>
                  </a:lnTo>
                  <a:lnTo>
                    <a:pt x="1120" y="2450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2;p34">
              <a:extLst>
                <a:ext uri="{FF2B5EF4-FFF2-40B4-BE49-F238E27FC236}">
                  <a16:creationId xmlns:a16="http://schemas.microsoft.com/office/drawing/2014/main" id="{1862CB87-6A94-9F54-07F2-5BAC8D055EED}"/>
                </a:ext>
              </a:extLst>
            </p:cNvPr>
            <p:cNvSpPr/>
            <p:nvPr/>
          </p:nvSpPr>
          <p:spPr>
            <a:xfrm>
              <a:off x="1456108" y="1608019"/>
              <a:ext cx="69878" cy="70140"/>
            </a:xfrm>
            <a:custGeom>
              <a:avLst/>
              <a:gdLst/>
              <a:ahLst/>
              <a:cxnLst/>
              <a:rect l="l" t="t" r="r" b="b"/>
              <a:pathLst>
                <a:path w="2661" h="2671" extrusionOk="0">
                  <a:moveTo>
                    <a:pt x="660" y="0"/>
                  </a:moveTo>
                  <a:cubicBezTo>
                    <a:pt x="297" y="0"/>
                    <a:pt x="0" y="297"/>
                    <a:pt x="0" y="670"/>
                  </a:cubicBezTo>
                  <a:cubicBezTo>
                    <a:pt x="0" y="909"/>
                    <a:pt x="192" y="1110"/>
                    <a:pt x="440" y="1110"/>
                  </a:cubicBezTo>
                  <a:lnTo>
                    <a:pt x="2220" y="2670"/>
                  </a:lnTo>
                  <a:lnTo>
                    <a:pt x="2594" y="1350"/>
                  </a:lnTo>
                  <a:cubicBezTo>
                    <a:pt x="2642" y="1196"/>
                    <a:pt x="2661" y="1034"/>
                    <a:pt x="2661" y="862"/>
                  </a:cubicBezTo>
                  <a:lnTo>
                    <a:pt x="2661" y="450"/>
                  </a:lnTo>
                  <a:cubicBezTo>
                    <a:pt x="2661" y="201"/>
                    <a:pt x="2469" y="0"/>
                    <a:pt x="2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3;p34">
              <a:extLst>
                <a:ext uri="{FF2B5EF4-FFF2-40B4-BE49-F238E27FC236}">
                  <a16:creationId xmlns:a16="http://schemas.microsoft.com/office/drawing/2014/main" id="{2A080403-3372-2FD7-0460-198972781F30}"/>
                </a:ext>
              </a:extLst>
            </p:cNvPr>
            <p:cNvSpPr/>
            <p:nvPr/>
          </p:nvSpPr>
          <p:spPr>
            <a:xfrm>
              <a:off x="1450068" y="1637168"/>
              <a:ext cx="70140" cy="64363"/>
            </a:xfrm>
            <a:custGeom>
              <a:avLst/>
              <a:gdLst/>
              <a:ahLst/>
              <a:cxnLst/>
              <a:rect l="l" t="t" r="r" b="b"/>
              <a:pathLst>
                <a:path w="2671" h="2451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857"/>
                    <a:pt x="594" y="2450"/>
                    <a:pt x="1340" y="2450"/>
                  </a:cubicBezTo>
                  <a:cubicBezTo>
                    <a:pt x="2077" y="2450"/>
                    <a:pt x="2671" y="1857"/>
                    <a:pt x="2671" y="1120"/>
                  </a:cubicBezTo>
                  <a:lnTo>
                    <a:pt x="2671" y="833"/>
                  </a:lnTo>
                  <a:cubicBezTo>
                    <a:pt x="2671" y="718"/>
                    <a:pt x="2623" y="603"/>
                    <a:pt x="2546" y="517"/>
                  </a:cubicBezTo>
                  <a:cubicBezTo>
                    <a:pt x="2202" y="182"/>
                    <a:pt x="1580" y="29"/>
                    <a:pt x="8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4;p34">
              <a:extLst>
                <a:ext uri="{FF2B5EF4-FFF2-40B4-BE49-F238E27FC236}">
                  <a16:creationId xmlns:a16="http://schemas.microsoft.com/office/drawing/2014/main" id="{E064E2E0-FFA7-B7B8-8E54-3F4EF8BA75BC}"/>
                </a:ext>
              </a:extLst>
            </p:cNvPr>
            <p:cNvSpPr/>
            <p:nvPr/>
          </p:nvSpPr>
          <p:spPr>
            <a:xfrm>
              <a:off x="1426697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154" y="0"/>
                  </a:moveTo>
                  <a:cubicBezTo>
                    <a:pt x="48" y="115"/>
                    <a:pt x="0" y="258"/>
                    <a:pt x="0" y="412"/>
                  </a:cubicBezTo>
                  <a:lnTo>
                    <a:pt x="0" y="2651"/>
                  </a:lnTo>
                  <a:lnTo>
                    <a:pt x="890" y="2651"/>
                  </a:lnTo>
                  <a:lnTo>
                    <a:pt x="890" y="1015"/>
                  </a:lnTo>
                  <a:cubicBezTo>
                    <a:pt x="890" y="833"/>
                    <a:pt x="823" y="670"/>
                    <a:pt x="699" y="54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5;p34">
              <a:extLst>
                <a:ext uri="{FF2B5EF4-FFF2-40B4-BE49-F238E27FC236}">
                  <a16:creationId xmlns:a16="http://schemas.microsoft.com/office/drawing/2014/main" id="{278E3D62-92B7-5347-666E-64DF69F82075}"/>
                </a:ext>
              </a:extLst>
            </p:cNvPr>
            <p:cNvSpPr/>
            <p:nvPr/>
          </p:nvSpPr>
          <p:spPr>
            <a:xfrm>
              <a:off x="1520182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747" y="0"/>
                  </a:moveTo>
                  <a:lnTo>
                    <a:pt x="202" y="546"/>
                  </a:lnTo>
                  <a:cubicBezTo>
                    <a:pt x="77" y="670"/>
                    <a:pt x="1" y="833"/>
                    <a:pt x="1" y="1015"/>
                  </a:cubicBezTo>
                  <a:lnTo>
                    <a:pt x="1" y="2651"/>
                  </a:lnTo>
                  <a:lnTo>
                    <a:pt x="891" y="2651"/>
                  </a:lnTo>
                  <a:lnTo>
                    <a:pt x="891" y="412"/>
                  </a:lnTo>
                  <a:cubicBezTo>
                    <a:pt x="891" y="258"/>
                    <a:pt x="843" y="115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6;p34">
              <a:extLst>
                <a:ext uri="{FF2B5EF4-FFF2-40B4-BE49-F238E27FC236}">
                  <a16:creationId xmlns:a16="http://schemas.microsoft.com/office/drawing/2014/main" id="{51DB1AA1-41A9-D727-6AD8-F3DF7D33EA20}"/>
                </a:ext>
              </a:extLst>
            </p:cNvPr>
            <p:cNvSpPr/>
            <p:nvPr/>
          </p:nvSpPr>
          <p:spPr>
            <a:xfrm>
              <a:off x="1303537" y="1502716"/>
              <a:ext cx="362939" cy="362677"/>
            </a:xfrm>
            <a:custGeom>
              <a:avLst/>
              <a:gdLst/>
              <a:ahLst/>
              <a:cxnLst/>
              <a:rect l="l" t="t" r="r" b="b"/>
              <a:pathLst>
                <a:path w="13821" h="13811" extrusionOk="0">
                  <a:moveTo>
                    <a:pt x="6920" y="2677"/>
                  </a:moveTo>
                  <a:cubicBezTo>
                    <a:pt x="7464" y="2677"/>
                    <a:pt x="8013" y="2781"/>
                    <a:pt x="8538" y="2996"/>
                  </a:cubicBezTo>
                  <a:cubicBezTo>
                    <a:pt x="10117" y="3656"/>
                    <a:pt x="11150" y="5197"/>
                    <a:pt x="11150" y="6910"/>
                  </a:cubicBezTo>
                  <a:cubicBezTo>
                    <a:pt x="11150" y="9245"/>
                    <a:pt x="9255" y="11140"/>
                    <a:pt x="6920" y="11140"/>
                  </a:cubicBezTo>
                  <a:cubicBezTo>
                    <a:pt x="5207" y="11140"/>
                    <a:pt x="3657" y="10106"/>
                    <a:pt x="3006" y="8527"/>
                  </a:cubicBezTo>
                  <a:cubicBezTo>
                    <a:pt x="2355" y="6948"/>
                    <a:pt x="2709" y="5130"/>
                    <a:pt x="3925" y="3915"/>
                  </a:cubicBezTo>
                  <a:cubicBezTo>
                    <a:pt x="4733" y="3107"/>
                    <a:pt x="5816" y="2677"/>
                    <a:pt x="6920" y="2677"/>
                  </a:cubicBezTo>
                  <a:close/>
                  <a:moveTo>
                    <a:pt x="6021" y="0"/>
                  </a:moveTo>
                  <a:cubicBezTo>
                    <a:pt x="5906" y="0"/>
                    <a:pt x="5801" y="106"/>
                    <a:pt x="5810" y="220"/>
                  </a:cubicBezTo>
                  <a:lnTo>
                    <a:pt x="5810" y="823"/>
                  </a:lnTo>
                  <a:cubicBezTo>
                    <a:pt x="5801" y="929"/>
                    <a:pt x="5734" y="1015"/>
                    <a:pt x="5628" y="1034"/>
                  </a:cubicBezTo>
                  <a:cubicBezTo>
                    <a:pt x="4939" y="1187"/>
                    <a:pt x="4279" y="1465"/>
                    <a:pt x="3676" y="1847"/>
                  </a:cubicBezTo>
                  <a:cubicBezTo>
                    <a:pt x="3639" y="1872"/>
                    <a:pt x="3597" y="1884"/>
                    <a:pt x="3555" y="1884"/>
                  </a:cubicBezTo>
                  <a:cubicBezTo>
                    <a:pt x="3498" y="1884"/>
                    <a:pt x="3442" y="1862"/>
                    <a:pt x="3398" y="1819"/>
                  </a:cubicBezTo>
                  <a:lnTo>
                    <a:pt x="2977" y="1398"/>
                  </a:lnTo>
                  <a:cubicBezTo>
                    <a:pt x="2934" y="1354"/>
                    <a:pt x="2879" y="1333"/>
                    <a:pt x="2824" y="1333"/>
                  </a:cubicBezTo>
                  <a:cubicBezTo>
                    <a:pt x="2769" y="1333"/>
                    <a:pt x="2714" y="1354"/>
                    <a:pt x="2671" y="1398"/>
                  </a:cubicBezTo>
                  <a:lnTo>
                    <a:pt x="1408" y="2651"/>
                  </a:lnTo>
                  <a:cubicBezTo>
                    <a:pt x="1322" y="2737"/>
                    <a:pt x="1322" y="2871"/>
                    <a:pt x="1408" y="2957"/>
                  </a:cubicBezTo>
                  <a:lnTo>
                    <a:pt x="1819" y="3379"/>
                  </a:lnTo>
                  <a:cubicBezTo>
                    <a:pt x="1896" y="3455"/>
                    <a:pt x="1905" y="3570"/>
                    <a:pt x="1848" y="3656"/>
                  </a:cubicBezTo>
                  <a:cubicBezTo>
                    <a:pt x="1465" y="4259"/>
                    <a:pt x="1197" y="4919"/>
                    <a:pt x="1044" y="5608"/>
                  </a:cubicBezTo>
                  <a:cubicBezTo>
                    <a:pt x="1025" y="5714"/>
                    <a:pt x="929" y="5781"/>
                    <a:pt x="824" y="5790"/>
                  </a:cubicBezTo>
                  <a:lnTo>
                    <a:pt x="231" y="5790"/>
                  </a:lnTo>
                  <a:cubicBezTo>
                    <a:pt x="106" y="5790"/>
                    <a:pt x="1" y="5886"/>
                    <a:pt x="1" y="6010"/>
                  </a:cubicBezTo>
                  <a:lnTo>
                    <a:pt x="1" y="7790"/>
                  </a:lnTo>
                  <a:cubicBezTo>
                    <a:pt x="1" y="7915"/>
                    <a:pt x="106" y="8011"/>
                    <a:pt x="231" y="8011"/>
                  </a:cubicBezTo>
                  <a:lnTo>
                    <a:pt x="824" y="8011"/>
                  </a:lnTo>
                  <a:cubicBezTo>
                    <a:pt x="929" y="8011"/>
                    <a:pt x="1025" y="8087"/>
                    <a:pt x="1044" y="8192"/>
                  </a:cubicBezTo>
                  <a:cubicBezTo>
                    <a:pt x="1197" y="8881"/>
                    <a:pt x="1465" y="9542"/>
                    <a:pt x="1848" y="10145"/>
                  </a:cubicBezTo>
                  <a:cubicBezTo>
                    <a:pt x="1905" y="10231"/>
                    <a:pt x="1896" y="10346"/>
                    <a:pt x="1819" y="10422"/>
                  </a:cubicBezTo>
                  <a:lnTo>
                    <a:pt x="1398" y="10843"/>
                  </a:lnTo>
                  <a:cubicBezTo>
                    <a:pt x="1312" y="10930"/>
                    <a:pt x="1312" y="11073"/>
                    <a:pt x="1398" y="11159"/>
                  </a:cubicBezTo>
                  <a:lnTo>
                    <a:pt x="2662" y="12413"/>
                  </a:lnTo>
                  <a:cubicBezTo>
                    <a:pt x="2705" y="12456"/>
                    <a:pt x="2762" y="12477"/>
                    <a:pt x="2819" y="12477"/>
                  </a:cubicBezTo>
                  <a:cubicBezTo>
                    <a:pt x="2877" y="12477"/>
                    <a:pt x="2934" y="12456"/>
                    <a:pt x="2977" y="12413"/>
                  </a:cubicBezTo>
                  <a:lnTo>
                    <a:pt x="3398" y="12001"/>
                  </a:lnTo>
                  <a:cubicBezTo>
                    <a:pt x="3442" y="11958"/>
                    <a:pt x="3498" y="11936"/>
                    <a:pt x="3555" y="11936"/>
                  </a:cubicBezTo>
                  <a:cubicBezTo>
                    <a:pt x="3597" y="11936"/>
                    <a:pt x="3639" y="11948"/>
                    <a:pt x="3676" y="11973"/>
                  </a:cubicBezTo>
                  <a:cubicBezTo>
                    <a:pt x="4269" y="12355"/>
                    <a:pt x="4930" y="12623"/>
                    <a:pt x="5628" y="12777"/>
                  </a:cubicBezTo>
                  <a:cubicBezTo>
                    <a:pt x="5724" y="12796"/>
                    <a:pt x="5801" y="12891"/>
                    <a:pt x="5801" y="12997"/>
                  </a:cubicBezTo>
                  <a:lnTo>
                    <a:pt x="5801" y="13590"/>
                  </a:lnTo>
                  <a:cubicBezTo>
                    <a:pt x="5801" y="13714"/>
                    <a:pt x="5906" y="13810"/>
                    <a:pt x="6021" y="13810"/>
                  </a:cubicBezTo>
                  <a:lnTo>
                    <a:pt x="7810" y="13810"/>
                  </a:lnTo>
                  <a:cubicBezTo>
                    <a:pt x="7925" y="13810"/>
                    <a:pt x="8030" y="13714"/>
                    <a:pt x="8030" y="13590"/>
                  </a:cubicBezTo>
                  <a:lnTo>
                    <a:pt x="8030" y="12997"/>
                  </a:lnTo>
                  <a:cubicBezTo>
                    <a:pt x="8030" y="12891"/>
                    <a:pt x="8107" y="12796"/>
                    <a:pt x="8203" y="12777"/>
                  </a:cubicBezTo>
                  <a:cubicBezTo>
                    <a:pt x="8901" y="12623"/>
                    <a:pt x="9562" y="12355"/>
                    <a:pt x="10155" y="11973"/>
                  </a:cubicBezTo>
                  <a:cubicBezTo>
                    <a:pt x="10192" y="11948"/>
                    <a:pt x="10234" y="11936"/>
                    <a:pt x="10276" y="11936"/>
                  </a:cubicBezTo>
                  <a:cubicBezTo>
                    <a:pt x="10333" y="11936"/>
                    <a:pt x="10389" y="11958"/>
                    <a:pt x="10433" y="12001"/>
                  </a:cubicBezTo>
                  <a:lnTo>
                    <a:pt x="10854" y="12413"/>
                  </a:lnTo>
                  <a:cubicBezTo>
                    <a:pt x="10897" y="12456"/>
                    <a:pt x="10954" y="12477"/>
                    <a:pt x="11012" y="12477"/>
                  </a:cubicBezTo>
                  <a:cubicBezTo>
                    <a:pt x="11069" y="12477"/>
                    <a:pt x="11126" y="12456"/>
                    <a:pt x="11170" y="12413"/>
                  </a:cubicBezTo>
                  <a:lnTo>
                    <a:pt x="12423" y="11159"/>
                  </a:lnTo>
                  <a:cubicBezTo>
                    <a:pt x="12509" y="11073"/>
                    <a:pt x="12509" y="10930"/>
                    <a:pt x="12423" y="10843"/>
                  </a:cubicBezTo>
                  <a:lnTo>
                    <a:pt x="12012" y="10422"/>
                  </a:lnTo>
                  <a:cubicBezTo>
                    <a:pt x="11935" y="10346"/>
                    <a:pt x="11926" y="10231"/>
                    <a:pt x="11983" y="10145"/>
                  </a:cubicBezTo>
                  <a:cubicBezTo>
                    <a:pt x="12366" y="9542"/>
                    <a:pt x="12634" y="8891"/>
                    <a:pt x="12787" y="8192"/>
                  </a:cubicBezTo>
                  <a:cubicBezTo>
                    <a:pt x="12806" y="8087"/>
                    <a:pt x="12902" y="8020"/>
                    <a:pt x="13007" y="8020"/>
                  </a:cubicBezTo>
                  <a:lnTo>
                    <a:pt x="13600" y="8020"/>
                  </a:lnTo>
                  <a:cubicBezTo>
                    <a:pt x="13725" y="8011"/>
                    <a:pt x="13820" y="7915"/>
                    <a:pt x="13820" y="7790"/>
                  </a:cubicBezTo>
                  <a:lnTo>
                    <a:pt x="13820" y="6010"/>
                  </a:lnTo>
                  <a:cubicBezTo>
                    <a:pt x="13820" y="5886"/>
                    <a:pt x="13725" y="5790"/>
                    <a:pt x="13600" y="5790"/>
                  </a:cubicBezTo>
                  <a:lnTo>
                    <a:pt x="12997" y="5790"/>
                  </a:lnTo>
                  <a:cubicBezTo>
                    <a:pt x="12892" y="5790"/>
                    <a:pt x="12806" y="5714"/>
                    <a:pt x="12787" y="5618"/>
                  </a:cubicBezTo>
                  <a:cubicBezTo>
                    <a:pt x="12634" y="4919"/>
                    <a:pt x="12356" y="4259"/>
                    <a:pt x="11973" y="3666"/>
                  </a:cubicBezTo>
                  <a:cubicBezTo>
                    <a:pt x="11916" y="3580"/>
                    <a:pt x="11926" y="3455"/>
                    <a:pt x="12002" y="3388"/>
                  </a:cubicBezTo>
                  <a:lnTo>
                    <a:pt x="12423" y="2967"/>
                  </a:lnTo>
                  <a:cubicBezTo>
                    <a:pt x="12509" y="2881"/>
                    <a:pt x="12509" y="2737"/>
                    <a:pt x="12423" y="2651"/>
                  </a:cubicBezTo>
                  <a:lnTo>
                    <a:pt x="11170" y="1388"/>
                  </a:lnTo>
                  <a:cubicBezTo>
                    <a:pt x="11126" y="1345"/>
                    <a:pt x="11069" y="1323"/>
                    <a:pt x="11012" y="1323"/>
                  </a:cubicBezTo>
                  <a:cubicBezTo>
                    <a:pt x="10954" y="1323"/>
                    <a:pt x="10897" y="1345"/>
                    <a:pt x="10854" y="1388"/>
                  </a:cubicBezTo>
                  <a:lnTo>
                    <a:pt x="10433" y="1809"/>
                  </a:lnTo>
                  <a:cubicBezTo>
                    <a:pt x="10389" y="1853"/>
                    <a:pt x="10333" y="1875"/>
                    <a:pt x="10276" y="1875"/>
                  </a:cubicBezTo>
                  <a:cubicBezTo>
                    <a:pt x="10234" y="1875"/>
                    <a:pt x="10192" y="1862"/>
                    <a:pt x="10155" y="1838"/>
                  </a:cubicBezTo>
                  <a:cubicBezTo>
                    <a:pt x="9562" y="1455"/>
                    <a:pt x="8901" y="1177"/>
                    <a:pt x="8203" y="1034"/>
                  </a:cubicBezTo>
                  <a:cubicBezTo>
                    <a:pt x="8107" y="1005"/>
                    <a:pt x="8030" y="919"/>
                    <a:pt x="8030" y="814"/>
                  </a:cubicBezTo>
                  <a:lnTo>
                    <a:pt x="8030" y="211"/>
                  </a:lnTo>
                  <a:cubicBezTo>
                    <a:pt x="8021" y="96"/>
                    <a:pt x="7925" y="0"/>
                    <a:pt x="7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7;p34">
              <a:extLst>
                <a:ext uri="{FF2B5EF4-FFF2-40B4-BE49-F238E27FC236}">
                  <a16:creationId xmlns:a16="http://schemas.microsoft.com/office/drawing/2014/main" id="{BD1434B6-12B9-2F00-85CD-DD4CC0993650}"/>
                </a:ext>
              </a:extLst>
            </p:cNvPr>
            <p:cNvSpPr/>
            <p:nvPr/>
          </p:nvSpPr>
          <p:spPr>
            <a:xfrm>
              <a:off x="1346262" y="1555236"/>
              <a:ext cx="267694" cy="257742"/>
            </a:xfrm>
            <a:custGeom>
              <a:avLst/>
              <a:gdLst/>
              <a:ahLst/>
              <a:cxnLst/>
              <a:rect l="l" t="t" r="r" b="b"/>
              <a:pathLst>
                <a:path w="10194" h="9815" extrusionOk="0">
                  <a:moveTo>
                    <a:pt x="5289" y="895"/>
                  </a:moveTo>
                  <a:cubicBezTo>
                    <a:pt x="5806" y="895"/>
                    <a:pt x="6327" y="994"/>
                    <a:pt x="6825" y="1197"/>
                  </a:cubicBezTo>
                  <a:cubicBezTo>
                    <a:pt x="8318" y="1819"/>
                    <a:pt x="9294" y="3283"/>
                    <a:pt x="9294" y="4900"/>
                  </a:cubicBezTo>
                  <a:cubicBezTo>
                    <a:pt x="9294" y="7121"/>
                    <a:pt x="7504" y="8910"/>
                    <a:pt x="5293" y="8910"/>
                  </a:cubicBezTo>
                  <a:cubicBezTo>
                    <a:pt x="3666" y="8910"/>
                    <a:pt x="2202" y="7934"/>
                    <a:pt x="1590" y="6441"/>
                  </a:cubicBezTo>
                  <a:cubicBezTo>
                    <a:pt x="968" y="4939"/>
                    <a:pt x="1312" y="3216"/>
                    <a:pt x="2451" y="2068"/>
                  </a:cubicBezTo>
                  <a:cubicBezTo>
                    <a:pt x="3219" y="1299"/>
                    <a:pt x="4245" y="895"/>
                    <a:pt x="5289" y="895"/>
                  </a:cubicBezTo>
                  <a:close/>
                  <a:moveTo>
                    <a:pt x="5293" y="0"/>
                  </a:moveTo>
                  <a:cubicBezTo>
                    <a:pt x="3303" y="0"/>
                    <a:pt x="1513" y="1197"/>
                    <a:pt x="757" y="3034"/>
                  </a:cubicBezTo>
                  <a:cubicBezTo>
                    <a:pt x="1" y="4862"/>
                    <a:pt x="422" y="6977"/>
                    <a:pt x="1819" y="8374"/>
                  </a:cubicBezTo>
                  <a:cubicBezTo>
                    <a:pt x="2759" y="9314"/>
                    <a:pt x="4011" y="9814"/>
                    <a:pt x="5286" y="9814"/>
                  </a:cubicBezTo>
                  <a:cubicBezTo>
                    <a:pt x="5920" y="9814"/>
                    <a:pt x="6559" y="9691"/>
                    <a:pt x="7169" y="9437"/>
                  </a:cubicBezTo>
                  <a:cubicBezTo>
                    <a:pt x="8997" y="8681"/>
                    <a:pt x="10193" y="6891"/>
                    <a:pt x="10193" y="4910"/>
                  </a:cubicBezTo>
                  <a:cubicBezTo>
                    <a:pt x="10193" y="2202"/>
                    <a:pt x="8002" y="0"/>
                    <a:pt x="5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484;p34">
            <a:extLst>
              <a:ext uri="{FF2B5EF4-FFF2-40B4-BE49-F238E27FC236}">
                <a16:creationId xmlns:a16="http://schemas.microsoft.com/office/drawing/2014/main" id="{FC1BE61E-E8E0-D665-1B00-0B19195D42C5}"/>
              </a:ext>
            </a:extLst>
          </p:cNvPr>
          <p:cNvGrpSpPr/>
          <p:nvPr/>
        </p:nvGrpSpPr>
        <p:grpSpPr>
          <a:xfrm>
            <a:off x="4020685" y="2124698"/>
            <a:ext cx="568484" cy="566915"/>
            <a:chOff x="830742" y="2763601"/>
            <a:chExt cx="384734" cy="381556"/>
          </a:xfrm>
        </p:grpSpPr>
        <p:sp>
          <p:nvSpPr>
            <p:cNvPr id="19" name="Google Shape;485;p34">
              <a:extLst>
                <a:ext uri="{FF2B5EF4-FFF2-40B4-BE49-F238E27FC236}">
                  <a16:creationId xmlns:a16="http://schemas.microsoft.com/office/drawing/2014/main" id="{7F8A9095-FAF1-A10D-991E-5023C734AC4C}"/>
                </a:ext>
              </a:extLst>
            </p:cNvPr>
            <p:cNvSpPr/>
            <p:nvPr/>
          </p:nvSpPr>
          <p:spPr>
            <a:xfrm>
              <a:off x="830742" y="2881012"/>
              <a:ext cx="174423" cy="83678"/>
            </a:xfrm>
            <a:custGeom>
              <a:avLst/>
              <a:gdLst/>
              <a:ahLst/>
              <a:cxnLst/>
              <a:rect l="l" t="t" r="r" b="b"/>
              <a:pathLst>
                <a:path w="6639" h="3185" extrusionOk="0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6;p34">
              <a:extLst>
                <a:ext uri="{FF2B5EF4-FFF2-40B4-BE49-F238E27FC236}">
                  <a16:creationId xmlns:a16="http://schemas.microsoft.com/office/drawing/2014/main" id="{9390D1D7-15F7-8B39-9C7D-7E20D80FE1A6}"/>
                </a:ext>
              </a:extLst>
            </p:cNvPr>
            <p:cNvSpPr/>
            <p:nvPr/>
          </p:nvSpPr>
          <p:spPr>
            <a:xfrm>
              <a:off x="1013520" y="2973045"/>
              <a:ext cx="83494" cy="172111"/>
            </a:xfrm>
            <a:custGeom>
              <a:avLst/>
              <a:gdLst/>
              <a:ahLst/>
              <a:cxnLst/>
              <a:rect l="l" t="t" r="r" b="b"/>
              <a:pathLst>
                <a:path w="3178" h="6551" extrusionOk="0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7;p34">
              <a:extLst>
                <a:ext uri="{FF2B5EF4-FFF2-40B4-BE49-F238E27FC236}">
                  <a16:creationId xmlns:a16="http://schemas.microsoft.com/office/drawing/2014/main" id="{1E06BCB0-BDAD-711A-87A5-9DD82B53C1C3}"/>
                </a:ext>
              </a:extLst>
            </p:cNvPr>
            <p:cNvSpPr/>
            <p:nvPr/>
          </p:nvSpPr>
          <p:spPr>
            <a:xfrm>
              <a:off x="903281" y="2763601"/>
              <a:ext cx="312038" cy="310383"/>
            </a:xfrm>
            <a:custGeom>
              <a:avLst/>
              <a:gdLst/>
              <a:ahLst/>
              <a:cxnLst/>
              <a:rect l="l" t="t" r="r" b="b"/>
              <a:pathLst>
                <a:path w="11877" h="11814" extrusionOk="0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88;p34">
              <a:extLst>
                <a:ext uri="{FF2B5EF4-FFF2-40B4-BE49-F238E27FC236}">
                  <a16:creationId xmlns:a16="http://schemas.microsoft.com/office/drawing/2014/main" id="{360DCFFD-9957-C57F-17A2-36DE975201C6}"/>
                </a:ext>
              </a:extLst>
            </p:cNvPr>
            <p:cNvSpPr/>
            <p:nvPr/>
          </p:nvSpPr>
          <p:spPr>
            <a:xfrm>
              <a:off x="1060732" y="2852218"/>
              <a:ext cx="65261" cy="65261"/>
            </a:xfrm>
            <a:custGeom>
              <a:avLst/>
              <a:gdLst/>
              <a:ahLst/>
              <a:cxnLst/>
              <a:rect l="l" t="t" r="r" b="b"/>
              <a:pathLst>
                <a:path w="2484" h="2484" extrusionOk="0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9;p34">
              <a:extLst>
                <a:ext uri="{FF2B5EF4-FFF2-40B4-BE49-F238E27FC236}">
                  <a16:creationId xmlns:a16="http://schemas.microsoft.com/office/drawing/2014/main" id="{17523521-B98A-689E-C323-B05DB11526A6}"/>
                </a:ext>
              </a:extLst>
            </p:cNvPr>
            <p:cNvSpPr/>
            <p:nvPr/>
          </p:nvSpPr>
          <p:spPr>
            <a:xfrm>
              <a:off x="895084" y="2998739"/>
              <a:ext cx="84387" cy="83520"/>
            </a:xfrm>
            <a:custGeom>
              <a:avLst/>
              <a:gdLst/>
              <a:ahLst/>
              <a:cxnLst/>
              <a:rect l="l" t="t" r="r" b="b"/>
              <a:pathLst>
                <a:path w="3212" h="3179" extrusionOk="0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90;p34">
              <a:extLst>
                <a:ext uri="{FF2B5EF4-FFF2-40B4-BE49-F238E27FC236}">
                  <a16:creationId xmlns:a16="http://schemas.microsoft.com/office/drawing/2014/main" id="{788E8F93-0E49-FDC3-900A-E9F25FA3C081}"/>
                </a:ext>
              </a:extLst>
            </p:cNvPr>
            <p:cNvSpPr/>
            <p:nvPr/>
          </p:nvSpPr>
          <p:spPr>
            <a:xfrm>
              <a:off x="903281" y="2964480"/>
              <a:ext cx="110266" cy="109504"/>
            </a:xfrm>
            <a:custGeom>
              <a:avLst/>
              <a:gdLst/>
              <a:ahLst/>
              <a:cxnLst/>
              <a:rect l="l" t="t" r="r" b="b"/>
              <a:pathLst>
                <a:path w="4197" h="4168" extrusionOk="0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91;p34">
              <a:extLst>
                <a:ext uri="{FF2B5EF4-FFF2-40B4-BE49-F238E27FC236}">
                  <a16:creationId xmlns:a16="http://schemas.microsoft.com/office/drawing/2014/main" id="{0CB52432-2055-EEEA-2839-48D077637673}"/>
                </a:ext>
              </a:extLst>
            </p:cNvPr>
            <p:cNvSpPr/>
            <p:nvPr/>
          </p:nvSpPr>
          <p:spPr>
            <a:xfrm>
              <a:off x="854992" y="3038831"/>
              <a:ext cx="34154" cy="31185"/>
            </a:xfrm>
            <a:custGeom>
              <a:avLst/>
              <a:gdLst/>
              <a:ahLst/>
              <a:cxnLst/>
              <a:rect l="l" t="t" r="r" b="b"/>
              <a:pathLst>
                <a:path w="1300" h="1187" extrusionOk="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92;p34">
              <a:extLst>
                <a:ext uri="{FF2B5EF4-FFF2-40B4-BE49-F238E27FC236}">
                  <a16:creationId xmlns:a16="http://schemas.microsoft.com/office/drawing/2014/main" id="{50A7B75E-2B93-86FC-185A-17CD0F4E3565}"/>
                </a:ext>
              </a:extLst>
            </p:cNvPr>
            <p:cNvSpPr/>
            <p:nvPr/>
          </p:nvSpPr>
          <p:spPr>
            <a:xfrm>
              <a:off x="873934" y="3057800"/>
              <a:ext cx="34286" cy="31343"/>
            </a:xfrm>
            <a:custGeom>
              <a:avLst/>
              <a:gdLst/>
              <a:ahLst/>
              <a:cxnLst/>
              <a:rect l="l" t="t" r="r" b="b"/>
              <a:pathLst>
                <a:path w="1305" h="1193" extrusionOk="0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93;p34">
              <a:extLst>
                <a:ext uri="{FF2B5EF4-FFF2-40B4-BE49-F238E27FC236}">
                  <a16:creationId xmlns:a16="http://schemas.microsoft.com/office/drawing/2014/main" id="{48012A23-1FC0-2584-F9B7-F72951CB8F13}"/>
                </a:ext>
              </a:extLst>
            </p:cNvPr>
            <p:cNvSpPr/>
            <p:nvPr/>
          </p:nvSpPr>
          <p:spPr>
            <a:xfrm>
              <a:off x="912213" y="3095895"/>
              <a:ext cx="34102" cy="31343"/>
            </a:xfrm>
            <a:custGeom>
              <a:avLst/>
              <a:gdLst/>
              <a:ahLst/>
              <a:cxnLst/>
              <a:rect l="l" t="t" r="r" b="b"/>
              <a:pathLst>
                <a:path w="1298" h="1193" extrusionOk="0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94;p34">
              <a:extLst>
                <a:ext uri="{FF2B5EF4-FFF2-40B4-BE49-F238E27FC236}">
                  <a16:creationId xmlns:a16="http://schemas.microsoft.com/office/drawing/2014/main" id="{F5754D79-0A8D-BD5A-96CB-8374F64F233A}"/>
                </a:ext>
              </a:extLst>
            </p:cNvPr>
            <p:cNvSpPr/>
            <p:nvPr/>
          </p:nvSpPr>
          <p:spPr>
            <a:xfrm>
              <a:off x="893061" y="3076926"/>
              <a:ext cx="34312" cy="31343"/>
            </a:xfrm>
            <a:custGeom>
              <a:avLst/>
              <a:gdLst/>
              <a:ahLst/>
              <a:cxnLst/>
              <a:rect l="l" t="t" r="r" b="b"/>
              <a:pathLst>
                <a:path w="1306" h="1193" extrusionOk="0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95;p34">
              <a:extLst>
                <a:ext uri="{FF2B5EF4-FFF2-40B4-BE49-F238E27FC236}">
                  <a16:creationId xmlns:a16="http://schemas.microsoft.com/office/drawing/2014/main" id="{1BD825AC-C923-FC74-FD12-EEAD77FE4676}"/>
                </a:ext>
              </a:extLst>
            </p:cNvPr>
            <p:cNvSpPr/>
            <p:nvPr/>
          </p:nvSpPr>
          <p:spPr>
            <a:xfrm>
              <a:off x="1141809" y="2763601"/>
              <a:ext cx="73668" cy="72801"/>
            </a:xfrm>
            <a:custGeom>
              <a:avLst/>
              <a:gdLst/>
              <a:ahLst/>
              <a:cxnLst/>
              <a:rect l="l" t="t" r="r" b="b"/>
              <a:pathLst>
                <a:path w="2804" h="2771" extrusionOk="0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96;p34">
              <a:extLst>
                <a:ext uri="{FF2B5EF4-FFF2-40B4-BE49-F238E27FC236}">
                  <a16:creationId xmlns:a16="http://schemas.microsoft.com/office/drawing/2014/main" id="{59E9DF4A-0001-66AC-5E57-5634F16E5319}"/>
                </a:ext>
              </a:extLst>
            </p:cNvPr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97;p34">
              <a:extLst>
                <a:ext uri="{FF2B5EF4-FFF2-40B4-BE49-F238E27FC236}">
                  <a16:creationId xmlns:a16="http://schemas.microsoft.com/office/drawing/2014/main" id="{A1D0EDC2-2A19-C885-CBF6-29F8FF95DFB5}"/>
                </a:ext>
              </a:extLst>
            </p:cNvPr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475;p34">
            <a:extLst>
              <a:ext uri="{FF2B5EF4-FFF2-40B4-BE49-F238E27FC236}">
                <a16:creationId xmlns:a16="http://schemas.microsoft.com/office/drawing/2014/main" id="{C104D3C2-2AAE-BBC4-6DFA-CCE193DF6FEE}"/>
              </a:ext>
            </a:extLst>
          </p:cNvPr>
          <p:cNvGrpSpPr/>
          <p:nvPr/>
        </p:nvGrpSpPr>
        <p:grpSpPr>
          <a:xfrm>
            <a:off x="1525243" y="2094254"/>
            <a:ext cx="595114" cy="553799"/>
            <a:chOff x="7402362" y="3681535"/>
            <a:chExt cx="402757" cy="372728"/>
          </a:xfrm>
        </p:grpSpPr>
        <p:sp>
          <p:nvSpPr>
            <p:cNvPr id="35" name="Google Shape;476;p34">
              <a:extLst>
                <a:ext uri="{FF2B5EF4-FFF2-40B4-BE49-F238E27FC236}">
                  <a16:creationId xmlns:a16="http://schemas.microsoft.com/office/drawing/2014/main" id="{5E57147A-9576-1C7A-D7D9-41019B65B876}"/>
                </a:ext>
              </a:extLst>
            </p:cNvPr>
            <p:cNvSpPr/>
            <p:nvPr/>
          </p:nvSpPr>
          <p:spPr>
            <a:xfrm>
              <a:off x="7471248" y="3681535"/>
              <a:ext cx="333871" cy="303763"/>
            </a:xfrm>
            <a:custGeom>
              <a:avLst/>
              <a:gdLst/>
              <a:ahLst/>
              <a:cxnLst/>
              <a:rect l="l" t="t" r="r" b="b"/>
              <a:pathLst>
                <a:path w="12708" h="11562" extrusionOk="0">
                  <a:moveTo>
                    <a:pt x="6341" y="0"/>
                  </a:moveTo>
                  <a:cubicBezTo>
                    <a:pt x="4868" y="0"/>
                    <a:pt x="3393" y="562"/>
                    <a:pt x="2268" y="1687"/>
                  </a:cubicBezTo>
                  <a:cubicBezTo>
                    <a:pt x="0" y="3955"/>
                    <a:pt x="21" y="7624"/>
                    <a:pt x="2296" y="9871"/>
                  </a:cubicBezTo>
                  <a:cubicBezTo>
                    <a:pt x="2407" y="9982"/>
                    <a:pt x="2518" y="10086"/>
                    <a:pt x="2636" y="10184"/>
                  </a:cubicBezTo>
                  <a:cubicBezTo>
                    <a:pt x="3718" y="11105"/>
                    <a:pt x="5049" y="11561"/>
                    <a:pt x="6375" y="11561"/>
                  </a:cubicBezTo>
                  <a:cubicBezTo>
                    <a:pt x="7854" y="11561"/>
                    <a:pt x="9327" y="10994"/>
                    <a:pt x="10446" y="9871"/>
                  </a:cubicBezTo>
                  <a:cubicBezTo>
                    <a:pt x="12576" y="7749"/>
                    <a:pt x="12707" y="4343"/>
                    <a:pt x="10758" y="2061"/>
                  </a:cubicBezTo>
                  <a:cubicBezTo>
                    <a:pt x="10661" y="1943"/>
                    <a:pt x="10557" y="1832"/>
                    <a:pt x="10446" y="1721"/>
                  </a:cubicBezTo>
                  <a:cubicBezTo>
                    <a:pt x="9320" y="574"/>
                    <a:pt x="7831" y="0"/>
                    <a:pt x="6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77;p34">
              <a:extLst>
                <a:ext uri="{FF2B5EF4-FFF2-40B4-BE49-F238E27FC236}">
                  <a16:creationId xmlns:a16="http://schemas.microsoft.com/office/drawing/2014/main" id="{1716CC51-9206-914A-FDB2-19C9D05C3AF1}"/>
                </a:ext>
              </a:extLst>
            </p:cNvPr>
            <p:cNvSpPr/>
            <p:nvPr/>
          </p:nvSpPr>
          <p:spPr>
            <a:xfrm>
              <a:off x="7508791" y="3711985"/>
              <a:ext cx="251691" cy="243572"/>
            </a:xfrm>
            <a:custGeom>
              <a:avLst/>
              <a:gdLst/>
              <a:ahLst/>
              <a:cxnLst/>
              <a:rect l="l" t="t" r="r" b="b"/>
              <a:pathLst>
                <a:path w="9580" h="9271" extrusionOk="0">
                  <a:moveTo>
                    <a:pt x="4946" y="1"/>
                  </a:moveTo>
                  <a:cubicBezTo>
                    <a:pt x="4842" y="1"/>
                    <a:pt x="4738" y="7"/>
                    <a:pt x="4641" y="14"/>
                  </a:cubicBezTo>
                  <a:cubicBezTo>
                    <a:pt x="2906" y="125"/>
                    <a:pt x="1381" y="1201"/>
                    <a:pt x="694" y="2796"/>
                  </a:cubicBezTo>
                  <a:cubicBezTo>
                    <a:pt x="0" y="4384"/>
                    <a:pt x="257" y="6229"/>
                    <a:pt x="1360" y="7575"/>
                  </a:cubicBezTo>
                  <a:cubicBezTo>
                    <a:pt x="1561" y="7818"/>
                    <a:pt x="1790" y="8047"/>
                    <a:pt x="2039" y="8248"/>
                  </a:cubicBezTo>
                  <a:cubicBezTo>
                    <a:pt x="2878" y="8922"/>
                    <a:pt x="3906" y="9270"/>
                    <a:pt x="4943" y="9270"/>
                  </a:cubicBezTo>
                  <a:cubicBezTo>
                    <a:pt x="5623" y="9270"/>
                    <a:pt x="6306" y="9121"/>
                    <a:pt x="6943" y="8816"/>
                  </a:cubicBezTo>
                  <a:cubicBezTo>
                    <a:pt x="8553" y="8047"/>
                    <a:pt x="9579" y="6417"/>
                    <a:pt x="9579" y="4634"/>
                  </a:cubicBezTo>
                  <a:cubicBezTo>
                    <a:pt x="9579" y="3247"/>
                    <a:pt x="8955" y="1936"/>
                    <a:pt x="7880" y="1055"/>
                  </a:cubicBezTo>
                  <a:cubicBezTo>
                    <a:pt x="7741" y="937"/>
                    <a:pt x="7595" y="833"/>
                    <a:pt x="7443" y="736"/>
                  </a:cubicBezTo>
                  <a:cubicBezTo>
                    <a:pt x="6694" y="257"/>
                    <a:pt x="5827" y="1"/>
                    <a:pt x="4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78;p34">
              <a:extLst>
                <a:ext uri="{FF2B5EF4-FFF2-40B4-BE49-F238E27FC236}">
                  <a16:creationId xmlns:a16="http://schemas.microsoft.com/office/drawing/2014/main" id="{EFF6D99F-E2BA-789E-E07C-B7FB70A25DCB}"/>
                </a:ext>
              </a:extLst>
            </p:cNvPr>
            <p:cNvSpPr/>
            <p:nvPr/>
          </p:nvSpPr>
          <p:spPr>
            <a:xfrm>
              <a:off x="7502039" y="3706442"/>
              <a:ext cx="276466" cy="254686"/>
            </a:xfrm>
            <a:custGeom>
              <a:avLst/>
              <a:gdLst/>
              <a:ahLst/>
              <a:cxnLst/>
              <a:rect l="l" t="t" r="r" b="b"/>
              <a:pathLst>
                <a:path w="10523" h="9694" extrusionOk="0">
                  <a:moveTo>
                    <a:pt x="5203" y="434"/>
                  </a:moveTo>
                  <a:cubicBezTo>
                    <a:pt x="6375" y="434"/>
                    <a:pt x="7492" y="898"/>
                    <a:pt x="8324" y="1724"/>
                  </a:cubicBezTo>
                  <a:cubicBezTo>
                    <a:pt x="9808" y="3215"/>
                    <a:pt x="10044" y="5545"/>
                    <a:pt x="8872" y="7300"/>
                  </a:cubicBezTo>
                  <a:cubicBezTo>
                    <a:pt x="8035" y="8555"/>
                    <a:pt x="6642" y="9259"/>
                    <a:pt x="5203" y="9259"/>
                  </a:cubicBezTo>
                  <a:cubicBezTo>
                    <a:pt x="4638" y="9259"/>
                    <a:pt x="4065" y="9150"/>
                    <a:pt x="3517" y="8923"/>
                  </a:cubicBezTo>
                  <a:cubicBezTo>
                    <a:pt x="1568" y="8119"/>
                    <a:pt x="465" y="6052"/>
                    <a:pt x="875" y="3992"/>
                  </a:cubicBezTo>
                  <a:cubicBezTo>
                    <a:pt x="1284" y="1925"/>
                    <a:pt x="3094" y="434"/>
                    <a:pt x="5203" y="434"/>
                  </a:cubicBezTo>
                  <a:close/>
                  <a:moveTo>
                    <a:pt x="5207" y="0"/>
                  </a:moveTo>
                  <a:cubicBezTo>
                    <a:pt x="4584" y="0"/>
                    <a:pt x="3954" y="120"/>
                    <a:pt x="3351" y="371"/>
                  </a:cubicBezTo>
                  <a:cubicBezTo>
                    <a:pt x="1214" y="1252"/>
                    <a:pt x="1" y="3520"/>
                    <a:pt x="451" y="5788"/>
                  </a:cubicBezTo>
                  <a:cubicBezTo>
                    <a:pt x="895" y="8056"/>
                    <a:pt x="2886" y="9693"/>
                    <a:pt x="5203" y="9693"/>
                  </a:cubicBezTo>
                  <a:cubicBezTo>
                    <a:pt x="5211" y="9693"/>
                    <a:pt x="5220" y="9693"/>
                    <a:pt x="5228" y="9693"/>
                  </a:cubicBezTo>
                  <a:cubicBezTo>
                    <a:pt x="6502" y="9693"/>
                    <a:pt x="7727" y="9181"/>
                    <a:pt x="8629" y="8278"/>
                  </a:cubicBezTo>
                  <a:cubicBezTo>
                    <a:pt x="10266" y="6641"/>
                    <a:pt x="10523" y="4082"/>
                    <a:pt x="9240" y="2154"/>
                  </a:cubicBezTo>
                  <a:cubicBezTo>
                    <a:pt x="8319" y="775"/>
                    <a:pt x="6788" y="0"/>
                    <a:pt x="5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79;p34">
              <a:extLst>
                <a:ext uri="{FF2B5EF4-FFF2-40B4-BE49-F238E27FC236}">
                  <a16:creationId xmlns:a16="http://schemas.microsoft.com/office/drawing/2014/main" id="{42C0BC7F-618F-9DCF-CF87-A506D9ACDA25}"/>
                </a:ext>
              </a:extLst>
            </p:cNvPr>
            <p:cNvSpPr/>
            <p:nvPr/>
          </p:nvSpPr>
          <p:spPr>
            <a:xfrm>
              <a:off x="7402362" y="3750580"/>
              <a:ext cx="333871" cy="303684"/>
            </a:xfrm>
            <a:custGeom>
              <a:avLst/>
              <a:gdLst/>
              <a:ahLst/>
              <a:cxnLst/>
              <a:rect l="l" t="t" r="r" b="b"/>
              <a:pathLst>
                <a:path w="12708" h="11559" extrusionOk="0">
                  <a:moveTo>
                    <a:pt x="6339" y="0"/>
                  </a:moveTo>
                  <a:cubicBezTo>
                    <a:pt x="4863" y="0"/>
                    <a:pt x="3387" y="562"/>
                    <a:pt x="2262" y="1688"/>
                  </a:cubicBezTo>
                  <a:cubicBezTo>
                    <a:pt x="0" y="3949"/>
                    <a:pt x="14" y="7625"/>
                    <a:pt x="2296" y="9865"/>
                  </a:cubicBezTo>
                  <a:cubicBezTo>
                    <a:pt x="2407" y="9976"/>
                    <a:pt x="2518" y="10080"/>
                    <a:pt x="2629" y="10177"/>
                  </a:cubicBezTo>
                  <a:cubicBezTo>
                    <a:pt x="3711" y="11101"/>
                    <a:pt x="5041" y="11558"/>
                    <a:pt x="6368" y="11558"/>
                  </a:cubicBezTo>
                  <a:cubicBezTo>
                    <a:pt x="7850" y="11558"/>
                    <a:pt x="9327" y="10989"/>
                    <a:pt x="10446" y="9865"/>
                  </a:cubicBezTo>
                  <a:lnTo>
                    <a:pt x="10446" y="9872"/>
                  </a:lnTo>
                  <a:cubicBezTo>
                    <a:pt x="12569" y="7743"/>
                    <a:pt x="12708" y="4344"/>
                    <a:pt x="10758" y="2055"/>
                  </a:cubicBezTo>
                  <a:cubicBezTo>
                    <a:pt x="10654" y="1937"/>
                    <a:pt x="10557" y="1826"/>
                    <a:pt x="10446" y="1715"/>
                  </a:cubicBezTo>
                  <a:cubicBezTo>
                    <a:pt x="9318" y="573"/>
                    <a:pt x="7828" y="0"/>
                    <a:pt x="6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0;p34">
              <a:extLst>
                <a:ext uri="{FF2B5EF4-FFF2-40B4-BE49-F238E27FC236}">
                  <a16:creationId xmlns:a16="http://schemas.microsoft.com/office/drawing/2014/main" id="{4731578D-C92A-C19A-8574-AAACFCBE9E38}"/>
                </a:ext>
              </a:extLst>
            </p:cNvPr>
            <p:cNvSpPr/>
            <p:nvPr/>
          </p:nvSpPr>
          <p:spPr>
            <a:xfrm>
              <a:off x="7435334" y="3781029"/>
              <a:ext cx="256078" cy="243520"/>
            </a:xfrm>
            <a:custGeom>
              <a:avLst/>
              <a:gdLst/>
              <a:ahLst/>
              <a:cxnLst/>
              <a:rect l="l" t="t" r="r" b="b"/>
              <a:pathLst>
                <a:path w="9747" h="9269" extrusionOk="0">
                  <a:moveTo>
                    <a:pt x="5117" y="0"/>
                  </a:moveTo>
                  <a:cubicBezTo>
                    <a:pt x="4109" y="0"/>
                    <a:pt x="3101" y="328"/>
                    <a:pt x="2262" y="986"/>
                  </a:cubicBezTo>
                  <a:cubicBezTo>
                    <a:pt x="556" y="2318"/>
                    <a:pt x="1" y="4656"/>
                    <a:pt x="930" y="6618"/>
                  </a:cubicBezTo>
                  <a:cubicBezTo>
                    <a:pt x="1705" y="8262"/>
                    <a:pt x="3357" y="9269"/>
                    <a:pt x="5120" y="9269"/>
                  </a:cubicBezTo>
                  <a:cubicBezTo>
                    <a:pt x="5455" y="9269"/>
                    <a:pt x="5795" y="9232"/>
                    <a:pt x="6133" y="9157"/>
                  </a:cubicBezTo>
                  <a:cubicBezTo>
                    <a:pt x="8248" y="8679"/>
                    <a:pt x="9746" y="6799"/>
                    <a:pt x="9746" y="4635"/>
                  </a:cubicBezTo>
                  <a:cubicBezTo>
                    <a:pt x="9746" y="3247"/>
                    <a:pt x="9122" y="1930"/>
                    <a:pt x="8054" y="1049"/>
                  </a:cubicBezTo>
                  <a:cubicBezTo>
                    <a:pt x="7201" y="351"/>
                    <a:pt x="6159" y="0"/>
                    <a:pt x="5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1;p34">
              <a:extLst>
                <a:ext uri="{FF2B5EF4-FFF2-40B4-BE49-F238E27FC236}">
                  <a16:creationId xmlns:a16="http://schemas.microsoft.com/office/drawing/2014/main" id="{535A8DE4-D568-E662-2012-F1DC2006104C}"/>
                </a:ext>
              </a:extLst>
            </p:cNvPr>
            <p:cNvSpPr/>
            <p:nvPr/>
          </p:nvSpPr>
          <p:spPr>
            <a:xfrm>
              <a:off x="7432969" y="3775407"/>
              <a:ext cx="276466" cy="254791"/>
            </a:xfrm>
            <a:custGeom>
              <a:avLst/>
              <a:gdLst/>
              <a:ahLst/>
              <a:cxnLst/>
              <a:rect l="l" t="t" r="r" b="b"/>
              <a:pathLst>
                <a:path w="10523" h="9698" extrusionOk="0">
                  <a:moveTo>
                    <a:pt x="5229" y="437"/>
                  </a:moveTo>
                  <a:cubicBezTo>
                    <a:pt x="6392" y="437"/>
                    <a:pt x="7505" y="901"/>
                    <a:pt x="8324" y="1727"/>
                  </a:cubicBezTo>
                  <a:cubicBezTo>
                    <a:pt x="9815" y="3212"/>
                    <a:pt x="10044" y="5549"/>
                    <a:pt x="8879" y="7297"/>
                  </a:cubicBezTo>
                  <a:cubicBezTo>
                    <a:pt x="8036" y="8554"/>
                    <a:pt x="6642" y="9262"/>
                    <a:pt x="5203" y="9262"/>
                  </a:cubicBezTo>
                  <a:cubicBezTo>
                    <a:pt x="4640" y="9262"/>
                    <a:pt x="4070" y="9153"/>
                    <a:pt x="3524" y="8927"/>
                  </a:cubicBezTo>
                  <a:cubicBezTo>
                    <a:pt x="1575" y="8123"/>
                    <a:pt x="472" y="6056"/>
                    <a:pt x="882" y="3989"/>
                  </a:cubicBezTo>
                  <a:cubicBezTo>
                    <a:pt x="1291" y="1922"/>
                    <a:pt x="3101" y="437"/>
                    <a:pt x="5203" y="437"/>
                  </a:cubicBezTo>
                  <a:cubicBezTo>
                    <a:pt x="5212" y="437"/>
                    <a:pt x="5220" y="437"/>
                    <a:pt x="5229" y="437"/>
                  </a:cubicBezTo>
                  <a:close/>
                  <a:moveTo>
                    <a:pt x="5204" y="0"/>
                  </a:moveTo>
                  <a:cubicBezTo>
                    <a:pt x="4583" y="0"/>
                    <a:pt x="3954" y="119"/>
                    <a:pt x="3351" y="368"/>
                  </a:cubicBezTo>
                  <a:cubicBezTo>
                    <a:pt x="1215" y="1256"/>
                    <a:pt x="1" y="3524"/>
                    <a:pt x="452" y="5792"/>
                  </a:cubicBezTo>
                  <a:cubicBezTo>
                    <a:pt x="902" y="8060"/>
                    <a:pt x="2893" y="9697"/>
                    <a:pt x="5203" y="9697"/>
                  </a:cubicBezTo>
                  <a:cubicBezTo>
                    <a:pt x="6493" y="9697"/>
                    <a:pt x="7728" y="9191"/>
                    <a:pt x="8636" y="8275"/>
                  </a:cubicBezTo>
                  <a:cubicBezTo>
                    <a:pt x="10266" y="6645"/>
                    <a:pt x="10523" y="4079"/>
                    <a:pt x="9240" y="2157"/>
                  </a:cubicBezTo>
                  <a:cubicBezTo>
                    <a:pt x="8319" y="773"/>
                    <a:pt x="6786" y="0"/>
                    <a:pt x="5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82;p34">
              <a:extLst>
                <a:ext uri="{FF2B5EF4-FFF2-40B4-BE49-F238E27FC236}">
                  <a16:creationId xmlns:a16="http://schemas.microsoft.com/office/drawing/2014/main" id="{8C940BCF-7798-EA9A-A187-F6C1B4076935}"/>
                </a:ext>
              </a:extLst>
            </p:cNvPr>
            <p:cNvSpPr/>
            <p:nvPr/>
          </p:nvSpPr>
          <p:spPr>
            <a:xfrm>
              <a:off x="7528286" y="3838093"/>
              <a:ext cx="82758" cy="129418"/>
            </a:xfrm>
            <a:custGeom>
              <a:avLst/>
              <a:gdLst/>
              <a:ahLst/>
              <a:cxnLst/>
              <a:rect l="l" t="t" r="r" b="b"/>
              <a:pathLst>
                <a:path w="3150" h="4926" extrusionOk="0">
                  <a:moveTo>
                    <a:pt x="1575" y="0"/>
                  </a:moveTo>
                  <a:cubicBezTo>
                    <a:pt x="722" y="0"/>
                    <a:pt x="14" y="604"/>
                    <a:pt x="14" y="1339"/>
                  </a:cubicBezTo>
                  <a:cubicBezTo>
                    <a:pt x="14" y="2081"/>
                    <a:pt x="715" y="2678"/>
                    <a:pt x="1575" y="2678"/>
                  </a:cubicBezTo>
                  <a:cubicBezTo>
                    <a:pt x="2199" y="2678"/>
                    <a:pt x="2705" y="3087"/>
                    <a:pt x="2705" y="3579"/>
                  </a:cubicBezTo>
                  <a:cubicBezTo>
                    <a:pt x="2705" y="4079"/>
                    <a:pt x="2199" y="4488"/>
                    <a:pt x="1575" y="4488"/>
                  </a:cubicBezTo>
                  <a:cubicBezTo>
                    <a:pt x="958" y="4488"/>
                    <a:pt x="451" y="4079"/>
                    <a:pt x="451" y="3579"/>
                  </a:cubicBezTo>
                  <a:cubicBezTo>
                    <a:pt x="465" y="3423"/>
                    <a:pt x="349" y="3345"/>
                    <a:pt x="233" y="3345"/>
                  </a:cubicBezTo>
                  <a:cubicBezTo>
                    <a:pt x="117" y="3345"/>
                    <a:pt x="0" y="3423"/>
                    <a:pt x="14" y="3579"/>
                  </a:cubicBezTo>
                  <a:cubicBezTo>
                    <a:pt x="14" y="4322"/>
                    <a:pt x="715" y="4925"/>
                    <a:pt x="1575" y="4925"/>
                  </a:cubicBezTo>
                  <a:cubicBezTo>
                    <a:pt x="2442" y="4925"/>
                    <a:pt x="3136" y="4322"/>
                    <a:pt x="3136" y="3579"/>
                  </a:cubicBezTo>
                  <a:cubicBezTo>
                    <a:pt x="3136" y="2844"/>
                    <a:pt x="2442" y="2241"/>
                    <a:pt x="1575" y="2241"/>
                  </a:cubicBezTo>
                  <a:cubicBezTo>
                    <a:pt x="958" y="2241"/>
                    <a:pt x="451" y="1838"/>
                    <a:pt x="451" y="1339"/>
                  </a:cubicBezTo>
                  <a:cubicBezTo>
                    <a:pt x="451" y="840"/>
                    <a:pt x="958" y="437"/>
                    <a:pt x="1575" y="437"/>
                  </a:cubicBezTo>
                  <a:cubicBezTo>
                    <a:pt x="2199" y="437"/>
                    <a:pt x="2705" y="840"/>
                    <a:pt x="2705" y="1339"/>
                  </a:cubicBezTo>
                  <a:cubicBezTo>
                    <a:pt x="2692" y="1499"/>
                    <a:pt x="2806" y="1578"/>
                    <a:pt x="2921" y="1578"/>
                  </a:cubicBezTo>
                  <a:cubicBezTo>
                    <a:pt x="3035" y="1578"/>
                    <a:pt x="3149" y="1499"/>
                    <a:pt x="3136" y="1339"/>
                  </a:cubicBezTo>
                  <a:cubicBezTo>
                    <a:pt x="3136" y="604"/>
                    <a:pt x="2435" y="0"/>
                    <a:pt x="1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83;p34">
              <a:extLst>
                <a:ext uri="{FF2B5EF4-FFF2-40B4-BE49-F238E27FC236}">
                  <a16:creationId xmlns:a16="http://schemas.microsoft.com/office/drawing/2014/main" id="{04DE7DEF-0CDB-963A-A004-B9B337B5E591}"/>
                </a:ext>
              </a:extLst>
            </p:cNvPr>
            <p:cNvSpPr/>
            <p:nvPr/>
          </p:nvSpPr>
          <p:spPr>
            <a:xfrm>
              <a:off x="7563622" y="3825798"/>
              <a:ext cx="12164" cy="153353"/>
            </a:xfrm>
            <a:custGeom>
              <a:avLst/>
              <a:gdLst/>
              <a:ahLst/>
              <a:cxnLst/>
              <a:rect l="l" t="t" r="r" b="b"/>
              <a:pathLst>
                <a:path w="463" h="5837" extrusionOk="0">
                  <a:moveTo>
                    <a:pt x="232" y="0"/>
                  </a:moveTo>
                  <a:cubicBezTo>
                    <a:pt x="117" y="0"/>
                    <a:pt x="1" y="80"/>
                    <a:pt x="15" y="239"/>
                  </a:cubicBezTo>
                  <a:lnTo>
                    <a:pt x="15" y="5622"/>
                  </a:lnTo>
                  <a:cubicBezTo>
                    <a:pt x="15" y="5740"/>
                    <a:pt x="112" y="5837"/>
                    <a:pt x="230" y="5837"/>
                  </a:cubicBezTo>
                  <a:cubicBezTo>
                    <a:pt x="355" y="5837"/>
                    <a:pt x="452" y="5740"/>
                    <a:pt x="445" y="5622"/>
                  </a:cubicBezTo>
                  <a:lnTo>
                    <a:pt x="445" y="239"/>
                  </a:lnTo>
                  <a:cubicBezTo>
                    <a:pt x="462" y="80"/>
                    <a:pt x="348" y="0"/>
                    <a:pt x="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249</Words>
  <Application>Microsoft Office PowerPoint</Application>
  <PresentationFormat>On-screen Show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Poppins Black</vt:lpstr>
      <vt:lpstr>Arial</vt:lpstr>
      <vt:lpstr>Palanquin Dark</vt:lpstr>
      <vt:lpstr>Poppins</vt:lpstr>
      <vt:lpstr>Robotic Workshop by Slidesgo</vt:lpstr>
      <vt:lpstr>ITP monitoring</vt:lpstr>
      <vt:lpstr>Particularities</vt:lpstr>
      <vt:lpstr>Description of the process</vt:lpstr>
      <vt:lpstr>Business exceptions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 monitoring</dc:title>
  <cp:lastModifiedBy>Popa Iulian</cp:lastModifiedBy>
  <cp:revision>4</cp:revision>
  <dcterms:modified xsi:type="dcterms:W3CDTF">2023-01-16T08:21:14Z</dcterms:modified>
</cp:coreProperties>
</file>