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9" r:id="rId2"/>
    <p:sldId id="273" r:id="rId3"/>
    <p:sldId id="301" r:id="rId4"/>
    <p:sldId id="300" r:id="rId5"/>
    <p:sldId id="302" r:id="rId6"/>
    <p:sldId id="275" r:id="rId7"/>
    <p:sldId id="276" r:id="rId8"/>
    <p:sldId id="277" r:id="rId9"/>
    <p:sldId id="278" r:id="rId10"/>
    <p:sldId id="279" r:id="rId11"/>
    <p:sldId id="307" r:id="rId12"/>
    <p:sldId id="308" r:id="rId13"/>
    <p:sldId id="309" r:id="rId14"/>
    <p:sldId id="298" r:id="rId15"/>
    <p:sldId id="274" r:id="rId16"/>
    <p:sldId id="283" r:id="rId17"/>
    <p:sldId id="282" r:id="rId18"/>
    <p:sldId id="284" r:id="rId19"/>
    <p:sldId id="286" r:id="rId20"/>
    <p:sldId id="287" r:id="rId21"/>
    <p:sldId id="288" r:id="rId22"/>
    <p:sldId id="290" r:id="rId23"/>
    <p:sldId id="291" r:id="rId24"/>
    <p:sldId id="295" r:id="rId25"/>
    <p:sldId id="296" r:id="rId26"/>
    <p:sldId id="297" r:id="rId27"/>
    <p:sldId id="303" r:id="rId28"/>
    <p:sldId id="304" r:id="rId2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1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7E8BB-5D72-4371-9F21-4D0E32A90652}" type="datetimeFigureOut">
              <a:rPr lang="es-CO" smtClean="0"/>
              <a:t>6/04/2022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AD613-2920-4107-AE7A-FCE49495566B}" type="slidenum">
              <a:rPr lang="es-CO" smtClean="0"/>
              <a:t>‹Nº›</a:t>
            </a:fld>
            <a:endParaRPr lang="es-CO"/>
          </a:p>
        </p:txBody>
      </p:sp>
    </p:spTree>
    <p:extLst>
      <p:ext uri="{BB962C8B-B14F-4D97-AF65-F5344CB8AC3E}">
        <p14:creationId xmlns:p14="http://schemas.microsoft.com/office/powerpoint/2010/main" val="750130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3f238a7ae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3f238a7ae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223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a3f238a7ae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a3f238a7ae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3f238a7ae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3f238a7ae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276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a3f238a7ae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a3f238a7ae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507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a5252c0f14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a5252c0f14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5252c0f14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5252c0f14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a5252c0f14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a5252c0f14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a552267bb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a552267bb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a552267bb1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a552267bb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552267bb1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552267bb1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a552267bb1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a552267bb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3f238a7ae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3f238a7ae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a552267bb1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a552267bb1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a552267bb1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a552267bb1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552267bb1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552267bb1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a552267bb1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a552267bb1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3f238a7ae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3f238a7ae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21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3f238a7ae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3f238a7ae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253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3f238a7ae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3f238a7ae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32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a3f238a7ae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a3f238a7ae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a3f238a7ae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a3f238a7ae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a3f238a7ae_0_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a3f238a7ae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a3f238a7ae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a3f238a7ae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60A166-BA01-4D55-9432-39B8312A8C1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BCCB8EF-85C9-49D5-A8DC-1E3A352C51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38FDE230-6CD4-4423-9013-7E3BE14E7497}"/>
              </a:ext>
            </a:extLst>
          </p:cNvPr>
          <p:cNvSpPr>
            <a:spLocks noGrp="1"/>
          </p:cNvSpPr>
          <p:nvPr>
            <p:ph type="dt" sz="half" idx="10"/>
          </p:nvPr>
        </p:nvSpPr>
        <p:spPr/>
        <p:txBody>
          <a:bodyPr/>
          <a:lstStyle/>
          <a:p>
            <a:fld id="{C1C41F1C-FE28-40A0-96A0-AB5F21AC8785}" type="datetimeFigureOut">
              <a:rPr lang="es-CO" smtClean="0"/>
              <a:t>6/04/2022</a:t>
            </a:fld>
            <a:endParaRPr lang="es-CO"/>
          </a:p>
        </p:txBody>
      </p:sp>
      <p:sp>
        <p:nvSpPr>
          <p:cNvPr id="5" name="Marcador de pie de página 4">
            <a:extLst>
              <a:ext uri="{FF2B5EF4-FFF2-40B4-BE49-F238E27FC236}">
                <a16:creationId xmlns:a16="http://schemas.microsoft.com/office/drawing/2014/main" id="{3921C31D-B6A6-4561-ADFE-AC604180C05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BB227C8-E2F6-4FEC-A20E-499DCBEC377A}"/>
              </a:ext>
            </a:extLst>
          </p:cNvPr>
          <p:cNvSpPr>
            <a:spLocks noGrp="1"/>
          </p:cNvSpPr>
          <p:nvPr>
            <p:ph type="sldNum" sz="quarter" idx="12"/>
          </p:nvPr>
        </p:nvSpPr>
        <p:spPr/>
        <p:txBody>
          <a:bodyPr/>
          <a:lstStyle/>
          <a:p>
            <a:fld id="{0B5DD9D3-9615-47DD-A9FC-52D8597C0D02}" type="slidenum">
              <a:rPr lang="es-CO" smtClean="0"/>
              <a:t>‹Nº›</a:t>
            </a:fld>
            <a:endParaRPr lang="es-CO"/>
          </a:p>
        </p:txBody>
      </p:sp>
    </p:spTree>
    <p:extLst>
      <p:ext uri="{BB962C8B-B14F-4D97-AF65-F5344CB8AC3E}">
        <p14:creationId xmlns:p14="http://schemas.microsoft.com/office/powerpoint/2010/main" val="3421224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CB3CE-A0E5-4484-B51E-B7C26328922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7E74C19-06AC-41D7-9E20-6CAF7E77A0D0}"/>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BB156D0-9614-4EC2-B249-14FB16800DF9}"/>
              </a:ext>
            </a:extLst>
          </p:cNvPr>
          <p:cNvSpPr>
            <a:spLocks noGrp="1"/>
          </p:cNvSpPr>
          <p:nvPr>
            <p:ph type="dt" sz="half" idx="10"/>
          </p:nvPr>
        </p:nvSpPr>
        <p:spPr/>
        <p:txBody>
          <a:bodyPr/>
          <a:lstStyle/>
          <a:p>
            <a:fld id="{C1C41F1C-FE28-40A0-96A0-AB5F21AC8785}" type="datetimeFigureOut">
              <a:rPr lang="es-CO" smtClean="0"/>
              <a:t>6/04/2022</a:t>
            </a:fld>
            <a:endParaRPr lang="es-CO"/>
          </a:p>
        </p:txBody>
      </p:sp>
      <p:sp>
        <p:nvSpPr>
          <p:cNvPr id="5" name="Marcador de pie de página 4">
            <a:extLst>
              <a:ext uri="{FF2B5EF4-FFF2-40B4-BE49-F238E27FC236}">
                <a16:creationId xmlns:a16="http://schemas.microsoft.com/office/drawing/2014/main" id="{E28344CA-F109-48FE-9F27-D8E1F63061D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F654603-F4FA-49B0-A5A0-073F3C98C93B}"/>
              </a:ext>
            </a:extLst>
          </p:cNvPr>
          <p:cNvSpPr>
            <a:spLocks noGrp="1"/>
          </p:cNvSpPr>
          <p:nvPr>
            <p:ph type="sldNum" sz="quarter" idx="12"/>
          </p:nvPr>
        </p:nvSpPr>
        <p:spPr/>
        <p:txBody>
          <a:bodyPr/>
          <a:lstStyle/>
          <a:p>
            <a:fld id="{0B5DD9D3-9615-47DD-A9FC-52D8597C0D02}" type="slidenum">
              <a:rPr lang="es-CO" smtClean="0"/>
              <a:t>‹Nº›</a:t>
            </a:fld>
            <a:endParaRPr lang="es-CO"/>
          </a:p>
        </p:txBody>
      </p:sp>
    </p:spTree>
    <p:extLst>
      <p:ext uri="{BB962C8B-B14F-4D97-AF65-F5344CB8AC3E}">
        <p14:creationId xmlns:p14="http://schemas.microsoft.com/office/powerpoint/2010/main" val="208761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04D904-7E2C-4C68-B6CA-273D43DC657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8958F02-92D1-4B5E-B194-E6A98DDE10A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9E1664B-9F1F-49E0-8032-34A60FE5AF82}"/>
              </a:ext>
            </a:extLst>
          </p:cNvPr>
          <p:cNvSpPr>
            <a:spLocks noGrp="1"/>
          </p:cNvSpPr>
          <p:nvPr>
            <p:ph type="dt" sz="half" idx="10"/>
          </p:nvPr>
        </p:nvSpPr>
        <p:spPr/>
        <p:txBody>
          <a:bodyPr/>
          <a:lstStyle/>
          <a:p>
            <a:fld id="{C1C41F1C-FE28-40A0-96A0-AB5F21AC8785}" type="datetimeFigureOut">
              <a:rPr lang="es-CO" smtClean="0"/>
              <a:t>6/04/2022</a:t>
            </a:fld>
            <a:endParaRPr lang="es-CO"/>
          </a:p>
        </p:txBody>
      </p:sp>
      <p:sp>
        <p:nvSpPr>
          <p:cNvPr id="5" name="Marcador de pie de página 4">
            <a:extLst>
              <a:ext uri="{FF2B5EF4-FFF2-40B4-BE49-F238E27FC236}">
                <a16:creationId xmlns:a16="http://schemas.microsoft.com/office/drawing/2014/main" id="{ADE1C467-8AF6-4D7D-87BA-B514AC9AF74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67815E-CAB8-4995-B5C1-97EEB691F721}"/>
              </a:ext>
            </a:extLst>
          </p:cNvPr>
          <p:cNvSpPr>
            <a:spLocks noGrp="1"/>
          </p:cNvSpPr>
          <p:nvPr>
            <p:ph type="sldNum" sz="quarter" idx="12"/>
          </p:nvPr>
        </p:nvSpPr>
        <p:spPr/>
        <p:txBody>
          <a:bodyPr/>
          <a:lstStyle/>
          <a:p>
            <a:fld id="{0B5DD9D3-9615-47DD-A9FC-52D8597C0D02}" type="slidenum">
              <a:rPr lang="es-CO" smtClean="0"/>
              <a:t>‹Nº›</a:t>
            </a:fld>
            <a:endParaRPr lang="es-CO"/>
          </a:p>
        </p:txBody>
      </p:sp>
    </p:spTree>
    <p:extLst>
      <p:ext uri="{BB962C8B-B14F-4D97-AF65-F5344CB8AC3E}">
        <p14:creationId xmlns:p14="http://schemas.microsoft.com/office/powerpoint/2010/main" val="1011382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body slide" type="tx">
  <p:cSld name="Title &amp; body slide">
    <p:bg>
      <p:bgPr>
        <a:solidFill>
          <a:schemeClr val="lt1"/>
        </a:solidFill>
        <a:effectLst/>
      </p:bgPr>
    </p:bg>
    <p:spTree>
      <p:nvGrpSpPr>
        <p:cNvPr id="1" name="Shape 57"/>
        <p:cNvGrpSpPr/>
        <p:nvPr/>
      </p:nvGrpSpPr>
      <p:grpSpPr>
        <a:xfrm>
          <a:off x="0" y="0"/>
          <a:ext cx="0" cy="0"/>
          <a:chOff x="0" y="0"/>
          <a:chExt cx="0" cy="0"/>
        </a:xfrm>
      </p:grpSpPr>
      <p:sp>
        <p:nvSpPr>
          <p:cNvPr id="58" name="Google Shape;58;p9"/>
          <p:cNvSpPr/>
          <p:nvPr/>
        </p:nvSpPr>
        <p:spPr>
          <a:xfrm>
            <a:off x="542600" y="469600"/>
            <a:ext cx="11106800" cy="5748000"/>
          </a:xfrm>
          <a:prstGeom prst="rect">
            <a:avLst/>
          </a:prstGeom>
          <a:noFill/>
          <a:ln w="381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9"/>
          <p:cNvSpPr txBox="1">
            <a:spLocks noGrp="1"/>
          </p:cNvSpPr>
          <p:nvPr>
            <p:ph type="title"/>
          </p:nvPr>
        </p:nvSpPr>
        <p:spPr>
          <a:xfrm>
            <a:off x="0" y="288300"/>
            <a:ext cx="12192000" cy="12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Garamond"/>
              <a:buNone/>
              <a:defRPr sz="2933">
                <a:latin typeface="Garamond"/>
                <a:ea typeface="Garamond"/>
                <a:cs typeface="Garamond"/>
                <a:sym typeface="Garamond"/>
              </a:defRPr>
            </a:lvl1pPr>
            <a:lvl2pPr lvl="1" algn="ctr" rtl="0">
              <a:spcBef>
                <a:spcPts val="0"/>
              </a:spcBef>
              <a:spcAft>
                <a:spcPts val="0"/>
              </a:spcAft>
              <a:buSzPts val="2400"/>
              <a:buFont typeface="Garamond"/>
              <a:buNone/>
              <a:defRPr b="1">
                <a:latin typeface="Garamond"/>
                <a:ea typeface="Garamond"/>
                <a:cs typeface="Garamond"/>
                <a:sym typeface="Garamond"/>
              </a:defRPr>
            </a:lvl2pPr>
            <a:lvl3pPr lvl="2" algn="ctr" rtl="0">
              <a:spcBef>
                <a:spcPts val="0"/>
              </a:spcBef>
              <a:spcAft>
                <a:spcPts val="0"/>
              </a:spcAft>
              <a:buSzPts val="2400"/>
              <a:buFont typeface="Garamond"/>
              <a:buNone/>
              <a:defRPr b="1">
                <a:latin typeface="Garamond"/>
                <a:ea typeface="Garamond"/>
                <a:cs typeface="Garamond"/>
                <a:sym typeface="Garamond"/>
              </a:defRPr>
            </a:lvl3pPr>
            <a:lvl4pPr lvl="3" algn="ctr" rtl="0">
              <a:spcBef>
                <a:spcPts val="0"/>
              </a:spcBef>
              <a:spcAft>
                <a:spcPts val="0"/>
              </a:spcAft>
              <a:buSzPts val="2400"/>
              <a:buFont typeface="Garamond"/>
              <a:buNone/>
              <a:defRPr b="1">
                <a:latin typeface="Garamond"/>
                <a:ea typeface="Garamond"/>
                <a:cs typeface="Garamond"/>
                <a:sym typeface="Garamond"/>
              </a:defRPr>
            </a:lvl4pPr>
            <a:lvl5pPr lvl="4" algn="ctr" rtl="0">
              <a:spcBef>
                <a:spcPts val="0"/>
              </a:spcBef>
              <a:spcAft>
                <a:spcPts val="0"/>
              </a:spcAft>
              <a:buSzPts val="2400"/>
              <a:buFont typeface="Garamond"/>
              <a:buNone/>
              <a:defRPr b="1">
                <a:latin typeface="Garamond"/>
                <a:ea typeface="Garamond"/>
                <a:cs typeface="Garamond"/>
                <a:sym typeface="Garamond"/>
              </a:defRPr>
            </a:lvl5pPr>
            <a:lvl6pPr lvl="5" algn="ctr" rtl="0">
              <a:spcBef>
                <a:spcPts val="0"/>
              </a:spcBef>
              <a:spcAft>
                <a:spcPts val="0"/>
              </a:spcAft>
              <a:buSzPts val="2400"/>
              <a:buFont typeface="Garamond"/>
              <a:buNone/>
              <a:defRPr b="1">
                <a:latin typeface="Garamond"/>
                <a:ea typeface="Garamond"/>
                <a:cs typeface="Garamond"/>
                <a:sym typeface="Garamond"/>
              </a:defRPr>
            </a:lvl6pPr>
            <a:lvl7pPr lvl="6" algn="ctr" rtl="0">
              <a:spcBef>
                <a:spcPts val="0"/>
              </a:spcBef>
              <a:spcAft>
                <a:spcPts val="0"/>
              </a:spcAft>
              <a:buSzPts val="2400"/>
              <a:buFont typeface="Garamond"/>
              <a:buNone/>
              <a:defRPr b="1">
                <a:latin typeface="Garamond"/>
                <a:ea typeface="Garamond"/>
                <a:cs typeface="Garamond"/>
                <a:sym typeface="Garamond"/>
              </a:defRPr>
            </a:lvl7pPr>
            <a:lvl8pPr lvl="7" algn="ctr" rtl="0">
              <a:spcBef>
                <a:spcPts val="0"/>
              </a:spcBef>
              <a:spcAft>
                <a:spcPts val="0"/>
              </a:spcAft>
              <a:buSzPts val="2400"/>
              <a:buFont typeface="Garamond"/>
              <a:buNone/>
              <a:defRPr b="1">
                <a:latin typeface="Garamond"/>
                <a:ea typeface="Garamond"/>
                <a:cs typeface="Garamond"/>
                <a:sym typeface="Garamond"/>
              </a:defRPr>
            </a:lvl8pPr>
            <a:lvl9pPr lvl="8" algn="ctr" rtl="0">
              <a:spcBef>
                <a:spcPts val="0"/>
              </a:spcBef>
              <a:spcAft>
                <a:spcPts val="0"/>
              </a:spcAft>
              <a:buSzPts val="2400"/>
              <a:buFont typeface="Garamond"/>
              <a:buNone/>
              <a:defRPr b="1">
                <a:latin typeface="Garamond"/>
                <a:ea typeface="Garamond"/>
                <a:cs typeface="Garamond"/>
                <a:sym typeface="Garamond"/>
              </a:defRPr>
            </a:lvl9pPr>
          </a:lstStyle>
          <a:p>
            <a:endParaRPr/>
          </a:p>
        </p:txBody>
      </p:sp>
      <p:sp>
        <p:nvSpPr>
          <p:cNvPr id="60" name="Google Shape;60;p9"/>
          <p:cNvSpPr txBox="1">
            <a:spLocks noGrp="1"/>
          </p:cNvSpPr>
          <p:nvPr>
            <p:ph type="body" idx="1"/>
          </p:nvPr>
        </p:nvSpPr>
        <p:spPr>
          <a:xfrm>
            <a:off x="1938733" y="2539900"/>
            <a:ext cx="7836000" cy="33360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SzPts val="1400"/>
              <a:buFont typeface="Garamond"/>
              <a:buChar char="●"/>
              <a:defRPr sz="1867">
                <a:latin typeface="Garamond"/>
                <a:ea typeface="Garamond"/>
                <a:cs typeface="Garamond"/>
                <a:sym typeface="Garamond"/>
              </a:defRPr>
            </a:lvl1pPr>
            <a:lvl2pPr marL="1219170" lvl="1" indent="-423323" algn="ctr" rtl="0">
              <a:lnSpc>
                <a:spcPct val="100000"/>
              </a:lnSpc>
              <a:spcBef>
                <a:spcPts val="0"/>
              </a:spcBef>
              <a:spcAft>
                <a:spcPts val="0"/>
              </a:spcAft>
              <a:buSzPts val="1400"/>
              <a:buFont typeface="Garamond"/>
              <a:buChar char="○"/>
              <a:defRPr sz="1867">
                <a:latin typeface="Garamond"/>
                <a:ea typeface="Garamond"/>
                <a:cs typeface="Garamond"/>
                <a:sym typeface="Garamond"/>
              </a:defRPr>
            </a:lvl2pPr>
            <a:lvl3pPr marL="1828754" lvl="2" indent="-414856" algn="ctr" rtl="0">
              <a:lnSpc>
                <a:spcPct val="100000"/>
              </a:lnSpc>
              <a:spcBef>
                <a:spcPts val="0"/>
              </a:spcBef>
              <a:spcAft>
                <a:spcPts val="0"/>
              </a:spcAft>
              <a:buSzPts val="1300"/>
              <a:buFont typeface="Garamond"/>
              <a:buChar char="■"/>
              <a:defRPr sz="1733">
                <a:latin typeface="Garamond"/>
                <a:ea typeface="Garamond"/>
                <a:cs typeface="Garamond"/>
                <a:sym typeface="Garamond"/>
              </a:defRPr>
            </a:lvl3pPr>
            <a:lvl4pPr marL="2438339" lvl="3" indent="-414856" algn="ctr" rtl="0">
              <a:lnSpc>
                <a:spcPct val="100000"/>
              </a:lnSpc>
              <a:spcBef>
                <a:spcPts val="0"/>
              </a:spcBef>
              <a:spcAft>
                <a:spcPts val="0"/>
              </a:spcAft>
              <a:buSzPts val="1300"/>
              <a:buFont typeface="Garamond"/>
              <a:buChar char="●"/>
              <a:defRPr sz="1733">
                <a:latin typeface="Garamond"/>
                <a:ea typeface="Garamond"/>
                <a:cs typeface="Garamond"/>
                <a:sym typeface="Garamond"/>
              </a:defRPr>
            </a:lvl4pPr>
            <a:lvl5pPr marL="3047924" lvl="4" indent="-406390" algn="ctr" rtl="0">
              <a:lnSpc>
                <a:spcPct val="100000"/>
              </a:lnSpc>
              <a:spcBef>
                <a:spcPts val="0"/>
              </a:spcBef>
              <a:spcAft>
                <a:spcPts val="0"/>
              </a:spcAft>
              <a:buSzPts val="1200"/>
              <a:buFont typeface="Garamond"/>
              <a:buChar char="○"/>
              <a:defRPr sz="1600">
                <a:latin typeface="Garamond"/>
                <a:ea typeface="Garamond"/>
                <a:cs typeface="Garamond"/>
                <a:sym typeface="Garamond"/>
              </a:defRPr>
            </a:lvl5pPr>
            <a:lvl6pPr marL="3657509" lvl="5" indent="-406390" algn="ctr" rtl="0">
              <a:lnSpc>
                <a:spcPct val="100000"/>
              </a:lnSpc>
              <a:spcBef>
                <a:spcPts val="0"/>
              </a:spcBef>
              <a:spcAft>
                <a:spcPts val="0"/>
              </a:spcAft>
              <a:buSzPts val="1200"/>
              <a:buFont typeface="Garamond"/>
              <a:buChar char="■"/>
              <a:defRPr sz="1600">
                <a:latin typeface="Garamond"/>
                <a:ea typeface="Garamond"/>
                <a:cs typeface="Garamond"/>
                <a:sym typeface="Garamond"/>
              </a:defRPr>
            </a:lvl6pPr>
            <a:lvl7pPr marL="4267093" lvl="6" indent="-397923" algn="ctr" rtl="0">
              <a:lnSpc>
                <a:spcPct val="100000"/>
              </a:lnSpc>
              <a:spcBef>
                <a:spcPts val="0"/>
              </a:spcBef>
              <a:spcAft>
                <a:spcPts val="0"/>
              </a:spcAft>
              <a:buSzPts val="1100"/>
              <a:buFont typeface="Garamond"/>
              <a:buChar char="●"/>
              <a:defRPr sz="1467">
                <a:latin typeface="Garamond"/>
                <a:ea typeface="Garamond"/>
                <a:cs typeface="Garamond"/>
                <a:sym typeface="Garamond"/>
              </a:defRPr>
            </a:lvl7pPr>
            <a:lvl8pPr marL="4876678" lvl="7" indent="-397923" algn="ctr" rtl="0">
              <a:lnSpc>
                <a:spcPct val="100000"/>
              </a:lnSpc>
              <a:spcBef>
                <a:spcPts val="0"/>
              </a:spcBef>
              <a:spcAft>
                <a:spcPts val="0"/>
              </a:spcAft>
              <a:buSzPts val="1100"/>
              <a:buFont typeface="Garamond"/>
              <a:buChar char="○"/>
              <a:defRPr sz="1467">
                <a:latin typeface="Garamond"/>
                <a:ea typeface="Garamond"/>
                <a:cs typeface="Garamond"/>
                <a:sym typeface="Garamond"/>
              </a:defRPr>
            </a:lvl8pPr>
            <a:lvl9pPr marL="5486263" lvl="8" indent="-389457" algn="ctr" rtl="0">
              <a:lnSpc>
                <a:spcPct val="100000"/>
              </a:lnSpc>
              <a:spcBef>
                <a:spcPts val="0"/>
              </a:spcBef>
              <a:spcAft>
                <a:spcPts val="0"/>
              </a:spcAft>
              <a:buSzPts val="1000"/>
              <a:buFont typeface="Garamond"/>
              <a:buChar char="■"/>
              <a:defRPr sz="1333">
                <a:latin typeface="Garamond"/>
                <a:ea typeface="Garamond"/>
                <a:cs typeface="Garamond"/>
                <a:sym typeface="Garamond"/>
              </a:defRPr>
            </a:lvl9pPr>
          </a:lstStyle>
          <a:p>
            <a:endParaRPr/>
          </a:p>
        </p:txBody>
      </p:sp>
      <p:sp>
        <p:nvSpPr>
          <p:cNvPr id="61" name="Google Shape;61;p9"/>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rgbClr val="CCCCCC"/>
                </a:solidFill>
                <a:latin typeface="Arvo"/>
                <a:ea typeface="Arvo"/>
                <a:cs typeface="Arvo"/>
                <a:sym typeface="Arvo"/>
              </a:defRPr>
            </a:lvl1pPr>
            <a:lvl2pPr lvl="1" rtl="0">
              <a:buNone/>
              <a:defRPr sz="1600">
                <a:solidFill>
                  <a:srgbClr val="CCCCCC"/>
                </a:solidFill>
                <a:latin typeface="Arvo"/>
                <a:ea typeface="Arvo"/>
                <a:cs typeface="Arvo"/>
                <a:sym typeface="Arvo"/>
              </a:defRPr>
            </a:lvl2pPr>
            <a:lvl3pPr lvl="2" rtl="0">
              <a:buNone/>
              <a:defRPr sz="1600">
                <a:solidFill>
                  <a:srgbClr val="CCCCCC"/>
                </a:solidFill>
                <a:latin typeface="Arvo"/>
                <a:ea typeface="Arvo"/>
                <a:cs typeface="Arvo"/>
                <a:sym typeface="Arvo"/>
              </a:defRPr>
            </a:lvl3pPr>
            <a:lvl4pPr lvl="3" rtl="0">
              <a:buNone/>
              <a:defRPr sz="1600">
                <a:solidFill>
                  <a:srgbClr val="CCCCCC"/>
                </a:solidFill>
                <a:latin typeface="Arvo"/>
                <a:ea typeface="Arvo"/>
                <a:cs typeface="Arvo"/>
                <a:sym typeface="Arvo"/>
              </a:defRPr>
            </a:lvl4pPr>
            <a:lvl5pPr lvl="4" rtl="0">
              <a:buNone/>
              <a:defRPr sz="1600">
                <a:solidFill>
                  <a:srgbClr val="CCCCCC"/>
                </a:solidFill>
                <a:latin typeface="Arvo"/>
                <a:ea typeface="Arvo"/>
                <a:cs typeface="Arvo"/>
                <a:sym typeface="Arvo"/>
              </a:defRPr>
            </a:lvl5pPr>
            <a:lvl6pPr lvl="5" rtl="0">
              <a:buNone/>
              <a:defRPr sz="1600">
                <a:solidFill>
                  <a:srgbClr val="CCCCCC"/>
                </a:solidFill>
                <a:latin typeface="Arvo"/>
                <a:ea typeface="Arvo"/>
                <a:cs typeface="Arvo"/>
                <a:sym typeface="Arvo"/>
              </a:defRPr>
            </a:lvl6pPr>
            <a:lvl7pPr lvl="6" rtl="0">
              <a:buNone/>
              <a:defRPr sz="1600">
                <a:solidFill>
                  <a:srgbClr val="CCCCCC"/>
                </a:solidFill>
                <a:latin typeface="Arvo"/>
                <a:ea typeface="Arvo"/>
                <a:cs typeface="Arvo"/>
                <a:sym typeface="Arvo"/>
              </a:defRPr>
            </a:lvl7pPr>
            <a:lvl8pPr lvl="7" rtl="0">
              <a:buNone/>
              <a:defRPr sz="1600">
                <a:solidFill>
                  <a:srgbClr val="CCCCCC"/>
                </a:solidFill>
                <a:latin typeface="Arvo"/>
                <a:ea typeface="Arvo"/>
                <a:cs typeface="Arvo"/>
                <a:sym typeface="Arvo"/>
              </a:defRPr>
            </a:lvl8pPr>
            <a:lvl9pPr lvl="8" rtl="0">
              <a:buNone/>
              <a:defRPr sz="1600">
                <a:solidFill>
                  <a:srgbClr val="CCCCCC"/>
                </a:solidFill>
                <a:latin typeface="Arvo"/>
                <a:ea typeface="Arvo"/>
                <a:cs typeface="Arvo"/>
                <a:sym typeface="Arvo"/>
              </a:defRPr>
            </a:lvl9pPr>
          </a:lstStyle>
          <a:p>
            <a:pPr algn="l"/>
            <a:fld id="{00000000-1234-1234-1234-123412341234}" type="slidenum">
              <a:rPr lang="es-CO" smtClean="0"/>
              <a:pPr algn="l"/>
              <a:t>‹Nº›</a:t>
            </a:fld>
            <a:endParaRPr lang="es-CO"/>
          </a:p>
        </p:txBody>
      </p:sp>
      <p:cxnSp>
        <p:nvCxnSpPr>
          <p:cNvPr id="62" name="Google Shape;62;p9"/>
          <p:cNvCxnSpPr/>
          <p:nvPr/>
        </p:nvCxnSpPr>
        <p:spPr>
          <a:xfrm>
            <a:off x="5645200" y="1631467"/>
            <a:ext cx="901600" cy="0"/>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067710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design 1">
  <p:cSld name="Title design 1">
    <p:bg>
      <p:bgPr>
        <a:solidFill>
          <a:schemeClr val="lt1"/>
        </a:solidFill>
        <a:effectLst/>
      </p:bgPr>
    </p:bg>
    <p:spTree>
      <p:nvGrpSpPr>
        <p:cNvPr id="1" name="Shape 63"/>
        <p:cNvGrpSpPr/>
        <p:nvPr/>
      </p:nvGrpSpPr>
      <p:grpSpPr>
        <a:xfrm>
          <a:off x="0" y="0"/>
          <a:ext cx="0" cy="0"/>
          <a:chOff x="0" y="0"/>
          <a:chExt cx="0" cy="0"/>
        </a:xfrm>
      </p:grpSpPr>
      <p:sp>
        <p:nvSpPr>
          <p:cNvPr id="64" name="Google Shape;64;p10"/>
          <p:cNvSpPr/>
          <p:nvPr/>
        </p:nvSpPr>
        <p:spPr>
          <a:xfrm>
            <a:off x="542600" y="469600"/>
            <a:ext cx="11106800" cy="5748000"/>
          </a:xfrm>
          <a:prstGeom prst="rect">
            <a:avLst/>
          </a:prstGeom>
          <a:noFill/>
          <a:ln w="381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0"/>
          <p:cNvSpPr txBox="1">
            <a:spLocks noGrp="1"/>
          </p:cNvSpPr>
          <p:nvPr>
            <p:ph type="title"/>
          </p:nvPr>
        </p:nvSpPr>
        <p:spPr>
          <a:xfrm>
            <a:off x="0" y="288300"/>
            <a:ext cx="12192000" cy="12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Garamond"/>
              <a:buNone/>
              <a:defRPr sz="2933">
                <a:latin typeface="Garamond"/>
                <a:ea typeface="Garamond"/>
                <a:cs typeface="Garamond"/>
                <a:sym typeface="Garamond"/>
              </a:defRPr>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66" name="Google Shape;66;p10"/>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rgbClr val="CCCCCC"/>
                </a:solidFill>
                <a:latin typeface="Arvo"/>
                <a:ea typeface="Arvo"/>
                <a:cs typeface="Arvo"/>
                <a:sym typeface="Arvo"/>
              </a:defRPr>
            </a:lvl1pPr>
            <a:lvl2pPr lvl="1" rtl="0">
              <a:buNone/>
              <a:defRPr sz="1600">
                <a:solidFill>
                  <a:srgbClr val="CCCCCC"/>
                </a:solidFill>
                <a:latin typeface="Arvo"/>
                <a:ea typeface="Arvo"/>
                <a:cs typeface="Arvo"/>
                <a:sym typeface="Arvo"/>
              </a:defRPr>
            </a:lvl2pPr>
            <a:lvl3pPr lvl="2" rtl="0">
              <a:buNone/>
              <a:defRPr sz="1600">
                <a:solidFill>
                  <a:srgbClr val="CCCCCC"/>
                </a:solidFill>
                <a:latin typeface="Arvo"/>
                <a:ea typeface="Arvo"/>
                <a:cs typeface="Arvo"/>
                <a:sym typeface="Arvo"/>
              </a:defRPr>
            </a:lvl3pPr>
            <a:lvl4pPr lvl="3" rtl="0">
              <a:buNone/>
              <a:defRPr sz="1600">
                <a:solidFill>
                  <a:srgbClr val="CCCCCC"/>
                </a:solidFill>
                <a:latin typeface="Arvo"/>
                <a:ea typeface="Arvo"/>
                <a:cs typeface="Arvo"/>
                <a:sym typeface="Arvo"/>
              </a:defRPr>
            </a:lvl4pPr>
            <a:lvl5pPr lvl="4" rtl="0">
              <a:buNone/>
              <a:defRPr sz="1600">
                <a:solidFill>
                  <a:srgbClr val="CCCCCC"/>
                </a:solidFill>
                <a:latin typeface="Arvo"/>
                <a:ea typeface="Arvo"/>
                <a:cs typeface="Arvo"/>
                <a:sym typeface="Arvo"/>
              </a:defRPr>
            </a:lvl5pPr>
            <a:lvl6pPr lvl="5" rtl="0">
              <a:buNone/>
              <a:defRPr sz="1600">
                <a:solidFill>
                  <a:srgbClr val="CCCCCC"/>
                </a:solidFill>
                <a:latin typeface="Arvo"/>
                <a:ea typeface="Arvo"/>
                <a:cs typeface="Arvo"/>
                <a:sym typeface="Arvo"/>
              </a:defRPr>
            </a:lvl6pPr>
            <a:lvl7pPr lvl="6" rtl="0">
              <a:buNone/>
              <a:defRPr sz="1600">
                <a:solidFill>
                  <a:srgbClr val="CCCCCC"/>
                </a:solidFill>
                <a:latin typeface="Arvo"/>
                <a:ea typeface="Arvo"/>
                <a:cs typeface="Arvo"/>
                <a:sym typeface="Arvo"/>
              </a:defRPr>
            </a:lvl7pPr>
            <a:lvl8pPr lvl="7" rtl="0">
              <a:buNone/>
              <a:defRPr sz="1600">
                <a:solidFill>
                  <a:srgbClr val="CCCCCC"/>
                </a:solidFill>
                <a:latin typeface="Arvo"/>
                <a:ea typeface="Arvo"/>
                <a:cs typeface="Arvo"/>
                <a:sym typeface="Arvo"/>
              </a:defRPr>
            </a:lvl8pPr>
            <a:lvl9pPr lvl="8" rtl="0">
              <a:buNone/>
              <a:defRPr sz="1600">
                <a:solidFill>
                  <a:srgbClr val="CCCCCC"/>
                </a:solidFill>
                <a:latin typeface="Arvo"/>
                <a:ea typeface="Arvo"/>
                <a:cs typeface="Arvo"/>
                <a:sym typeface="Arvo"/>
              </a:defRPr>
            </a:lvl9pPr>
          </a:lstStyle>
          <a:p>
            <a:pPr algn="l"/>
            <a:fld id="{00000000-1234-1234-1234-123412341234}" type="slidenum">
              <a:rPr lang="es-CO" smtClean="0"/>
              <a:pPr algn="l"/>
              <a:t>‹Nº›</a:t>
            </a:fld>
            <a:endParaRPr lang="es-CO"/>
          </a:p>
        </p:txBody>
      </p:sp>
      <p:cxnSp>
        <p:nvCxnSpPr>
          <p:cNvPr id="67" name="Google Shape;67;p10"/>
          <p:cNvCxnSpPr/>
          <p:nvPr/>
        </p:nvCxnSpPr>
        <p:spPr>
          <a:xfrm>
            <a:off x="5645200" y="1631467"/>
            <a:ext cx="901600" cy="0"/>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84628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615762-B18E-426F-8B40-7B8DDBAB419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99BF805-1EF9-438A-AFA0-B31C5242D29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F57A3ED-3E67-4BA3-A3E8-14C917156098}"/>
              </a:ext>
            </a:extLst>
          </p:cNvPr>
          <p:cNvSpPr>
            <a:spLocks noGrp="1"/>
          </p:cNvSpPr>
          <p:nvPr>
            <p:ph type="dt" sz="half" idx="10"/>
          </p:nvPr>
        </p:nvSpPr>
        <p:spPr/>
        <p:txBody>
          <a:bodyPr/>
          <a:lstStyle/>
          <a:p>
            <a:fld id="{C1C41F1C-FE28-40A0-96A0-AB5F21AC8785}" type="datetimeFigureOut">
              <a:rPr lang="es-CO" smtClean="0"/>
              <a:t>6/04/2022</a:t>
            </a:fld>
            <a:endParaRPr lang="es-CO"/>
          </a:p>
        </p:txBody>
      </p:sp>
      <p:sp>
        <p:nvSpPr>
          <p:cNvPr id="5" name="Marcador de pie de página 4">
            <a:extLst>
              <a:ext uri="{FF2B5EF4-FFF2-40B4-BE49-F238E27FC236}">
                <a16:creationId xmlns:a16="http://schemas.microsoft.com/office/drawing/2014/main" id="{DD798BCE-740D-4B73-B241-373015B2F5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871CB-8536-49B7-A425-922D36874DF1}"/>
              </a:ext>
            </a:extLst>
          </p:cNvPr>
          <p:cNvSpPr>
            <a:spLocks noGrp="1"/>
          </p:cNvSpPr>
          <p:nvPr>
            <p:ph type="sldNum" sz="quarter" idx="12"/>
          </p:nvPr>
        </p:nvSpPr>
        <p:spPr/>
        <p:txBody>
          <a:bodyPr/>
          <a:lstStyle/>
          <a:p>
            <a:fld id="{0B5DD9D3-9615-47DD-A9FC-52D8597C0D02}" type="slidenum">
              <a:rPr lang="es-CO" smtClean="0"/>
              <a:t>‹Nº›</a:t>
            </a:fld>
            <a:endParaRPr lang="es-CO"/>
          </a:p>
        </p:txBody>
      </p:sp>
    </p:spTree>
    <p:extLst>
      <p:ext uri="{BB962C8B-B14F-4D97-AF65-F5344CB8AC3E}">
        <p14:creationId xmlns:p14="http://schemas.microsoft.com/office/powerpoint/2010/main" val="842230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4B9DDE-6302-476A-9900-FDF25933F8D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C779C45-5720-49B5-98BA-B5A8BBDFE5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7F088A1-7A98-484B-9785-0AAEE1CA328B}"/>
              </a:ext>
            </a:extLst>
          </p:cNvPr>
          <p:cNvSpPr>
            <a:spLocks noGrp="1"/>
          </p:cNvSpPr>
          <p:nvPr>
            <p:ph type="dt" sz="half" idx="10"/>
          </p:nvPr>
        </p:nvSpPr>
        <p:spPr/>
        <p:txBody>
          <a:bodyPr/>
          <a:lstStyle/>
          <a:p>
            <a:fld id="{C1C41F1C-FE28-40A0-96A0-AB5F21AC8785}" type="datetimeFigureOut">
              <a:rPr lang="es-CO" smtClean="0"/>
              <a:t>6/04/2022</a:t>
            </a:fld>
            <a:endParaRPr lang="es-CO"/>
          </a:p>
        </p:txBody>
      </p:sp>
      <p:sp>
        <p:nvSpPr>
          <p:cNvPr id="5" name="Marcador de pie de página 4">
            <a:extLst>
              <a:ext uri="{FF2B5EF4-FFF2-40B4-BE49-F238E27FC236}">
                <a16:creationId xmlns:a16="http://schemas.microsoft.com/office/drawing/2014/main" id="{CA992C57-AAAA-478B-AEF6-A8F27B5894F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647AB99-3BCB-4D41-AB07-02631C62433A}"/>
              </a:ext>
            </a:extLst>
          </p:cNvPr>
          <p:cNvSpPr>
            <a:spLocks noGrp="1"/>
          </p:cNvSpPr>
          <p:nvPr>
            <p:ph type="sldNum" sz="quarter" idx="12"/>
          </p:nvPr>
        </p:nvSpPr>
        <p:spPr/>
        <p:txBody>
          <a:bodyPr/>
          <a:lstStyle/>
          <a:p>
            <a:fld id="{0B5DD9D3-9615-47DD-A9FC-52D8597C0D02}" type="slidenum">
              <a:rPr lang="es-CO" smtClean="0"/>
              <a:t>‹Nº›</a:t>
            </a:fld>
            <a:endParaRPr lang="es-CO"/>
          </a:p>
        </p:txBody>
      </p:sp>
    </p:spTree>
    <p:extLst>
      <p:ext uri="{BB962C8B-B14F-4D97-AF65-F5344CB8AC3E}">
        <p14:creationId xmlns:p14="http://schemas.microsoft.com/office/powerpoint/2010/main" val="277484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5295F-FF7C-4428-A1D2-E67430F8E5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5B5048C-10FF-4276-B9E5-6BE19F56972E}"/>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B35B3B-67B7-4931-9D36-F56337F09E87}"/>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00F5742-D04D-45D3-BC4B-131DB551B0A3}"/>
              </a:ext>
            </a:extLst>
          </p:cNvPr>
          <p:cNvSpPr>
            <a:spLocks noGrp="1"/>
          </p:cNvSpPr>
          <p:nvPr>
            <p:ph type="dt" sz="half" idx="10"/>
          </p:nvPr>
        </p:nvSpPr>
        <p:spPr/>
        <p:txBody>
          <a:bodyPr/>
          <a:lstStyle/>
          <a:p>
            <a:fld id="{C1C41F1C-FE28-40A0-96A0-AB5F21AC8785}" type="datetimeFigureOut">
              <a:rPr lang="es-CO" smtClean="0"/>
              <a:t>6/04/2022</a:t>
            </a:fld>
            <a:endParaRPr lang="es-CO"/>
          </a:p>
        </p:txBody>
      </p:sp>
      <p:sp>
        <p:nvSpPr>
          <p:cNvPr id="6" name="Marcador de pie de página 5">
            <a:extLst>
              <a:ext uri="{FF2B5EF4-FFF2-40B4-BE49-F238E27FC236}">
                <a16:creationId xmlns:a16="http://schemas.microsoft.com/office/drawing/2014/main" id="{8179712A-573E-4684-90E7-C6263F53AC6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AF3F701-B695-4720-8F3B-CE01255C1346}"/>
              </a:ext>
            </a:extLst>
          </p:cNvPr>
          <p:cNvSpPr>
            <a:spLocks noGrp="1"/>
          </p:cNvSpPr>
          <p:nvPr>
            <p:ph type="sldNum" sz="quarter" idx="12"/>
          </p:nvPr>
        </p:nvSpPr>
        <p:spPr/>
        <p:txBody>
          <a:bodyPr/>
          <a:lstStyle/>
          <a:p>
            <a:fld id="{0B5DD9D3-9615-47DD-A9FC-52D8597C0D02}" type="slidenum">
              <a:rPr lang="es-CO" smtClean="0"/>
              <a:t>‹Nº›</a:t>
            </a:fld>
            <a:endParaRPr lang="es-CO"/>
          </a:p>
        </p:txBody>
      </p:sp>
    </p:spTree>
    <p:extLst>
      <p:ext uri="{BB962C8B-B14F-4D97-AF65-F5344CB8AC3E}">
        <p14:creationId xmlns:p14="http://schemas.microsoft.com/office/powerpoint/2010/main" val="188195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30C01-B825-435A-B4A6-30BCBAEDDBB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866EC31-E2EA-4F67-BA41-B921A23C7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96FEC646-362B-4A22-8324-DF7393A54F35}"/>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35CD670-AD18-4E1F-8F9E-02D6AB9A8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341244B-9C6F-46A8-8265-0F929BC752DA}"/>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6340A93-5215-4987-9DE2-A044CBD18FA2}"/>
              </a:ext>
            </a:extLst>
          </p:cNvPr>
          <p:cNvSpPr>
            <a:spLocks noGrp="1"/>
          </p:cNvSpPr>
          <p:nvPr>
            <p:ph type="dt" sz="half" idx="10"/>
          </p:nvPr>
        </p:nvSpPr>
        <p:spPr/>
        <p:txBody>
          <a:bodyPr/>
          <a:lstStyle/>
          <a:p>
            <a:fld id="{C1C41F1C-FE28-40A0-96A0-AB5F21AC8785}" type="datetimeFigureOut">
              <a:rPr lang="es-CO" smtClean="0"/>
              <a:t>6/04/2022</a:t>
            </a:fld>
            <a:endParaRPr lang="es-CO"/>
          </a:p>
        </p:txBody>
      </p:sp>
      <p:sp>
        <p:nvSpPr>
          <p:cNvPr id="8" name="Marcador de pie de página 7">
            <a:extLst>
              <a:ext uri="{FF2B5EF4-FFF2-40B4-BE49-F238E27FC236}">
                <a16:creationId xmlns:a16="http://schemas.microsoft.com/office/drawing/2014/main" id="{31AD88EC-46E9-4457-9037-AE186F3ADB3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051FA030-1772-48C7-B3AD-2B4A5A71B3BA}"/>
              </a:ext>
            </a:extLst>
          </p:cNvPr>
          <p:cNvSpPr>
            <a:spLocks noGrp="1"/>
          </p:cNvSpPr>
          <p:nvPr>
            <p:ph type="sldNum" sz="quarter" idx="12"/>
          </p:nvPr>
        </p:nvSpPr>
        <p:spPr/>
        <p:txBody>
          <a:bodyPr/>
          <a:lstStyle/>
          <a:p>
            <a:fld id="{0B5DD9D3-9615-47DD-A9FC-52D8597C0D02}" type="slidenum">
              <a:rPr lang="es-CO" smtClean="0"/>
              <a:t>‹Nº›</a:t>
            </a:fld>
            <a:endParaRPr lang="es-CO"/>
          </a:p>
        </p:txBody>
      </p:sp>
    </p:spTree>
    <p:extLst>
      <p:ext uri="{BB962C8B-B14F-4D97-AF65-F5344CB8AC3E}">
        <p14:creationId xmlns:p14="http://schemas.microsoft.com/office/powerpoint/2010/main" val="301793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E259F-B461-4BFA-9DA3-276A0CFABC3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3115C404-97CE-499D-AE9D-40A3B7ACD174}"/>
              </a:ext>
            </a:extLst>
          </p:cNvPr>
          <p:cNvSpPr>
            <a:spLocks noGrp="1"/>
          </p:cNvSpPr>
          <p:nvPr>
            <p:ph type="dt" sz="half" idx="10"/>
          </p:nvPr>
        </p:nvSpPr>
        <p:spPr/>
        <p:txBody>
          <a:bodyPr/>
          <a:lstStyle/>
          <a:p>
            <a:fld id="{C1C41F1C-FE28-40A0-96A0-AB5F21AC8785}" type="datetimeFigureOut">
              <a:rPr lang="es-CO" smtClean="0"/>
              <a:t>6/04/2022</a:t>
            </a:fld>
            <a:endParaRPr lang="es-CO"/>
          </a:p>
        </p:txBody>
      </p:sp>
      <p:sp>
        <p:nvSpPr>
          <p:cNvPr id="4" name="Marcador de pie de página 3">
            <a:extLst>
              <a:ext uri="{FF2B5EF4-FFF2-40B4-BE49-F238E27FC236}">
                <a16:creationId xmlns:a16="http://schemas.microsoft.com/office/drawing/2014/main" id="{C6EED0E4-D954-4568-8602-0324AA88145D}"/>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202CAC1D-614A-4E45-8B32-4963D88D379E}"/>
              </a:ext>
            </a:extLst>
          </p:cNvPr>
          <p:cNvSpPr>
            <a:spLocks noGrp="1"/>
          </p:cNvSpPr>
          <p:nvPr>
            <p:ph type="sldNum" sz="quarter" idx="12"/>
          </p:nvPr>
        </p:nvSpPr>
        <p:spPr/>
        <p:txBody>
          <a:bodyPr/>
          <a:lstStyle/>
          <a:p>
            <a:fld id="{0B5DD9D3-9615-47DD-A9FC-52D8597C0D02}" type="slidenum">
              <a:rPr lang="es-CO" smtClean="0"/>
              <a:t>‹Nº›</a:t>
            </a:fld>
            <a:endParaRPr lang="es-CO"/>
          </a:p>
        </p:txBody>
      </p:sp>
    </p:spTree>
    <p:extLst>
      <p:ext uri="{BB962C8B-B14F-4D97-AF65-F5344CB8AC3E}">
        <p14:creationId xmlns:p14="http://schemas.microsoft.com/office/powerpoint/2010/main" val="454369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AE69DA7-03D8-484C-A065-2317C6E21A74}"/>
              </a:ext>
            </a:extLst>
          </p:cNvPr>
          <p:cNvSpPr>
            <a:spLocks noGrp="1"/>
          </p:cNvSpPr>
          <p:nvPr>
            <p:ph type="dt" sz="half" idx="10"/>
          </p:nvPr>
        </p:nvSpPr>
        <p:spPr/>
        <p:txBody>
          <a:bodyPr/>
          <a:lstStyle/>
          <a:p>
            <a:fld id="{C1C41F1C-FE28-40A0-96A0-AB5F21AC8785}" type="datetimeFigureOut">
              <a:rPr lang="es-CO" smtClean="0"/>
              <a:t>6/04/2022</a:t>
            </a:fld>
            <a:endParaRPr lang="es-CO"/>
          </a:p>
        </p:txBody>
      </p:sp>
      <p:sp>
        <p:nvSpPr>
          <p:cNvPr id="3" name="Marcador de pie de página 2">
            <a:extLst>
              <a:ext uri="{FF2B5EF4-FFF2-40B4-BE49-F238E27FC236}">
                <a16:creationId xmlns:a16="http://schemas.microsoft.com/office/drawing/2014/main" id="{03EDD2FC-5B5B-4DAE-BD83-4E9F2827F7C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DBCDFCEC-C816-46E1-92F9-64B717A20555}"/>
              </a:ext>
            </a:extLst>
          </p:cNvPr>
          <p:cNvSpPr>
            <a:spLocks noGrp="1"/>
          </p:cNvSpPr>
          <p:nvPr>
            <p:ph type="sldNum" sz="quarter" idx="12"/>
          </p:nvPr>
        </p:nvSpPr>
        <p:spPr/>
        <p:txBody>
          <a:bodyPr/>
          <a:lstStyle/>
          <a:p>
            <a:fld id="{0B5DD9D3-9615-47DD-A9FC-52D8597C0D02}" type="slidenum">
              <a:rPr lang="es-CO" smtClean="0"/>
              <a:t>‹Nº›</a:t>
            </a:fld>
            <a:endParaRPr lang="es-CO"/>
          </a:p>
        </p:txBody>
      </p:sp>
    </p:spTree>
    <p:extLst>
      <p:ext uri="{BB962C8B-B14F-4D97-AF65-F5344CB8AC3E}">
        <p14:creationId xmlns:p14="http://schemas.microsoft.com/office/powerpoint/2010/main" val="222026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B101C8-ACD0-4DAA-8927-162885888AB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CBDFF5D-8075-4BE5-BD94-5F98A6A38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2877E5EC-BAED-4EF1-919E-14E01C93EE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619B961-5C8E-4D77-A411-030056487A69}"/>
              </a:ext>
            </a:extLst>
          </p:cNvPr>
          <p:cNvSpPr>
            <a:spLocks noGrp="1"/>
          </p:cNvSpPr>
          <p:nvPr>
            <p:ph type="dt" sz="half" idx="10"/>
          </p:nvPr>
        </p:nvSpPr>
        <p:spPr/>
        <p:txBody>
          <a:bodyPr/>
          <a:lstStyle/>
          <a:p>
            <a:fld id="{C1C41F1C-FE28-40A0-96A0-AB5F21AC8785}" type="datetimeFigureOut">
              <a:rPr lang="es-CO" smtClean="0"/>
              <a:t>6/04/2022</a:t>
            </a:fld>
            <a:endParaRPr lang="es-CO"/>
          </a:p>
        </p:txBody>
      </p:sp>
      <p:sp>
        <p:nvSpPr>
          <p:cNvPr id="6" name="Marcador de pie de página 5">
            <a:extLst>
              <a:ext uri="{FF2B5EF4-FFF2-40B4-BE49-F238E27FC236}">
                <a16:creationId xmlns:a16="http://schemas.microsoft.com/office/drawing/2014/main" id="{11A9C9AC-7810-4ACD-80DA-B65B1BACE78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6744702-D13D-4688-9CE9-9072592F3FDC}"/>
              </a:ext>
            </a:extLst>
          </p:cNvPr>
          <p:cNvSpPr>
            <a:spLocks noGrp="1"/>
          </p:cNvSpPr>
          <p:nvPr>
            <p:ph type="sldNum" sz="quarter" idx="12"/>
          </p:nvPr>
        </p:nvSpPr>
        <p:spPr/>
        <p:txBody>
          <a:bodyPr/>
          <a:lstStyle/>
          <a:p>
            <a:fld id="{0B5DD9D3-9615-47DD-A9FC-52D8597C0D02}" type="slidenum">
              <a:rPr lang="es-CO" smtClean="0"/>
              <a:t>‹Nº›</a:t>
            </a:fld>
            <a:endParaRPr lang="es-CO"/>
          </a:p>
        </p:txBody>
      </p:sp>
    </p:spTree>
    <p:extLst>
      <p:ext uri="{BB962C8B-B14F-4D97-AF65-F5344CB8AC3E}">
        <p14:creationId xmlns:p14="http://schemas.microsoft.com/office/powerpoint/2010/main" val="275155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1E0F5A-F54A-4EA8-8DA8-74F10F799C6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EF99CFC-F3BF-4F7F-929A-8A92A0472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D03B084-89AE-49EF-B738-83F6DED952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B2C7392-6EF9-41C7-BE18-E57258FB66D9}"/>
              </a:ext>
            </a:extLst>
          </p:cNvPr>
          <p:cNvSpPr>
            <a:spLocks noGrp="1"/>
          </p:cNvSpPr>
          <p:nvPr>
            <p:ph type="dt" sz="half" idx="10"/>
          </p:nvPr>
        </p:nvSpPr>
        <p:spPr/>
        <p:txBody>
          <a:bodyPr/>
          <a:lstStyle/>
          <a:p>
            <a:fld id="{C1C41F1C-FE28-40A0-96A0-AB5F21AC8785}" type="datetimeFigureOut">
              <a:rPr lang="es-CO" smtClean="0"/>
              <a:t>6/04/2022</a:t>
            </a:fld>
            <a:endParaRPr lang="es-CO"/>
          </a:p>
        </p:txBody>
      </p:sp>
      <p:sp>
        <p:nvSpPr>
          <p:cNvPr id="6" name="Marcador de pie de página 5">
            <a:extLst>
              <a:ext uri="{FF2B5EF4-FFF2-40B4-BE49-F238E27FC236}">
                <a16:creationId xmlns:a16="http://schemas.microsoft.com/office/drawing/2014/main" id="{7A6F4504-7012-40A4-AAC2-9E20DBF9392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31653A7-6A16-4B8C-A223-5528EB7635EF}"/>
              </a:ext>
            </a:extLst>
          </p:cNvPr>
          <p:cNvSpPr>
            <a:spLocks noGrp="1"/>
          </p:cNvSpPr>
          <p:nvPr>
            <p:ph type="sldNum" sz="quarter" idx="12"/>
          </p:nvPr>
        </p:nvSpPr>
        <p:spPr/>
        <p:txBody>
          <a:bodyPr/>
          <a:lstStyle/>
          <a:p>
            <a:fld id="{0B5DD9D3-9615-47DD-A9FC-52D8597C0D02}" type="slidenum">
              <a:rPr lang="es-CO" smtClean="0"/>
              <a:t>‹Nº›</a:t>
            </a:fld>
            <a:endParaRPr lang="es-CO"/>
          </a:p>
        </p:txBody>
      </p:sp>
    </p:spTree>
    <p:extLst>
      <p:ext uri="{BB962C8B-B14F-4D97-AF65-F5344CB8AC3E}">
        <p14:creationId xmlns:p14="http://schemas.microsoft.com/office/powerpoint/2010/main" val="59364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239B9A6-24F8-4131-A375-E7C7F239F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AC9272E-6671-4A03-B1CC-144C2B8771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8818788-9F20-44CE-83E7-AF5173EBC8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41F1C-FE28-40A0-96A0-AB5F21AC8785}" type="datetimeFigureOut">
              <a:rPr lang="es-CO" smtClean="0"/>
              <a:t>6/04/2022</a:t>
            </a:fld>
            <a:endParaRPr lang="es-CO"/>
          </a:p>
        </p:txBody>
      </p:sp>
      <p:sp>
        <p:nvSpPr>
          <p:cNvPr id="5" name="Marcador de pie de página 4">
            <a:extLst>
              <a:ext uri="{FF2B5EF4-FFF2-40B4-BE49-F238E27FC236}">
                <a16:creationId xmlns:a16="http://schemas.microsoft.com/office/drawing/2014/main" id="{6E922C2C-0A2E-424D-A3D7-B1415AB23A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D859039E-31A3-4309-8649-D8FCDE3DAD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DD9D3-9615-47DD-A9FC-52D8597C0D02}" type="slidenum">
              <a:rPr lang="es-CO" smtClean="0"/>
              <a:t>‹Nº›</a:t>
            </a:fld>
            <a:endParaRPr lang="es-CO"/>
          </a:p>
        </p:txBody>
      </p:sp>
    </p:spTree>
    <p:extLst>
      <p:ext uri="{BB962C8B-B14F-4D97-AF65-F5344CB8AC3E}">
        <p14:creationId xmlns:p14="http://schemas.microsoft.com/office/powerpoint/2010/main" val="24627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s.wikipedia.org/wiki/Extensible_Markup_Language"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hyperlink" Target="http://dictionaryworldliterature.org/index.php/Lectura_distante" TargetMode="External"/><Relationship Id="rId4" Type="http://schemas.openxmlformats.org/officeDocument/2006/relationships/hyperlink" Target="https://tei-c.or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tei-c.org/release/doc/tei-p5-exemplars/html/tei_simplePrint.doc.html#h25"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tei-c.org/release/doc/tei-p5-exemplars/html/tei_simplePrint.doc.html#divs"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tei-c.org/release/doc/tei-p5-exemplars/html/tei_simplePrint.doc.html#h25"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tei-c.org/release/doc/tei-p5-exemplars/html/tei_simplePrint.doc.html#Simple-edit1"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s://teibyexample.org/tutorials/TBED00v00.htm#summary"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teibyexample.org/"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tei-c.org/release/doc/tei-p5-exemplars/html/tei_simplePrint.doc.html#Simple-edit1"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hyperlink" Target="https://tei-c.org/release/doc/tei-p5-exemplars/html/tei_simplePrint.doc.html#Simple-edit1"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hyperlink" Target="https://tei-c.org/release/doc/tei-p5-exemplars/html/tei_simplePrint.doc.html#Simple-edit1"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hyperlink" Target="https://tei-c.org/release/doc/tei-p5-exemplars/html/tei_simplePrint.doc.html#Simple-edit1"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hyperlink" Target="https://tei-c.org/release/doc/tei-p5-exemplars/html/tei_simplePrint.doc.html#Simple-edit2"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hyperlink" Target="https://tei-c.org/release/doc/tei-p5-exemplars/html/tei_simplePrint.doc.html#Simple-edit1"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hyperlink" Target="https://tei-c.org/release/doc/tei-p5-exemplars/html/tei_simplePrint.doc.html#z636"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 name="Título 2">
            <a:extLst>
              <a:ext uri="{FF2B5EF4-FFF2-40B4-BE49-F238E27FC236}">
                <a16:creationId xmlns:a16="http://schemas.microsoft.com/office/drawing/2014/main" id="{713273FC-7D14-44CB-B17C-1ECC8807207A}"/>
              </a:ext>
            </a:extLst>
          </p:cNvPr>
          <p:cNvSpPr>
            <a:spLocks noGrp="1"/>
          </p:cNvSpPr>
          <p:nvPr>
            <p:ph type="title"/>
          </p:nvPr>
        </p:nvSpPr>
        <p:spPr/>
        <p:txBody>
          <a:bodyPr/>
          <a:lstStyle/>
          <a:p>
            <a:r>
              <a:rPr lang="es-MX" dirty="0"/>
              <a:t>TEI</a:t>
            </a:r>
            <a:endParaRPr lang="es-CO" dirty="0"/>
          </a:p>
        </p:txBody>
      </p:sp>
      <p:sp>
        <p:nvSpPr>
          <p:cNvPr id="4" name="Subtítulo 2">
            <a:extLst>
              <a:ext uri="{FF2B5EF4-FFF2-40B4-BE49-F238E27FC236}">
                <a16:creationId xmlns:a16="http://schemas.microsoft.com/office/drawing/2014/main" id="{8BA4D0B5-CD2B-47F0-A40A-03F9EAF2A31A}"/>
              </a:ext>
            </a:extLst>
          </p:cNvPr>
          <p:cNvSpPr txBox="1">
            <a:spLocks/>
          </p:cNvSpPr>
          <p:nvPr/>
        </p:nvSpPr>
        <p:spPr>
          <a:xfrm>
            <a:off x="795130" y="1961322"/>
            <a:ext cx="10455966" cy="37768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a:t>TEI un estándar de marcado basado en el lenguaje XML, o </a:t>
            </a:r>
            <a:r>
              <a:rPr lang="es-MX" u="sng" dirty="0">
                <a:hlinkClick r:id="rId3"/>
              </a:rPr>
              <a:t>extensible </a:t>
            </a:r>
            <a:r>
              <a:rPr lang="es-MX" u="sng" dirty="0" err="1">
                <a:hlinkClick r:id="rId3"/>
              </a:rPr>
              <a:t>markup</a:t>
            </a:r>
            <a:r>
              <a:rPr lang="es-MX" u="sng" dirty="0">
                <a:hlinkClick r:id="rId3"/>
              </a:rPr>
              <a:t> </a:t>
            </a:r>
            <a:r>
              <a:rPr lang="es-MX" u="sng" dirty="0" err="1">
                <a:hlinkClick r:id="rId3"/>
              </a:rPr>
              <a:t>language</a:t>
            </a:r>
            <a:r>
              <a:rPr lang="es-MX" dirty="0"/>
              <a:t>, desarrollado y mantenido por un consorcio internacional llamado</a:t>
            </a:r>
            <a:r>
              <a:rPr lang="es-MX" dirty="0">
                <a:hlinkClick r:id="rId4"/>
              </a:rPr>
              <a:t> </a:t>
            </a:r>
            <a:r>
              <a:rPr lang="es-MX" i="1" u="sng" dirty="0">
                <a:hlinkClick r:id="rId4"/>
              </a:rPr>
              <a:t>Text </a:t>
            </a:r>
            <a:r>
              <a:rPr lang="es-MX" i="1" u="sng" dirty="0" err="1">
                <a:hlinkClick r:id="rId4"/>
              </a:rPr>
              <a:t>Encoding</a:t>
            </a:r>
            <a:r>
              <a:rPr lang="es-MX" i="1" u="sng" dirty="0">
                <a:hlinkClick r:id="rId4"/>
              </a:rPr>
              <a:t> </a:t>
            </a:r>
            <a:r>
              <a:rPr lang="es-MX" i="1" u="sng" dirty="0" err="1">
                <a:hlinkClick r:id="rId4"/>
              </a:rPr>
              <a:t>Initiative</a:t>
            </a:r>
            <a:r>
              <a:rPr lang="es-MX" dirty="0"/>
              <a:t>. Este lenguaje de marcado nos permitirá estructurar tanto en lo formal como lo semántico los textos con los que deseamos trabajar de tal forma que estos puedan ser procesados y “entendidos” por sistemas informáticos, tanto para su presentación en ediciones digitales como para operaciones de </a:t>
            </a:r>
            <a:r>
              <a:rPr lang="es-MX" u="sng" dirty="0">
                <a:hlinkClick r:id="rId5"/>
              </a:rPr>
              <a:t>lectura distante</a:t>
            </a:r>
            <a:r>
              <a:rPr lang="es-MX" dirty="0"/>
              <a:t>. </a:t>
            </a:r>
            <a:endParaRPr lang="es-CO" dirty="0"/>
          </a:p>
        </p:txBody>
      </p:sp>
    </p:spTree>
    <p:extLst>
      <p:ext uri="{BB962C8B-B14F-4D97-AF65-F5344CB8AC3E}">
        <p14:creationId xmlns:p14="http://schemas.microsoft.com/office/powerpoint/2010/main" val="695121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2"/>
          <p:cNvSpPr txBox="1"/>
          <p:nvPr/>
        </p:nvSpPr>
        <p:spPr>
          <a:xfrm>
            <a:off x="0" y="0"/>
            <a:ext cx="11994400" cy="6687200"/>
          </a:xfrm>
          <a:prstGeom prst="rect">
            <a:avLst/>
          </a:prstGeom>
          <a:noFill/>
          <a:ln>
            <a:noFill/>
          </a:ln>
        </p:spPr>
        <p:txBody>
          <a:bodyPr spcFirstLastPara="1" wrap="square" lIns="121900" tIns="121900" rIns="121900" bIns="121900" anchor="t" anchorCtr="0">
            <a:noAutofit/>
          </a:bodyPr>
          <a:lstStyle/>
          <a:p>
            <a:pPr>
              <a:lnSpc>
                <a:spcPct val="135714"/>
              </a:lnSpc>
            </a:pPr>
            <a:r>
              <a:rPr lang="es" sz="1200" dirty="0">
                <a:solidFill>
                  <a:srgbClr val="800000"/>
                </a:solidFill>
                <a:highlight>
                  <a:srgbClr val="FFFFFF"/>
                </a:highlight>
                <a:latin typeface="Courier New"/>
                <a:ea typeface="Courier New"/>
                <a:cs typeface="Courier New"/>
                <a:sym typeface="Courier New"/>
              </a:rPr>
              <a:t>&lt;?xml</a:t>
            </a:r>
            <a:r>
              <a:rPr lang="es" sz="1200" dirty="0">
                <a:solidFill>
                  <a:srgbClr val="FF0000"/>
                </a:solidFill>
                <a:highlight>
                  <a:srgbClr val="FFFFFF"/>
                </a:highlight>
                <a:latin typeface="Courier New"/>
                <a:ea typeface="Courier New"/>
                <a:cs typeface="Courier New"/>
                <a:sym typeface="Courier New"/>
              </a:rPr>
              <a:t> version</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"1.0"</a:t>
            </a:r>
            <a:r>
              <a:rPr lang="es" sz="1200" dirty="0">
                <a:solidFill>
                  <a:srgbClr val="FF0000"/>
                </a:solidFill>
                <a:highlight>
                  <a:srgbClr val="FFFFFF"/>
                </a:highlight>
                <a:latin typeface="Courier New"/>
                <a:ea typeface="Courier New"/>
                <a:cs typeface="Courier New"/>
                <a:sym typeface="Courier New"/>
              </a:rPr>
              <a:t> encoding</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"UTF-8"</a:t>
            </a:r>
            <a:r>
              <a:rPr lang="es" sz="1200" dirty="0">
                <a:solidFill>
                  <a:srgbClr val="800000"/>
                </a:solidFill>
                <a:highlight>
                  <a:srgbClr val="FFFFFF"/>
                </a:highlight>
                <a:latin typeface="Courier New"/>
                <a:ea typeface="Courier New"/>
                <a:cs typeface="Courier New"/>
                <a:sym typeface="Courier New"/>
              </a:rPr>
              <a: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solidFill>
                  <a:srgbClr val="800000"/>
                </a:solidFill>
                <a:highlight>
                  <a:srgbClr val="FFFFFF"/>
                </a:highlight>
                <a:latin typeface="Courier New"/>
                <a:ea typeface="Courier New"/>
                <a:cs typeface="Courier New"/>
                <a:sym typeface="Courier New"/>
              </a:rPr>
              <a:t>&lt;?xml-model</a:t>
            </a:r>
            <a:r>
              <a:rPr lang="es" sz="1200" dirty="0">
                <a:solidFill>
                  <a:srgbClr val="FF0000"/>
                </a:solidFill>
                <a:highlight>
                  <a:srgbClr val="FFFFFF"/>
                </a:highlight>
                <a:latin typeface="Courier New"/>
                <a:ea typeface="Courier New"/>
                <a:cs typeface="Courier New"/>
                <a:sym typeface="Courier New"/>
              </a:rPr>
              <a:t> href</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"https://vault.tei-c.org/P5/current/xml/tei/custom/schema/relaxng/tei_simplePrint.rng"</a:t>
            </a:r>
            <a:r>
              <a:rPr lang="es" sz="1200" dirty="0">
                <a:solidFill>
                  <a:srgbClr val="FF0000"/>
                </a:solidFill>
                <a:highlight>
                  <a:srgbClr val="FFFFFF"/>
                </a:highlight>
                <a:latin typeface="Courier New"/>
                <a:ea typeface="Courier New"/>
                <a:cs typeface="Courier New"/>
                <a:sym typeface="Courier New"/>
              </a:rPr>
              <a:t> type</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"application/xml"</a:t>
            </a:r>
            <a:r>
              <a:rPr lang="es" sz="1200" dirty="0">
                <a:solidFill>
                  <a:srgbClr val="FF0000"/>
                </a:solidFill>
                <a:highlight>
                  <a:srgbClr val="FFFFFF"/>
                </a:highlight>
                <a:latin typeface="Courier New"/>
                <a:ea typeface="Courier New"/>
                <a:cs typeface="Courier New"/>
                <a:sym typeface="Courier New"/>
              </a:rPr>
              <a:t> schematypens</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"http://relaxng.org/ns/structure/1.0"</a:t>
            </a:r>
            <a:r>
              <a:rPr lang="es" sz="1200" dirty="0">
                <a:solidFill>
                  <a:srgbClr val="800000"/>
                </a:solidFill>
                <a:highlight>
                  <a:srgbClr val="FFFFFF"/>
                </a:highlight>
                <a:latin typeface="Courier New"/>
                <a:ea typeface="Courier New"/>
                <a:cs typeface="Courier New"/>
                <a:sym typeface="Courier New"/>
              </a:rPr>
              <a: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solidFill>
                  <a:srgbClr val="800000"/>
                </a:solidFill>
                <a:highlight>
                  <a:srgbClr val="FFFFFF"/>
                </a:highlight>
                <a:latin typeface="Courier New"/>
                <a:ea typeface="Courier New"/>
                <a:cs typeface="Courier New"/>
                <a:sym typeface="Courier New"/>
              </a:rPr>
              <a:t>&lt;TEI</a:t>
            </a:r>
            <a:r>
              <a:rPr lang="es" sz="1200" dirty="0">
                <a:highlight>
                  <a:srgbClr val="FFFFFF"/>
                </a:highlight>
                <a:latin typeface="Courier New"/>
                <a:ea typeface="Courier New"/>
                <a:cs typeface="Courier New"/>
                <a:sym typeface="Courier New"/>
              </a:rPr>
              <a:t> </a:t>
            </a:r>
            <a:r>
              <a:rPr lang="es" sz="1200" dirty="0">
                <a:solidFill>
                  <a:srgbClr val="FF0000"/>
                </a:solidFill>
                <a:highlight>
                  <a:srgbClr val="FFFFFF"/>
                </a:highlight>
                <a:latin typeface="Courier New"/>
                <a:ea typeface="Courier New"/>
                <a:cs typeface="Courier New"/>
                <a:sym typeface="Courier New"/>
              </a:rPr>
              <a:t>xmlns</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"http://www.tei-c.org/ns/1.0"</a:t>
            </a:r>
            <a:r>
              <a:rPr lang="es" sz="1200" dirty="0">
                <a:solidFill>
                  <a:srgbClr val="800000"/>
                </a:solidFill>
                <a:highlight>
                  <a:srgbClr val="FFFFFF"/>
                </a:highlight>
                <a:latin typeface="Courier New"/>
                <a:ea typeface="Courier New"/>
                <a:cs typeface="Courier New"/>
                <a:sym typeface="Courier New"/>
              </a:rPr>
              <a: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&lt;teiHeader&gt;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&lt;fileDesc&gt;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&lt;titleStmt&gt;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&lt;title&gt;</a:t>
            </a:r>
            <a:r>
              <a:rPr lang="es" sz="1200" dirty="0">
                <a:highlight>
                  <a:srgbClr val="FFFFFF"/>
                </a:highlight>
                <a:latin typeface="Courier New"/>
                <a:ea typeface="Courier New"/>
                <a:cs typeface="Courier New"/>
                <a:sym typeface="Courier New"/>
              </a:rPr>
              <a:t>My TEI Document</a:t>
            </a:r>
            <a:r>
              <a:rPr lang="es" sz="1200" dirty="0">
                <a:solidFill>
                  <a:srgbClr val="800000"/>
                </a:solidFill>
                <a:highlight>
                  <a:srgbClr val="FFFFFF"/>
                </a:highlight>
                <a:latin typeface="Courier New"/>
                <a:ea typeface="Courier New"/>
                <a:cs typeface="Courier New"/>
                <a:sym typeface="Courier New"/>
              </a:rPr>
              <a:t>&lt;/title&gt;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&lt;/titleStmt&gt;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&lt;publicationStmt&gt;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&lt;p&gt;</a:t>
            </a:r>
            <a:r>
              <a:rPr lang="es" sz="1200" dirty="0">
                <a:highlight>
                  <a:srgbClr val="FFFFFF"/>
                </a:highlight>
                <a:latin typeface="Courier New"/>
                <a:ea typeface="Courier New"/>
                <a:cs typeface="Courier New"/>
                <a:sym typeface="Courier New"/>
              </a:rPr>
              <a:t>Publication Information</a:t>
            </a:r>
            <a:r>
              <a:rPr lang="es" sz="1200" dirty="0">
                <a:solidFill>
                  <a:srgbClr val="800000"/>
                </a:solidFill>
                <a:highlight>
                  <a:srgbClr val="FFFFFF"/>
                </a:highlight>
                <a:latin typeface="Courier New"/>
                <a:ea typeface="Courier New"/>
                <a:cs typeface="Courier New"/>
                <a:sym typeface="Courier New"/>
              </a:rPr>
              <a:t>&lt;/p&gt;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&lt;/publicationStmt&gt;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&lt;sourceDesc&gt;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&lt;p&gt;</a:t>
            </a:r>
            <a:r>
              <a:rPr lang="es" sz="1200" dirty="0">
                <a:highlight>
                  <a:srgbClr val="FFFFFF"/>
                </a:highlight>
                <a:latin typeface="Courier New"/>
                <a:ea typeface="Courier New"/>
                <a:cs typeface="Courier New"/>
                <a:sym typeface="Courier New"/>
              </a:rPr>
              <a:t>Information  about the source</a:t>
            </a:r>
            <a:r>
              <a:rPr lang="es" sz="1200" dirty="0">
                <a:solidFill>
                  <a:srgbClr val="800000"/>
                </a:solidFill>
                <a:highlight>
                  <a:srgbClr val="FFFFFF"/>
                </a:highlight>
                <a:latin typeface="Courier New"/>
                <a:ea typeface="Courier New"/>
                <a:cs typeface="Courier New"/>
                <a:sym typeface="Courier New"/>
              </a:rPr>
              <a:t>&lt;/p&gt;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&lt;/sourceDesc&gt;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&lt;/fileDesc&gt;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&lt;/teiHeader&gt;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&lt;text&gt;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&lt;body&gt;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&lt;div&gt;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&lt;head&gt;</a:t>
            </a:r>
            <a:r>
              <a:rPr lang="es" sz="1200" dirty="0">
                <a:highlight>
                  <a:srgbClr val="FFFFFF"/>
                </a:highlight>
                <a:latin typeface="Courier New"/>
                <a:ea typeface="Courier New"/>
                <a:cs typeface="Courier New"/>
                <a:sym typeface="Courier New"/>
              </a:rPr>
              <a:t>Example</a:t>
            </a:r>
            <a:r>
              <a:rPr lang="es" sz="1200" dirty="0">
                <a:solidFill>
                  <a:srgbClr val="800000"/>
                </a:solidFill>
                <a:highlight>
                  <a:srgbClr val="FFFFFF"/>
                </a:highlight>
                <a:latin typeface="Courier New"/>
                <a:ea typeface="Courier New"/>
                <a:cs typeface="Courier New"/>
                <a:sym typeface="Courier New"/>
              </a:rPr>
              <a:t>&lt;/head&gt;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&lt;p&gt;</a:t>
            </a:r>
            <a:r>
              <a:rPr lang="es" sz="1200" dirty="0">
                <a:highlight>
                  <a:srgbClr val="FFFFFF"/>
                </a:highlight>
                <a:latin typeface="Courier New"/>
                <a:ea typeface="Courier New"/>
                <a:cs typeface="Courier New"/>
                <a:sym typeface="Courier New"/>
              </a:rPr>
              <a:t>An example Simple TEI document</a:t>
            </a:r>
            <a:r>
              <a:rPr lang="es" sz="1200" dirty="0">
                <a:solidFill>
                  <a:srgbClr val="800000"/>
                </a:solidFill>
                <a:highlight>
                  <a:srgbClr val="FFFFFF"/>
                </a:highlight>
                <a:latin typeface="Courier New"/>
                <a:ea typeface="Courier New"/>
                <a:cs typeface="Courier New"/>
                <a:sym typeface="Courier New"/>
              </a:rPr>
              <a:t>&lt;/p&gt;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&lt;/div&gt;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&lt;/body&gt;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&lt;/text&gt;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solidFill>
                  <a:srgbClr val="800000"/>
                </a:solidFill>
                <a:highlight>
                  <a:srgbClr val="FFFFFF"/>
                </a:highlight>
                <a:latin typeface="Courier New"/>
                <a:ea typeface="Courier New"/>
                <a:cs typeface="Courier New"/>
                <a:sym typeface="Courier New"/>
              </a:rPr>
              <a:t>&lt;/TEI&gt;</a:t>
            </a:r>
            <a:endParaRPr sz="1200" dirty="0">
              <a:solidFill>
                <a:srgbClr val="800000"/>
              </a:solidFill>
              <a:highlight>
                <a:srgbClr val="FFFFFF"/>
              </a:highlight>
              <a:latin typeface="Courier New"/>
              <a:ea typeface="Courier New"/>
              <a:cs typeface="Courier New"/>
              <a:sym typeface="Courier New"/>
            </a:endParaRPr>
          </a:p>
          <a:p>
            <a:pPr>
              <a:lnSpc>
                <a:spcPct val="135714"/>
              </a:lnSpc>
            </a:pPr>
            <a:endParaRPr sz="1200" dirty="0">
              <a:highlight>
                <a:srgbClr val="FFFFFF"/>
              </a:highlight>
              <a:latin typeface="Courier New"/>
              <a:ea typeface="Courier New"/>
              <a:cs typeface="Courier New"/>
              <a:sym typeface="Courier New"/>
            </a:endParaRPr>
          </a:p>
          <a:p>
            <a:pPr>
              <a:lnSpc>
                <a:spcPct val="135714"/>
              </a:lnSpc>
            </a:pPr>
            <a:endParaRPr sz="1200" dirty="0">
              <a:highlight>
                <a:srgbClr val="FFFFFF"/>
              </a:highlight>
              <a:latin typeface="Courier New"/>
              <a:ea typeface="Courier New"/>
              <a:cs typeface="Courier New"/>
              <a:sym typeface="Courier New"/>
            </a:endParaRPr>
          </a:p>
        </p:txBody>
      </p:sp>
      <p:sp>
        <p:nvSpPr>
          <p:cNvPr id="380" name="Google Shape;380;p52"/>
          <p:cNvSpPr/>
          <p:nvPr/>
        </p:nvSpPr>
        <p:spPr>
          <a:xfrm>
            <a:off x="900" y="4433861"/>
            <a:ext cx="4712800" cy="1999600"/>
          </a:xfrm>
          <a:prstGeom prst="rect">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Google Shape;352;p49">
            <a:extLst>
              <a:ext uri="{FF2B5EF4-FFF2-40B4-BE49-F238E27FC236}">
                <a16:creationId xmlns:a16="http://schemas.microsoft.com/office/drawing/2014/main" id="{76258EC6-D866-48E5-8D0F-42B81F5694F7}"/>
              </a:ext>
            </a:extLst>
          </p:cNvPr>
          <p:cNvSpPr txBox="1">
            <a:spLocks/>
          </p:cNvSpPr>
          <p:nvPr/>
        </p:nvSpPr>
        <p:spPr>
          <a:xfrm>
            <a:off x="5145667" y="2976994"/>
            <a:ext cx="6902800" cy="33360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585" indent="-440256">
              <a:lnSpc>
                <a:spcPct val="150000"/>
              </a:lnSpc>
              <a:spcBef>
                <a:spcPts val="0"/>
              </a:spcBef>
              <a:buSzPts val="1600"/>
              <a:buFont typeface="Garamond"/>
              <a:buChar char="●"/>
            </a:pPr>
            <a:r>
              <a:rPr lang="es-MX" sz="2133">
                <a:solidFill>
                  <a:schemeClr val="dk2"/>
                </a:solidFill>
                <a:latin typeface="Garamond"/>
                <a:ea typeface="Garamond"/>
                <a:cs typeface="Garamond"/>
                <a:sym typeface="Garamond"/>
              </a:rPr>
              <a:t>Declaración XML</a:t>
            </a:r>
            <a:endParaRPr lang="es-MX" sz="2133">
              <a:latin typeface="Garamond"/>
              <a:ea typeface="Garamond"/>
              <a:cs typeface="Garamond"/>
              <a:sym typeface="Garamond"/>
            </a:endParaRPr>
          </a:p>
          <a:p>
            <a:pPr marL="609585" indent="-440256">
              <a:lnSpc>
                <a:spcPct val="150000"/>
              </a:lnSpc>
              <a:spcBef>
                <a:spcPts val="0"/>
              </a:spcBef>
              <a:buSzPts val="1600"/>
              <a:buFont typeface="Garamond"/>
              <a:buChar char="●"/>
            </a:pPr>
            <a:r>
              <a:rPr lang="es-MX" sz="2133">
                <a:solidFill>
                  <a:schemeClr val="dk2"/>
                </a:solidFill>
                <a:latin typeface="Garamond"/>
                <a:ea typeface="Garamond"/>
                <a:cs typeface="Garamond"/>
                <a:sym typeface="Garamond"/>
              </a:rPr>
              <a:t>Conexión con el esquema (TEI SimplePrint)</a:t>
            </a:r>
            <a:endParaRPr lang="es-MX" sz="2133">
              <a:latin typeface="Garamond"/>
              <a:ea typeface="Garamond"/>
              <a:cs typeface="Garamond"/>
              <a:sym typeface="Garamond"/>
            </a:endParaRPr>
          </a:p>
          <a:p>
            <a:pPr marL="609585" indent="-440256">
              <a:lnSpc>
                <a:spcPct val="150000"/>
              </a:lnSpc>
              <a:spcBef>
                <a:spcPts val="0"/>
              </a:spcBef>
              <a:buSzPts val="1600"/>
              <a:buFont typeface="Garamond"/>
              <a:buChar char="●"/>
            </a:pPr>
            <a:r>
              <a:rPr lang="es-MX" sz="2133">
                <a:solidFill>
                  <a:schemeClr val="dk2"/>
                </a:solidFill>
                <a:latin typeface="Garamond"/>
                <a:ea typeface="Garamond"/>
                <a:cs typeface="Garamond"/>
                <a:sym typeface="Garamond"/>
              </a:rPr>
              <a:t>Elemento raíz TEI (contiene todos los demás elementos)</a:t>
            </a:r>
            <a:endParaRPr lang="es-MX" sz="2133">
              <a:latin typeface="Garamond"/>
              <a:ea typeface="Garamond"/>
              <a:cs typeface="Garamond"/>
              <a:sym typeface="Garamond"/>
            </a:endParaRPr>
          </a:p>
          <a:p>
            <a:pPr marL="609585" indent="-440256">
              <a:lnSpc>
                <a:spcPct val="150000"/>
              </a:lnSpc>
              <a:spcBef>
                <a:spcPts val="0"/>
              </a:spcBef>
              <a:buSzPts val="1600"/>
              <a:buFont typeface="Garamond"/>
              <a:buChar char="●"/>
            </a:pPr>
            <a:r>
              <a:rPr lang="es-MX" sz="2133">
                <a:solidFill>
                  <a:schemeClr val="dk2"/>
                </a:solidFill>
                <a:latin typeface="Garamond"/>
                <a:ea typeface="Garamond"/>
                <a:cs typeface="Garamond"/>
                <a:sym typeface="Garamond"/>
              </a:rPr>
              <a:t>&lt;teiHeader&gt;: metadatos</a:t>
            </a:r>
            <a:endParaRPr lang="es-MX" sz="2133">
              <a:latin typeface="Garamond"/>
              <a:ea typeface="Garamond"/>
              <a:cs typeface="Garamond"/>
              <a:sym typeface="Garamond"/>
            </a:endParaRPr>
          </a:p>
          <a:p>
            <a:pPr marL="609585" indent="-440256">
              <a:lnSpc>
                <a:spcPct val="150000"/>
              </a:lnSpc>
              <a:spcBef>
                <a:spcPts val="0"/>
              </a:spcBef>
              <a:buSzPts val="1600"/>
              <a:buFont typeface="Garamond"/>
              <a:buChar char="●"/>
            </a:pPr>
            <a:r>
              <a:rPr lang="es-MX" sz="2133">
                <a:solidFill>
                  <a:schemeClr val="dk2"/>
                </a:solidFill>
                <a:latin typeface="Garamond"/>
                <a:ea typeface="Garamond"/>
                <a:cs typeface="Garamond"/>
                <a:sym typeface="Garamond"/>
              </a:rPr>
              <a:t>&lt;text&gt;: contenido textual</a:t>
            </a:r>
            <a:endParaRPr lang="es-MX" sz="2133" dirty="0">
              <a:latin typeface="Garamond"/>
              <a:ea typeface="Garamond"/>
              <a:cs typeface="Garamond"/>
              <a:sym typeface="Garamond"/>
            </a:endParaRPr>
          </a:p>
        </p:txBody>
      </p:sp>
      <p:cxnSp>
        <p:nvCxnSpPr>
          <p:cNvPr id="8" name="Google Shape;353;p49">
            <a:extLst>
              <a:ext uri="{FF2B5EF4-FFF2-40B4-BE49-F238E27FC236}">
                <a16:creationId xmlns:a16="http://schemas.microsoft.com/office/drawing/2014/main" id="{F2DA4B70-0AA7-478E-BB19-2B128A90A4EF}"/>
              </a:ext>
            </a:extLst>
          </p:cNvPr>
          <p:cNvCxnSpPr/>
          <p:nvPr/>
        </p:nvCxnSpPr>
        <p:spPr>
          <a:xfrm>
            <a:off x="5307215" y="5634335"/>
            <a:ext cx="5178800" cy="0"/>
          </a:xfrm>
          <a:prstGeom prst="straightConnector1">
            <a:avLst/>
          </a:prstGeom>
          <a:noFill/>
          <a:ln w="28575" cap="flat" cmpd="sng">
            <a:solidFill>
              <a:schemeClr val="accent1"/>
            </a:solidFill>
            <a:prstDash val="solid"/>
            <a:round/>
            <a:headEnd type="none" w="med" len="med"/>
            <a:tailEnd type="none" w="med" len="med"/>
          </a:ln>
        </p:spPr>
      </p:cxnSp>
      <p:sp>
        <p:nvSpPr>
          <p:cNvPr id="9" name="Google Shape;345;p48">
            <a:extLst>
              <a:ext uri="{FF2B5EF4-FFF2-40B4-BE49-F238E27FC236}">
                <a16:creationId xmlns:a16="http://schemas.microsoft.com/office/drawing/2014/main" id="{AB81E068-3844-4866-BB4B-EF7E6D888F6A}"/>
              </a:ext>
            </a:extLst>
          </p:cNvPr>
          <p:cNvSpPr txBox="1"/>
          <p:nvPr/>
        </p:nvSpPr>
        <p:spPr>
          <a:xfrm>
            <a:off x="5817704" y="2463399"/>
            <a:ext cx="3703870" cy="564800"/>
          </a:xfrm>
          <a:prstGeom prst="rect">
            <a:avLst/>
          </a:prstGeom>
          <a:noFill/>
          <a:ln>
            <a:noFill/>
          </a:ln>
        </p:spPr>
        <p:txBody>
          <a:bodyPr spcFirstLastPara="1" wrap="square" lIns="121900" tIns="121900" rIns="121900" bIns="121900" anchor="t" anchorCtr="0">
            <a:noAutofit/>
          </a:bodyPr>
          <a:lstStyle/>
          <a:p>
            <a:pPr algn="r"/>
            <a:r>
              <a:rPr lang="es-CO" sz="2400" b="1" dirty="0">
                <a:solidFill>
                  <a:schemeClr val="dk1"/>
                </a:solidFill>
                <a:latin typeface="Garamond"/>
                <a:ea typeface="Garamond"/>
                <a:cs typeface="Garamond"/>
                <a:sym typeface="Garamond"/>
              </a:rPr>
              <a:t>Estructura básica de TEI</a:t>
            </a:r>
            <a:endParaRPr sz="2400" b="1" dirty="0">
              <a:solidFill>
                <a:schemeClr val="dk1"/>
              </a:solidFill>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055D572-4E89-4100-A064-F2D240F75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514" y="1295776"/>
            <a:ext cx="3798485" cy="5184536"/>
          </a:xfrm>
          <a:prstGeom prst="rect">
            <a:avLst/>
          </a:prstGeom>
        </p:spPr>
      </p:pic>
      <p:sp>
        <p:nvSpPr>
          <p:cNvPr id="6" name="CuadroTexto 5">
            <a:extLst>
              <a:ext uri="{FF2B5EF4-FFF2-40B4-BE49-F238E27FC236}">
                <a16:creationId xmlns:a16="http://schemas.microsoft.com/office/drawing/2014/main" id="{8AABF45C-8B7A-430E-AA13-86B534AE64E3}"/>
              </a:ext>
            </a:extLst>
          </p:cNvPr>
          <p:cNvSpPr txBox="1"/>
          <p:nvPr/>
        </p:nvSpPr>
        <p:spPr>
          <a:xfrm>
            <a:off x="963225" y="377688"/>
            <a:ext cx="3419061" cy="830997"/>
          </a:xfrm>
          <a:prstGeom prst="rect">
            <a:avLst/>
          </a:prstGeom>
          <a:noFill/>
        </p:spPr>
        <p:txBody>
          <a:bodyPr wrap="square" rtlCol="0">
            <a:spAutoFit/>
          </a:bodyPr>
          <a:lstStyle/>
          <a:p>
            <a:pPr algn="ctr"/>
            <a:r>
              <a:rPr lang="es-MX" sz="2400" dirty="0">
                <a:latin typeface="Times New Roman" panose="02020603050405020304" pitchFamily="18" charset="0"/>
                <a:ea typeface="Tahoma" panose="020B0604030504040204" pitchFamily="34" charset="0"/>
                <a:cs typeface="Times New Roman" panose="02020603050405020304" pitchFamily="18" charset="0"/>
              </a:rPr>
              <a:t>TEXTO FUENTE – Edición digitalizada</a:t>
            </a:r>
            <a:endParaRPr lang="es-CO"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Flecha: a la derecha 6">
            <a:extLst>
              <a:ext uri="{FF2B5EF4-FFF2-40B4-BE49-F238E27FC236}">
                <a16:creationId xmlns:a16="http://schemas.microsoft.com/office/drawing/2014/main" id="{656B7DEE-CD15-4D20-936B-514EA9C9E4A7}"/>
              </a:ext>
            </a:extLst>
          </p:cNvPr>
          <p:cNvSpPr/>
          <p:nvPr/>
        </p:nvSpPr>
        <p:spPr>
          <a:xfrm>
            <a:off x="4784034" y="4162839"/>
            <a:ext cx="1543879" cy="144117"/>
          </a:xfrm>
          <a:prstGeom prst="rightArrow">
            <a:avLst>
              <a:gd name="adj1" fmla="val 50000"/>
              <a:gd name="adj2" fmla="val 59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a:extLst>
              <a:ext uri="{FF2B5EF4-FFF2-40B4-BE49-F238E27FC236}">
                <a16:creationId xmlns:a16="http://schemas.microsoft.com/office/drawing/2014/main" id="{5E11EDAD-777F-4C7A-8AE2-EC13DE560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1" y="2183296"/>
            <a:ext cx="4964726" cy="4117878"/>
          </a:xfrm>
          <a:prstGeom prst="rect">
            <a:avLst/>
          </a:prstGeom>
        </p:spPr>
      </p:pic>
      <p:sp>
        <p:nvSpPr>
          <p:cNvPr id="13" name="CuadroTexto 12">
            <a:extLst>
              <a:ext uri="{FF2B5EF4-FFF2-40B4-BE49-F238E27FC236}">
                <a16:creationId xmlns:a16="http://schemas.microsoft.com/office/drawing/2014/main" id="{7405BCC1-9935-474D-95C8-DE0CCF1E2409}"/>
              </a:ext>
            </a:extLst>
          </p:cNvPr>
          <p:cNvSpPr txBox="1"/>
          <p:nvPr/>
        </p:nvSpPr>
        <p:spPr>
          <a:xfrm>
            <a:off x="7326033" y="1020419"/>
            <a:ext cx="3419061" cy="830997"/>
          </a:xfrm>
          <a:prstGeom prst="rect">
            <a:avLst/>
          </a:prstGeom>
          <a:noFill/>
        </p:spPr>
        <p:txBody>
          <a:bodyPr wrap="square" rtlCol="0">
            <a:spAutoFit/>
          </a:bodyPr>
          <a:lstStyle/>
          <a:p>
            <a:pPr algn="ctr"/>
            <a:r>
              <a:rPr lang="es-MX" sz="2400" dirty="0">
                <a:latin typeface="Times New Roman" panose="02020603050405020304" pitchFamily="18" charset="0"/>
                <a:ea typeface="Tahoma" panose="020B0604030504040204" pitchFamily="34" charset="0"/>
                <a:cs typeface="Times New Roman" panose="02020603050405020304" pitchFamily="18" charset="0"/>
              </a:rPr>
              <a:t>TEXTO PLANO – Fuente de información textual</a:t>
            </a:r>
            <a:endParaRPr lang="es-CO" sz="24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05856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AABF45C-8B7A-430E-AA13-86B534AE64E3}"/>
              </a:ext>
            </a:extLst>
          </p:cNvPr>
          <p:cNvSpPr txBox="1"/>
          <p:nvPr/>
        </p:nvSpPr>
        <p:spPr>
          <a:xfrm>
            <a:off x="963225" y="377688"/>
            <a:ext cx="4496671" cy="1200329"/>
          </a:xfrm>
          <a:prstGeom prst="rect">
            <a:avLst/>
          </a:prstGeom>
          <a:noFill/>
        </p:spPr>
        <p:txBody>
          <a:bodyPr wrap="square" rtlCol="0">
            <a:spAutoFit/>
          </a:bodyPr>
          <a:lstStyle/>
          <a:p>
            <a:pPr algn="ctr"/>
            <a:r>
              <a:rPr lang="es-MX" sz="2400" dirty="0">
                <a:latin typeface="Times New Roman" panose="02020603050405020304" pitchFamily="18" charset="0"/>
                <a:ea typeface="Tahoma" panose="020B0604030504040204" pitchFamily="34" charset="0"/>
                <a:cs typeface="Times New Roman" panose="02020603050405020304" pitchFamily="18" charset="0"/>
              </a:rPr>
              <a:t>MARCACIÓN DIGITAL XML-TEI – Estructura formal y semántica del texto </a:t>
            </a:r>
            <a:endParaRPr lang="es-CO"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Flecha: a la derecha 6">
            <a:extLst>
              <a:ext uri="{FF2B5EF4-FFF2-40B4-BE49-F238E27FC236}">
                <a16:creationId xmlns:a16="http://schemas.microsoft.com/office/drawing/2014/main" id="{656B7DEE-CD15-4D20-936B-514EA9C9E4A7}"/>
              </a:ext>
            </a:extLst>
          </p:cNvPr>
          <p:cNvSpPr/>
          <p:nvPr/>
        </p:nvSpPr>
        <p:spPr>
          <a:xfrm>
            <a:off x="5705939" y="2572579"/>
            <a:ext cx="1543879" cy="144117"/>
          </a:xfrm>
          <a:prstGeom prst="rightArrow">
            <a:avLst>
              <a:gd name="adj1" fmla="val 50000"/>
              <a:gd name="adj2" fmla="val 59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7405BCC1-9935-474D-95C8-DE0CCF1E2409}"/>
              </a:ext>
            </a:extLst>
          </p:cNvPr>
          <p:cNvSpPr txBox="1"/>
          <p:nvPr/>
        </p:nvSpPr>
        <p:spPr>
          <a:xfrm>
            <a:off x="7003775" y="2014332"/>
            <a:ext cx="3419061" cy="830997"/>
          </a:xfrm>
          <a:prstGeom prst="rect">
            <a:avLst/>
          </a:prstGeom>
          <a:noFill/>
        </p:spPr>
        <p:txBody>
          <a:bodyPr wrap="square" rtlCol="0">
            <a:spAutoFit/>
          </a:bodyPr>
          <a:lstStyle/>
          <a:p>
            <a:pPr algn="ctr"/>
            <a:r>
              <a:rPr lang="es-MX" sz="2400" dirty="0">
                <a:latin typeface="Times New Roman" panose="02020603050405020304" pitchFamily="18" charset="0"/>
                <a:ea typeface="Tahoma" panose="020B0604030504040204" pitchFamily="34" charset="0"/>
                <a:cs typeface="Times New Roman" panose="02020603050405020304" pitchFamily="18" charset="0"/>
              </a:rPr>
              <a:t>EDICIÓN DIGITAL – Página HTML</a:t>
            </a:r>
            <a:endParaRPr lang="es-CO" sz="24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CF96782E-107D-4FD1-B807-D31243FC5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96" y="1545852"/>
            <a:ext cx="5005127" cy="3766296"/>
          </a:xfrm>
          <a:prstGeom prst="rect">
            <a:avLst/>
          </a:prstGeom>
        </p:spPr>
      </p:pic>
      <p:pic>
        <p:nvPicPr>
          <p:cNvPr id="8" name="Imagen 7">
            <a:extLst>
              <a:ext uri="{FF2B5EF4-FFF2-40B4-BE49-F238E27FC236}">
                <a16:creationId xmlns:a16="http://schemas.microsoft.com/office/drawing/2014/main" id="{56D719E6-5595-4B9D-A579-382A7A97A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201" y="3038362"/>
            <a:ext cx="6084773" cy="3634107"/>
          </a:xfrm>
          <a:prstGeom prst="rect">
            <a:avLst/>
          </a:prstGeom>
        </p:spPr>
      </p:pic>
    </p:spTree>
    <p:extLst>
      <p:ext uri="{BB962C8B-B14F-4D97-AF65-F5344CB8AC3E}">
        <p14:creationId xmlns:p14="http://schemas.microsoft.com/office/powerpoint/2010/main" val="823404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4193" y="3339115"/>
            <a:ext cx="10741572" cy="717878"/>
          </a:xfrm>
        </p:spPr>
        <p:txBody>
          <a:bodyPr>
            <a:noAutofit/>
          </a:bodyPr>
          <a:lstStyle/>
          <a:p>
            <a:pPr marL="0" indent="0">
              <a:buNone/>
            </a:pPr>
            <a:r>
              <a:rPr lang="en-US" sz="5400" dirty="0">
                <a:solidFill>
                  <a:srgbClr val="C00000"/>
                </a:solidFill>
              </a:rPr>
              <a:t>&lt;name </a:t>
            </a:r>
            <a:r>
              <a:rPr lang="en-US" sz="5400" dirty="0">
                <a:solidFill>
                  <a:srgbClr val="FF0000"/>
                </a:solidFill>
              </a:rPr>
              <a:t>type</a:t>
            </a:r>
            <a:r>
              <a:rPr lang="en-US" sz="5400" dirty="0"/>
              <a:t>=</a:t>
            </a:r>
            <a:r>
              <a:rPr lang="en-US" sz="5400" dirty="0">
                <a:solidFill>
                  <a:schemeClr val="accent1">
                    <a:lumMod val="75000"/>
                  </a:schemeClr>
                </a:solidFill>
              </a:rPr>
              <a:t>"country"</a:t>
            </a:r>
            <a:r>
              <a:rPr lang="en-US" sz="5400" dirty="0">
                <a:solidFill>
                  <a:srgbClr val="C00000"/>
                </a:solidFill>
              </a:rPr>
              <a:t>&gt;</a:t>
            </a:r>
            <a:r>
              <a:rPr lang="en-US" sz="5400" dirty="0" err="1"/>
              <a:t>Perú</a:t>
            </a:r>
            <a:r>
              <a:rPr lang="en-US" sz="5400" dirty="0">
                <a:solidFill>
                  <a:srgbClr val="C00000"/>
                </a:solidFill>
              </a:rPr>
              <a:t>&lt;/name&gt;</a:t>
            </a:r>
          </a:p>
          <a:p>
            <a:endParaRPr lang="es-CO" sz="5400" dirty="0"/>
          </a:p>
        </p:txBody>
      </p:sp>
      <p:sp>
        <p:nvSpPr>
          <p:cNvPr id="4" name="CuadroTexto 3"/>
          <p:cNvSpPr txBox="1"/>
          <p:nvPr/>
        </p:nvSpPr>
        <p:spPr>
          <a:xfrm>
            <a:off x="1103586" y="4656083"/>
            <a:ext cx="1502979" cy="461665"/>
          </a:xfrm>
          <a:prstGeom prst="rect">
            <a:avLst/>
          </a:prstGeom>
          <a:noFill/>
        </p:spPr>
        <p:txBody>
          <a:bodyPr wrap="square" rtlCol="0">
            <a:spAutoFit/>
          </a:bodyPr>
          <a:lstStyle/>
          <a:p>
            <a:r>
              <a:rPr lang="es-CO" sz="2400" dirty="0" smtClean="0"/>
              <a:t>Elementos</a:t>
            </a:r>
            <a:endParaRPr lang="es-CO" sz="2400" dirty="0"/>
          </a:p>
        </p:txBody>
      </p:sp>
      <p:sp>
        <p:nvSpPr>
          <p:cNvPr id="5" name="CuadroTexto 4"/>
          <p:cNvSpPr txBox="1"/>
          <p:nvPr/>
        </p:nvSpPr>
        <p:spPr>
          <a:xfrm>
            <a:off x="9517117" y="4656082"/>
            <a:ext cx="1502979" cy="461665"/>
          </a:xfrm>
          <a:prstGeom prst="rect">
            <a:avLst/>
          </a:prstGeom>
          <a:noFill/>
        </p:spPr>
        <p:txBody>
          <a:bodyPr wrap="square" rtlCol="0">
            <a:spAutoFit/>
          </a:bodyPr>
          <a:lstStyle/>
          <a:p>
            <a:r>
              <a:rPr lang="es-CO" sz="2400" dirty="0" smtClean="0"/>
              <a:t>Elementos</a:t>
            </a:r>
            <a:endParaRPr lang="es-CO" sz="2400" dirty="0"/>
          </a:p>
        </p:txBody>
      </p:sp>
      <p:sp>
        <p:nvSpPr>
          <p:cNvPr id="6" name="CuadroTexto 5"/>
          <p:cNvSpPr txBox="1"/>
          <p:nvPr/>
        </p:nvSpPr>
        <p:spPr>
          <a:xfrm>
            <a:off x="2853560" y="2509588"/>
            <a:ext cx="1350579" cy="461665"/>
          </a:xfrm>
          <a:prstGeom prst="rect">
            <a:avLst/>
          </a:prstGeom>
          <a:noFill/>
        </p:spPr>
        <p:txBody>
          <a:bodyPr wrap="square" rtlCol="0">
            <a:spAutoFit/>
          </a:bodyPr>
          <a:lstStyle/>
          <a:p>
            <a:r>
              <a:rPr lang="es-CO" sz="2400" dirty="0" smtClean="0"/>
              <a:t>Atributos</a:t>
            </a:r>
            <a:endParaRPr lang="es-CO" sz="2400" dirty="0"/>
          </a:p>
        </p:txBody>
      </p:sp>
      <p:sp>
        <p:nvSpPr>
          <p:cNvPr id="7" name="CuadroTexto 6"/>
          <p:cNvSpPr txBox="1"/>
          <p:nvPr/>
        </p:nvSpPr>
        <p:spPr>
          <a:xfrm>
            <a:off x="4698125" y="4886914"/>
            <a:ext cx="2375337" cy="461665"/>
          </a:xfrm>
          <a:prstGeom prst="rect">
            <a:avLst/>
          </a:prstGeom>
          <a:noFill/>
        </p:spPr>
        <p:txBody>
          <a:bodyPr wrap="square" rtlCol="0">
            <a:spAutoFit/>
          </a:bodyPr>
          <a:lstStyle/>
          <a:p>
            <a:r>
              <a:rPr lang="es-CO" sz="2400" dirty="0" smtClean="0"/>
              <a:t>Valor del atributo</a:t>
            </a:r>
            <a:endParaRPr lang="es-CO" sz="2400" dirty="0"/>
          </a:p>
        </p:txBody>
      </p:sp>
      <p:sp>
        <p:nvSpPr>
          <p:cNvPr id="12" name="Cerrar llave 11"/>
          <p:cNvSpPr/>
          <p:nvPr/>
        </p:nvSpPr>
        <p:spPr>
          <a:xfrm rot="5400000">
            <a:off x="1612024" y="3443454"/>
            <a:ext cx="328447" cy="1912882"/>
          </a:xfrm>
          <a:prstGeom prst="rightBrace">
            <a:avLst>
              <a:gd name="adj1" fmla="val 0"/>
              <a:gd name="adj2" fmla="val 50000"/>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3" name="Cerrar llave 12"/>
          <p:cNvSpPr/>
          <p:nvPr/>
        </p:nvSpPr>
        <p:spPr>
          <a:xfrm rot="5400000">
            <a:off x="9941474" y="3394053"/>
            <a:ext cx="328447" cy="1912882"/>
          </a:xfrm>
          <a:prstGeom prst="rightBrace">
            <a:avLst>
              <a:gd name="adj1" fmla="val 0"/>
              <a:gd name="adj2" fmla="val 50000"/>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4" name="Cerrar llave 13"/>
          <p:cNvSpPr/>
          <p:nvPr/>
        </p:nvSpPr>
        <p:spPr>
          <a:xfrm rot="5400000">
            <a:off x="5709743" y="3097929"/>
            <a:ext cx="331077" cy="2606565"/>
          </a:xfrm>
          <a:prstGeom prst="rightBrace">
            <a:avLst>
              <a:gd name="adj1" fmla="val 0"/>
              <a:gd name="adj2" fmla="val 50000"/>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5" name="Cerrar llave 14"/>
          <p:cNvSpPr/>
          <p:nvPr/>
        </p:nvSpPr>
        <p:spPr>
          <a:xfrm rot="16200000">
            <a:off x="3279229" y="2603392"/>
            <a:ext cx="328447" cy="1421526"/>
          </a:xfrm>
          <a:prstGeom prst="rightBrace">
            <a:avLst>
              <a:gd name="adj1" fmla="val 0"/>
              <a:gd name="adj2" fmla="val 49261"/>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6" name="CuadroTexto 15"/>
          <p:cNvSpPr txBox="1"/>
          <p:nvPr/>
        </p:nvSpPr>
        <p:spPr>
          <a:xfrm>
            <a:off x="704193" y="578069"/>
            <a:ext cx="4540469" cy="584775"/>
          </a:xfrm>
          <a:prstGeom prst="rect">
            <a:avLst/>
          </a:prstGeom>
          <a:noFill/>
        </p:spPr>
        <p:txBody>
          <a:bodyPr wrap="square" rtlCol="0">
            <a:spAutoFit/>
          </a:bodyPr>
          <a:lstStyle/>
          <a:p>
            <a:r>
              <a:rPr lang="es-CO" sz="3200" dirty="0" smtClean="0">
                <a:latin typeface="Times New Roman" panose="02020603050405020304" pitchFamily="18" charset="0"/>
                <a:cs typeface="Times New Roman" panose="02020603050405020304" pitchFamily="18" charset="0"/>
              </a:rPr>
              <a:t>Estructura etiqueta</a:t>
            </a:r>
            <a:endParaRPr lang="es-CO"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947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6"/>
          <p:cNvSpPr txBox="1">
            <a:spLocks noGrp="1"/>
          </p:cNvSpPr>
          <p:nvPr>
            <p:ph type="title"/>
          </p:nvPr>
        </p:nvSpPr>
        <p:spPr>
          <a:xfrm>
            <a:off x="0" y="288300"/>
            <a:ext cx="12192000" cy="1218400"/>
          </a:xfrm>
          <a:prstGeom prst="rect">
            <a:avLst/>
          </a:prstGeom>
        </p:spPr>
        <p:txBody>
          <a:bodyPr spcFirstLastPara="1" vert="horz" wrap="square" lIns="121900" tIns="121900" rIns="121900" bIns="121900" rtlCol="0" anchor="b" anchorCtr="0">
            <a:noAutofit/>
          </a:bodyPr>
          <a:lstStyle/>
          <a:p>
            <a:r>
              <a:rPr lang="es" dirty="0"/>
              <a:t>TEI XML rules</a:t>
            </a:r>
            <a:endParaRPr b="0" dirty="0"/>
          </a:p>
        </p:txBody>
      </p:sp>
      <p:sp>
        <p:nvSpPr>
          <p:cNvPr id="327" name="Google Shape;327;p46"/>
          <p:cNvSpPr txBox="1"/>
          <p:nvPr/>
        </p:nvSpPr>
        <p:spPr>
          <a:xfrm>
            <a:off x="1338471" y="1867633"/>
            <a:ext cx="7818782" cy="3380667"/>
          </a:xfrm>
          <a:prstGeom prst="rect">
            <a:avLst/>
          </a:prstGeom>
          <a:noFill/>
          <a:ln>
            <a:noFill/>
          </a:ln>
        </p:spPr>
        <p:txBody>
          <a:bodyPr spcFirstLastPara="1" wrap="square" lIns="121900" tIns="121900" rIns="121900" bIns="121900" anchor="t" anchorCtr="0">
            <a:noAutofit/>
          </a:bodyPr>
          <a:lstStyle/>
          <a:p>
            <a:pPr>
              <a:lnSpc>
                <a:spcPct val="115000"/>
              </a:lnSpc>
            </a:pPr>
            <a:r>
              <a:rPr lang="es" sz="2000" b="1" dirty="0">
                <a:solidFill>
                  <a:schemeClr val="hlink"/>
                </a:solidFill>
                <a:latin typeface="Garamond"/>
                <a:ea typeface="Garamond"/>
                <a:cs typeface="Garamond"/>
                <a:sym typeface="Garamond"/>
              </a:rPr>
              <a:t>El XM</a:t>
            </a:r>
            <a:r>
              <a:rPr lang="es-CO" sz="2000" b="1" dirty="0">
                <a:solidFill>
                  <a:schemeClr val="hlink"/>
                </a:solidFill>
                <a:latin typeface="Garamond"/>
                <a:ea typeface="Garamond"/>
                <a:cs typeface="Garamond"/>
                <a:sym typeface="Garamond"/>
              </a:rPr>
              <a:t>L</a:t>
            </a:r>
            <a:r>
              <a:rPr lang="es" sz="2000" b="1" dirty="0">
                <a:solidFill>
                  <a:schemeClr val="hlink"/>
                </a:solidFill>
                <a:latin typeface="Garamond"/>
                <a:ea typeface="Garamond"/>
                <a:cs typeface="Garamond"/>
                <a:sym typeface="Garamond"/>
              </a:rPr>
              <a:t> debe estar “bien formado”</a:t>
            </a:r>
            <a:endParaRPr sz="2000" b="1" dirty="0">
              <a:solidFill>
                <a:schemeClr val="hlink"/>
              </a:solidFill>
              <a:latin typeface="Garamond"/>
              <a:ea typeface="Garamond"/>
              <a:cs typeface="Garamond"/>
              <a:sym typeface="Garamond"/>
            </a:endParaRPr>
          </a:p>
          <a:p>
            <a:pPr>
              <a:lnSpc>
                <a:spcPct val="115000"/>
              </a:lnSpc>
            </a:pPr>
            <a:r>
              <a:rPr lang="es" sz="2000" dirty="0">
                <a:solidFill>
                  <a:schemeClr val="hlink"/>
                </a:solidFill>
                <a:latin typeface="Garamond"/>
                <a:ea typeface="Garamond"/>
                <a:cs typeface="Garamond"/>
                <a:sym typeface="Garamond"/>
              </a:rPr>
              <a:t>Los elementos deben seguir una jerarquía</a:t>
            </a:r>
            <a:endParaRPr sz="2000" dirty="0">
              <a:solidFill>
                <a:schemeClr val="hlink"/>
              </a:solidFill>
              <a:latin typeface="Garamond"/>
              <a:ea typeface="Garamond"/>
              <a:cs typeface="Garamond"/>
              <a:sym typeface="Garamond"/>
            </a:endParaRPr>
          </a:p>
          <a:p>
            <a:pPr>
              <a:lnSpc>
                <a:spcPct val="115000"/>
              </a:lnSpc>
            </a:pPr>
            <a:r>
              <a:rPr lang="es" sz="2000" dirty="0">
                <a:solidFill>
                  <a:schemeClr val="hlink"/>
                </a:solidFill>
                <a:latin typeface="Garamond"/>
                <a:ea typeface="Garamond"/>
                <a:cs typeface="Garamond"/>
                <a:sym typeface="Garamond"/>
              </a:rPr>
              <a:t>(Deben estar anidados)</a:t>
            </a:r>
            <a:endParaRPr sz="2000" dirty="0">
              <a:solidFill>
                <a:schemeClr val="hlink"/>
              </a:solidFill>
              <a:latin typeface="Garamond"/>
              <a:ea typeface="Garamond"/>
              <a:cs typeface="Garamond"/>
              <a:sym typeface="Garamond"/>
            </a:endParaRPr>
          </a:p>
        </p:txBody>
      </p:sp>
      <p:sp>
        <p:nvSpPr>
          <p:cNvPr id="328" name="Google Shape;328;p46"/>
          <p:cNvSpPr txBox="1"/>
          <p:nvPr/>
        </p:nvSpPr>
        <p:spPr>
          <a:xfrm>
            <a:off x="3133200" y="3429000"/>
            <a:ext cx="7561304" cy="1628000"/>
          </a:xfrm>
          <a:prstGeom prst="rect">
            <a:avLst/>
          </a:prstGeom>
          <a:noFill/>
          <a:ln>
            <a:noFill/>
          </a:ln>
        </p:spPr>
        <p:txBody>
          <a:bodyPr spcFirstLastPara="1" wrap="square" lIns="121900" tIns="121900" rIns="121900" bIns="121900" anchor="t" anchorCtr="0">
            <a:noAutofit/>
          </a:bodyPr>
          <a:lstStyle/>
          <a:p>
            <a:pPr>
              <a:lnSpc>
                <a:spcPct val="150000"/>
              </a:lnSpc>
            </a:pPr>
            <a:r>
              <a:rPr lang="es" sz="3600" b="1" dirty="0">
                <a:solidFill>
                  <a:srgbClr val="38761D"/>
                </a:solidFill>
                <a:latin typeface="Roboto"/>
                <a:ea typeface="Roboto"/>
                <a:cs typeface="Roboto"/>
                <a:sym typeface="Roboto"/>
              </a:rPr>
              <a:t>✓</a:t>
            </a:r>
            <a:r>
              <a:rPr lang="es" b="1" dirty="0">
                <a:latin typeface="Roboto"/>
                <a:ea typeface="Roboto"/>
                <a:cs typeface="Roboto"/>
                <a:sym typeface="Roboto"/>
              </a:rPr>
              <a:t> </a:t>
            </a:r>
            <a:r>
              <a:rPr lang="es" dirty="0">
                <a:solidFill>
                  <a:schemeClr val="folHlink"/>
                </a:solidFill>
                <a:latin typeface="Roboto"/>
                <a:ea typeface="Roboto"/>
                <a:cs typeface="Roboto"/>
                <a:sym typeface="Roboto"/>
              </a:rPr>
              <a:t>&lt;p&gt;</a:t>
            </a:r>
            <a:r>
              <a:rPr lang="es" dirty="0">
                <a:latin typeface="Roboto"/>
                <a:ea typeface="Roboto"/>
                <a:cs typeface="Roboto"/>
                <a:sym typeface="Roboto"/>
              </a:rPr>
              <a:t>Hello, I’m  </a:t>
            </a:r>
            <a:r>
              <a:rPr lang="es" b="1" dirty="0">
                <a:solidFill>
                  <a:schemeClr val="folHlink"/>
                </a:solidFill>
                <a:latin typeface="Roboto"/>
                <a:ea typeface="Roboto"/>
                <a:cs typeface="Roboto"/>
                <a:sym typeface="Roboto"/>
              </a:rPr>
              <a:t>&lt;name</a:t>
            </a:r>
            <a:r>
              <a:rPr lang="es" b="1" dirty="0">
                <a:solidFill>
                  <a:srgbClr val="FFAB40"/>
                </a:solidFill>
                <a:latin typeface="Roboto"/>
                <a:ea typeface="Roboto"/>
                <a:cs typeface="Roboto"/>
                <a:sym typeface="Roboto"/>
              </a:rPr>
              <a:t> </a:t>
            </a:r>
            <a:r>
              <a:rPr lang="es" dirty="0">
                <a:solidFill>
                  <a:srgbClr val="212121"/>
                </a:solidFill>
                <a:latin typeface="Roboto"/>
                <a:ea typeface="Roboto"/>
                <a:cs typeface="Roboto"/>
                <a:sym typeface="Roboto"/>
              </a:rPr>
              <a:t>type="</a:t>
            </a:r>
            <a:r>
              <a:rPr lang="es" dirty="0">
                <a:solidFill>
                  <a:srgbClr val="FFAB40"/>
                </a:solidFill>
                <a:latin typeface="Roboto"/>
                <a:ea typeface="Roboto"/>
                <a:cs typeface="Roboto"/>
                <a:sym typeface="Roboto"/>
              </a:rPr>
              <a:t>person</a:t>
            </a:r>
            <a:r>
              <a:rPr lang="es" dirty="0">
                <a:solidFill>
                  <a:srgbClr val="212121"/>
                </a:solidFill>
                <a:latin typeface="Roboto"/>
                <a:ea typeface="Roboto"/>
                <a:cs typeface="Roboto"/>
                <a:sym typeface="Roboto"/>
              </a:rPr>
              <a:t>"</a:t>
            </a:r>
            <a:r>
              <a:rPr lang="es" b="1" dirty="0">
                <a:solidFill>
                  <a:schemeClr val="folHlink"/>
                </a:solidFill>
                <a:latin typeface="Roboto"/>
                <a:ea typeface="Roboto"/>
                <a:cs typeface="Roboto"/>
                <a:sym typeface="Roboto"/>
              </a:rPr>
              <a:t>&gt;</a:t>
            </a:r>
            <a:r>
              <a:rPr lang="es-CO" dirty="0">
                <a:latin typeface="Roboto"/>
                <a:ea typeface="Roboto"/>
                <a:cs typeface="Roboto"/>
                <a:sym typeface="Roboto"/>
              </a:rPr>
              <a:t>Cristian</a:t>
            </a:r>
            <a:r>
              <a:rPr lang="es" b="1" dirty="0">
                <a:solidFill>
                  <a:schemeClr val="folHlink"/>
                </a:solidFill>
                <a:latin typeface="Roboto"/>
                <a:ea typeface="Roboto"/>
                <a:cs typeface="Roboto"/>
                <a:sym typeface="Roboto"/>
              </a:rPr>
              <a:t>&lt;/name&gt;</a:t>
            </a:r>
            <a:r>
              <a:rPr lang="es" dirty="0">
                <a:solidFill>
                  <a:schemeClr val="folHlink"/>
                </a:solidFill>
                <a:latin typeface="Roboto"/>
                <a:ea typeface="Roboto"/>
                <a:cs typeface="Roboto"/>
                <a:sym typeface="Roboto"/>
              </a:rPr>
              <a:t>&lt;/p&gt;</a:t>
            </a:r>
            <a:endParaRPr dirty="0">
              <a:solidFill>
                <a:schemeClr val="folHlink"/>
              </a:solidFill>
              <a:latin typeface="Roboto"/>
              <a:ea typeface="Roboto"/>
              <a:cs typeface="Roboto"/>
              <a:sym typeface="Roboto"/>
            </a:endParaRPr>
          </a:p>
          <a:p>
            <a:pPr>
              <a:lnSpc>
                <a:spcPct val="150000"/>
              </a:lnSpc>
            </a:pPr>
            <a:r>
              <a:rPr lang="es" sz="3600" b="1" dirty="0">
                <a:solidFill>
                  <a:srgbClr val="990000"/>
                </a:solidFill>
                <a:latin typeface="Roboto"/>
                <a:ea typeface="Roboto"/>
                <a:cs typeface="Roboto"/>
                <a:sym typeface="Roboto"/>
              </a:rPr>
              <a:t>✘</a:t>
            </a:r>
            <a:r>
              <a:rPr lang="es" b="1" dirty="0">
                <a:latin typeface="Roboto"/>
                <a:ea typeface="Roboto"/>
                <a:cs typeface="Roboto"/>
                <a:sym typeface="Roboto"/>
              </a:rPr>
              <a:t>  </a:t>
            </a:r>
            <a:r>
              <a:rPr lang="es" dirty="0">
                <a:solidFill>
                  <a:schemeClr val="folHlink"/>
                </a:solidFill>
                <a:latin typeface="Roboto"/>
                <a:ea typeface="Roboto"/>
                <a:cs typeface="Roboto"/>
                <a:sym typeface="Roboto"/>
              </a:rPr>
              <a:t>&lt;p&gt;</a:t>
            </a:r>
            <a:r>
              <a:rPr lang="es" dirty="0">
                <a:latin typeface="Roboto"/>
                <a:ea typeface="Roboto"/>
                <a:cs typeface="Roboto"/>
                <a:sym typeface="Roboto"/>
              </a:rPr>
              <a:t>Hello, I’m  </a:t>
            </a:r>
            <a:r>
              <a:rPr lang="es" b="1" dirty="0">
                <a:solidFill>
                  <a:schemeClr val="folHlink"/>
                </a:solidFill>
                <a:latin typeface="Roboto"/>
                <a:ea typeface="Roboto"/>
                <a:cs typeface="Roboto"/>
                <a:sym typeface="Roboto"/>
              </a:rPr>
              <a:t>&lt;name</a:t>
            </a:r>
            <a:r>
              <a:rPr lang="es" b="1" dirty="0">
                <a:solidFill>
                  <a:srgbClr val="FFAB40"/>
                </a:solidFill>
                <a:latin typeface="Roboto"/>
                <a:ea typeface="Roboto"/>
                <a:cs typeface="Roboto"/>
                <a:sym typeface="Roboto"/>
              </a:rPr>
              <a:t> </a:t>
            </a:r>
            <a:r>
              <a:rPr lang="es" dirty="0">
                <a:solidFill>
                  <a:srgbClr val="212121"/>
                </a:solidFill>
                <a:latin typeface="Roboto"/>
                <a:ea typeface="Roboto"/>
                <a:cs typeface="Roboto"/>
                <a:sym typeface="Roboto"/>
              </a:rPr>
              <a:t>type="</a:t>
            </a:r>
            <a:r>
              <a:rPr lang="es" dirty="0">
                <a:solidFill>
                  <a:srgbClr val="FFAB40"/>
                </a:solidFill>
                <a:latin typeface="Roboto"/>
                <a:ea typeface="Roboto"/>
                <a:cs typeface="Roboto"/>
                <a:sym typeface="Roboto"/>
              </a:rPr>
              <a:t>person</a:t>
            </a:r>
            <a:r>
              <a:rPr lang="es" dirty="0">
                <a:solidFill>
                  <a:srgbClr val="212121"/>
                </a:solidFill>
                <a:latin typeface="Roboto"/>
                <a:ea typeface="Roboto"/>
                <a:cs typeface="Roboto"/>
                <a:sym typeface="Roboto"/>
              </a:rPr>
              <a:t>"</a:t>
            </a:r>
            <a:r>
              <a:rPr lang="es" b="1" dirty="0">
                <a:solidFill>
                  <a:schemeClr val="folHlink"/>
                </a:solidFill>
                <a:latin typeface="Roboto"/>
                <a:ea typeface="Roboto"/>
                <a:cs typeface="Roboto"/>
                <a:sym typeface="Roboto"/>
              </a:rPr>
              <a:t>&gt;</a:t>
            </a:r>
            <a:r>
              <a:rPr lang="es-CO" dirty="0">
                <a:latin typeface="Roboto"/>
                <a:ea typeface="Roboto"/>
                <a:cs typeface="Roboto"/>
                <a:sym typeface="Roboto"/>
              </a:rPr>
              <a:t>Cristian</a:t>
            </a:r>
            <a:r>
              <a:rPr lang="es" dirty="0">
                <a:solidFill>
                  <a:schemeClr val="folHlink"/>
                </a:solidFill>
                <a:latin typeface="Roboto"/>
                <a:ea typeface="Roboto"/>
                <a:cs typeface="Roboto"/>
                <a:sym typeface="Roboto"/>
              </a:rPr>
              <a:t>&lt;/p&gt;</a:t>
            </a:r>
            <a:r>
              <a:rPr lang="es" b="1" dirty="0">
                <a:solidFill>
                  <a:schemeClr val="folHlink"/>
                </a:solidFill>
                <a:latin typeface="Roboto"/>
                <a:ea typeface="Roboto"/>
                <a:cs typeface="Roboto"/>
                <a:sym typeface="Roboto"/>
              </a:rPr>
              <a:t>&lt;/name&gt;</a:t>
            </a:r>
            <a:endParaRPr sz="3200" dirty="0"/>
          </a:p>
        </p:txBody>
      </p:sp>
    </p:spTree>
    <p:extLst>
      <p:ext uri="{BB962C8B-B14F-4D97-AF65-F5344CB8AC3E}">
        <p14:creationId xmlns:p14="http://schemas.microsoft.com/office/powerpoint/2010/main" val="570454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p:nvPr/>
        </p:nvSpPr>
        <p:spPr>
          <a:xfrm>
            <a:off x="2637182" y="3867978"/>
            <a:ext cx="6717080" cy="899600"/>
          </a:xfrm>
          <a:prstGeom prst="rect">
            <a:avLst/>
          </a:prstGeom>
          <a:noFill/>
          <a:ln>
            <a:noFill/>
          </a:ln>
        </p:spPr>
        <p:txBody>
          <a:bodyPr spcFirstLastPara="1" wrap="square" lIns="121900" tIns="121900" rIns="121900" bIns="121900" anchor="t" anchorCtr="0">
            <a:noAutofit/>
          </a:bodyPr>
          <a:lstStyle/>
          <a:p>
            <a:pPr>
              <a:lnSpc>
                <a:spcPct val="115000"/>
              </a:lnSpc>
            </a:pPr>
            <a:r>
              <a:rPr lang="es" sz="2000" b="1" dirty="0">
                <a:solidFill>
                  <a:schemeClr val="hlink"/>
                </a:solidFill>
                <a:latin typeface="Garamond"/>
                <a:ea typeface="Garamond"/>
                <a:cs typeface="Garamond"/>
                <a:sym typeface="Garamond"/>
              </a:rPr>
              <a:t>La extensión de VS Code nos ayuda a respetar estas reglas.</a:t>
            </a:r>
            <a:endParaRPr sz="2000" b="1" dirty="0">
              <a:solidFill>
                <a:schemeClr val="hlink"/>
              </a:solidFill>
              <a:latin typeface="Garamond"/>
              <a:ea typeface="Garamond"/>
              <a:cs typeface="Garamond"/>
              <a:sym typeface="Garamond"/>
            </a:endParaRPr>
          </a:p>
          <a:p>
            <a:endParaRPr sz="2400" dirty="0">
              <a:latin typeface="Ubuntu Light"/>
              <a:ea typeface="Ubuntu Light"/>
              <a:cs typeface="Ubuntu Light"/>
              <a:sym typeface="Ubuntu Light"/>
            </a:endParaRPr>
          </a:p>
        </p:txBody>
      </p:sp>
      <p:sp>
        <p:nvSpPr>
          <p:cNvPr id="335" name="Google Shape;335;p47"/>
          <p:cNvSpPr txBox="1">
            <a:spLocks noGrp="1"/>
          </p:cNvSpPr>
          <p:nvPr>
            <p:ph type="title"/>
          </p:nvPr>
        </p:nvSpPr>
        <p:spPr>
          <a:xfrm>
            <a:off x="0" y="288300"/>
            <a:ext cx="12192000" cy="1218400"/>
          </a:xfrm>
          <a:prstGeom prst="rect">
            <a:avLst/>
          </a:prstGeom>
        </p:spPr>
        <p:txBody>
          <a:bodyPr spcFirstLastPara="1" vert="horz" wrap="square" lIns="121900" tIns="121900" rIns="121900" bIns="121900" rtlCol="0" anchor="b" anchorCtr="0">
            <a:noAutofit/>
          </a:bodyPr>
          <a:lstStyle/>
          <a:p>
            <a:r>
              <a:rPr lang="es"/>
              <a:t>TEI XML rules</a:t>
            </a:r>
            <a:endParaRPr b="0"/>
          </a:p>
        </p:txBody>
      </p:sp>
      <p:sp>
        <p:nvSpPr>
          <p:cNvPr id="336" name="Google Shape;336;p47"/>
          <p:cNvSpPr txBox="1"/>
          <p:nvPr/>
        </p:nvSpPr>
        <p:spPr>
          <a:xfrm>
            <a:off x="1643270" y="1969233"/>
            <a:ext cx="10036697" cy="2570400"/>
          </a:xfrm>
          <a:prstGeom prst="rect">
            <a:avLst/>
          </a:prstGeom>
          <a:noFill/>
          <a:ln>
            <a:noFill/>
          </a:ln>
        </p:spPr>
        <p:txBody>
          <a:bodyPr spcFirstLastPara="1" wrap="square" lIns="121900" tIns="121900" rIns="121900" bIns="121900" anchor="t" anchorCtr="0">
            <a:noAutofit/>
          </a:bodyPr>
          <a:lstStyle/>
          <a:p>
            <a:pPr>
              <a:lnSpc>
                <a:spcPct val="115000"/>
              </a:lnSpc>
            </a:pPr>
            <a:r>
              <a:rPr lang="es" sz="2000" b="1" dirty="0">
                <a:solidFill>
                  <a:schemeClr val="hlink"/>
                </a:solidFill>
                <a:latin typeface="Garamond"/>
                <a:ea typeface="Garamond"/>
                <a:cs typeface="Garamond"/>
                <a:sym typeface="Garamond"/>
              </a:rPr>
              <a:t>El XML debe ser un TEI “válido”</a:t>
            </a:r>
            <a:endParaRPr sz="2000" b="1" dirty="0">
              <a:solidFill>
                <a:schemeClr val="hlink"/>
              </a:solidFill>
              <a:latin typeface="Garamond"/>
              <a:ea typeface="Garamond"/>
              <a:cs typeface="Garamond"/>
              <a:sym typeface="Garamond"/>
            </a:endParaRPr>
          </a:p>
          <a:p>
            <a:pPr marL="609585" indent="-431789">
              <a:lnSpc>
                <a:spcPct val="115000"/>
              </a:lnSpc>
              <a:buClr>
                <a:schemeClr val="hlink"/>
              </a:buClr>
              <a:buSzPts val="1500"/>
              <a:buFont typeface="Garamond"/>
              <a:buChar char="●"/>
            </a:pPr>
            <a:r>
              <a:rPr lang="es" sz="2000" dirty="0">
                <a:solidFill>
                  <a:schemeClr val="hlink"/>
                </a:solidFill>
                <a:latin typeface="Garamond"/>
                <a:ea typeface="Garamond"/>
                <a:cs typeface="Garamond"/>
                <a:sym typeface="Garamond"/>
              </a:rPr>
              <a:t>válido respecto de un esquema, como ser TEI</a:t>
            </a:r>
            <a:endParaRPr sz="2000" dirty="0">
              <a:solidFill>
                <a:schemeClr val="hlink"/>
              </a:solidFill>
              <a:latin typeface="Garamond"/>
              <a:ea typeface="Garamond"/>
              <a:cs typeface="Garamond"/>
              <a:sym typeface="Garamond"/>
            </a:endParaRPr>
          </a:p>
          <a:p>
            <a:pPr marL="609585" indent="-431789">
              <a:lnSpc>
                <a:spcPct val="115000"/>
              </a:lnSpc>
              <a:buClr>
                <a:schemeClr val="hlink"/>
              </a:buClr>
              <a:buSzPts val="1500"/>
              <a:buFont typeface="Garamond"/>
              <a:buChar char="●"/>
            </a:pPr>
            <a:r>
              <a:rPr lang="es" sz="2000" dirty="0">
                <a:solidFill>
                  <a:schemeClr val="hlink"/>
                </a:solidFill>
                <a:latin typeface="Garamond"/>
                <a:ea typeface="Garamond"/>
                <a:cs typeface="Garamond"/>
                <a:sym typeface="Garamond"/>
              </a:rPr>
              <a:t>sólo se permiten elementos y atributos definidos en el esquema</a:t>
            </a:r>
            <a:endParaRPr sz="2000" dirty="0">
              <a:solidFill>
                <a:schemeClr val="hlink"/>
              </a:solidFill>
              <a:latin typeface="Garamond"/>
              <a:ea typeface="Garamond"/>
              <a:cs typeface="Garamond"/>
              <a:sym typeface="Garamond"/>
            </a:endParaRPr>
          </a:p>
          <a:p>
            <a:pPr marL="609585" indent="-431789">
              <a:lnSpc>
                <a:spcPct val="115000"/>
              </a:lnSpc>
              <a:buClr>
                <a:schemeClr val="hlink"/>
              </a:buClr>
              <a:buSzPts val="1500"/>
              <a:buFont typeface="Garamond"/>
              <a:buChar char="●"/>
            </a:pPr>
            <a:r>
              <a:rPr lang="es" sz="2000" dirty="0">
                <a:solidFill>
                  <a:schemeClr val="hlink"/>
                </a:solidFill>
                <a:latin typeface="Garamond"/>
                <a:ea typeface="Garamond"/>
                <a:cs typeface="Garamond"/>
                <a:sym typeface="Garamond"/>
              </a:rPr>
              <a:t>los elementos deben anidarse de acuerdo al esquema</a:t>
            </a:r>
            <a:endParaRPr sz="2000" dirty="0">
              <a:solidFill>
                <a:schemeClr val="hlink"/>
              </a:solidFill>
              <a:latin typeface="Garamond"/>
              <a:ea typeface="Garamond"/>
              <a:cs typeface="Garamond"/>
              <a:sym typeface="Garamond"/>
            </a:endParaRPr>
          </a:p>
        </p:txBody>
      </p:sp>
    </p:spTree>
    <p:extLst>
      <p:ext uri="{BB962C8B-B14F-4D97-AF65-F5344CB8AC3E}">
        <p14:creationId xmlns:p14="http://schemas.microsoft.com/office/powerpoint/2010/main" val="177144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6"/>
          <p:cNvSpPr txBox="1">
            <a:spLocks noGrp="1"/>
          </p:cNvSpPr>
          <p:nvPr>
            <p:ph type="title"/>
          </p:nvPr>
        </p:nvSpPr>
        <p:spPr>
          <a:xfrm>
            <a:off x="0" y="-118100"/>
            <a:ext cx="12192000" cy="1218400"/>
          </a:xfrm>
          <a:prstGeom prst="rect">
            <a:avLst/>
          </a:prstGeom>
        </p:spPr>
        <p:txBody>
          <a:bodyPr spcFirstLastPara="1" vert="horz" wrap="square" lIns="121900" tIns="121900" rIns="121900" bIns="121900" rtlCol="0" anchor="b" anchorCtr="0">
            <a:noAutofit/>
          </a:bodyPr>
          <a:lstStyle/>
          <a:p>
            <a:r>
              <a:rPr lang="es"/>
              <a:t>Encoding your edition with TEI SimplePrint</a:t>
            </a:r>
            <a:endParaRPr/>
          </a:p>
        </p:txBody>
      </p:sp>
      <p:sp>
        <p:nvSpPr>
          <p:cNvPr id="370" name="Google Shape;370;p56"/>
          <p:cNvSpPr txBox="1"/>
          <p:nvPr/>
        </p:nvSpPr>
        <p:spPr>
          <a:xfrm>
            <a:off x="1311833" y="1015267"/>
            <a:ext cx="9837200" cy="1424800"/>
          </a:xfrm>
          <a:prstGeom prst="rect">
            <a:avLst/>
          </a:prstGeom>
          <a:noFill/>
          <a:ln>
            <a:noFill/>
          </a:ln>
        </p:spPr>
        <p:txBody>
          <a:bodyPr spcFirstLastPara="1" wrap="square" lIns="121900" tIns="121900" rIns="121900" bIns="121900" anchor="t" anchorCtr="0">
            <a:noAutofit/>
          </a:bodyPr>
          <a:lstStyle/>
          <a:p>
            <a:pPr algn="ctr"/>
            <a:r>
              <a:rPr lang="es" sz="2267" u="sng">
                <a:solidFill>
                  <a:schemeClr val="hlink"/>
                </a:solidFill>
                <a:latin typeface="Garamond"/>
                <a:ea typeface="Garamond"/>
                <a:cs typeface="Garamond"/>
                <a:sym typeface="Garamond"/>
                <a:hlinkClick r:id="rId3"/>
              </a:rPr>
              <a:t>https://tei-c.org/release/doc/tei-p5-exemplars/html/tei_simplePrint.doc.html#h25</a:t>
            </a:r>
            <a:endParaRPr sz="2267">
              <a:solidFill>
                <a:schemeClr val="dk1"/>
              </a:solidFill>
              <a:latin typeface="Garamond"/>
              <a:ea typeface="Garamond"/>
              <a:cs typeface="Garamond"/>
              <a:sym typeface="Garamond"/>
            </a:endParaRPr>
          </a:p>
        </p:txBody>
      </p:sp>
      <p:sp>
        <p:nvSpPr>
          <p:cNvPr id="371" name="Google Shape;371;p56"/>
          <p:cNvSpPr txBox="1">
            <a:spLocks noGrp="1"/>
          </p:cNvSpPr>
          <p:nvPr>
            <p:ph type="body" idx="1"/>
          </p:nvPr>
        </p:nvSpPr>
        <p:spPr>
          <a:xfrm>
            <a:off x="1311833" y="2440067"/>
            <a:ext cx="2133200" cy="3336000"/>
          </a:xfrm>
          <a:prstGeom prst="rect">
            <a:avLst/>
          </a:prstGeom>
        </p:spPr>
        <p:txBody>
          <a:bodyPr spcFirstLastPara="1" vert="horz" wrap="square" lIns="121900" tIns="121900" rIns="121900" bIns="121900" rtlCol="0" anchor="t" anchorCtr="0">
            <a:noAutofit/>
          </a:bodyPr>
          <a:lstStyle/>
          <a:p>
            <a:pPr marL="0" indent="0">
              <a:lnSpc>
                <a:spcPct val="200000"/>
              </a:lnSpc>
              <a:buNone/>
            </a:pPr>
            <a:r>
              <a:rPr lang="es" sz="1800" dirty="0">
                <a:solidFill>
                  <a:srgbClr val="800000"/>
                </a:solidFill>
                <a:highlight>
                  <a:srgbClr val="FFFFFF"/>
                </a:highlight>
                <a:latin typeface="Courier New"/>
                <a:ea typeface="Courier New"/>
                <a:cs typeface="Courier New"/>
                <a:sym typeface="Courier New"/>
              </a:rPr>
              <a:t>&lt;head&gt;</a:t>
            </a:r>
            <a:endParaRPr sz="1800" dirty="0">
              <a:solidFill>
                <a:srgbClr val="800000"/>
              </a:solidFill>
              <a:highlight>
                <a:srgbClr val="FFFFFF"/>
              </a:highlight>
              <a:latin typeface="Courier New"/>
              <a:ea typeface="Courier New"/>
              <a:cs typeface="Courier New"/>
              <a:sym typeface="Courier New"/>
            </a:endParaRPr>
          </a:p>
        </p:txBody>
      </p:sp>
      <p:sp>
        <p:nvSpPr>
          <p:cNvPr id="373" name="Google Shape;373;p56"/>
          <p:cNvSpPr txBox="1"/>
          <p:nvPr/>
        </p:nvSpPr>
        <p:spPr>
          <a:xfrm>
            <a:off x="3245484" y="2208830"/>
            <a:ext cx="7303245" cy="3101200"/>
          </a:xfrm>
          <a:prstGeom prst="rect">
            <a:avLst/>
          </a:prstGeom>
          <a:noFill/>
          <a:ln>
            <a:noFill/>
          </a:ln>
        </p:spPr>
        <p:txBody>
          <a:bodyPr spcFirstLastPara="1" wrap="square" lIns="121900" tIns="121900" rIns="121900" bIns="121900" anchor="t" anchorCtr="0">
            <a:noAutofit/>
          </a:bodyPr>
          <a:lstStyle/>
          <a:p>
            <a:r>
              <a:rPr lang="es" sz="2400" dirty="0">
                <a:latin typeface="Garamond"/>
                <a:ea typeface="Garamond"/>
                <a:cs typeface="Garamond"/>
                <a:sym typeface="Garamond"/>
              </a:rPr>
              <a:t>Cualquier tipo de encabezado, como ser un título de sección.</a:t>
            </a:r>
            <a:endParaRPr sz="2400" dirty="0">
              <a:latin typeface="Garamond"/>
              <a:ea typeface="Garamond"/>
              <a:cs typeface="Garamond"/>
              <a:sym typeface="Garamond"/>
            </a:endParaRPr>
          </a:p>
          <a:p>
            <a:endParaRPr sz="2400" dirty="0">
              <a:latin typeface="Garamond"/>
              <a:ea typeface="Garamond"/>
              <a:cs typeface="Garamond"/>
              <a:sym typeface="Garamond"/>
            </a:endParaRPr>
          </a:p>
          <a:p>
            <a:r>
              <a:rPr lang="es" sz="2400" dirty="0">
                <a:latin typeface="Garamond"/>
                <a:ea typeface="Garamond"/>
                <a:cs typeface="Garamond"/>
                <a:sym typeface="Garamond"/>
              </a:rPr>
              <a:t>No es necesario enumerar los encabezados (a diferencia de HTML)</a:t>
            </a:r>
            <a:endParaRPr sz="2400" dirty="0">
              <a:latin typeface="Garamond"/>
              <a:ea typeface="Garamond"/>
              <a:cs typeface="Garamond"/>
              <a:sym typeface="Garamond"/>
            </a:endParaRPr>
          </a:p>
          <a:p>
            <a:endParaRPr sz="2400" dirty="0">
              <a:latin typeface="Garamond"/>
              <a:ea typeface="Garamond"/>
              <a:cs typeface="Garamond"/>
              <a:sym typeface="Garamond"/>
            </a:endParaRPr>
          </a:p>
          <a:p>
            <a:r>
              <a:rPr lang="es" sz="2400" dirty="0">
                <a:latin typeface="Garamond"/>
                <a:ea typeface="Garamond"/>
                <a:cs typeface="Garamond"/>
                <a:sym typeface="Garamond"/>
              </a:rPr>
              <a:t>Se puede usar @type para indicar el tipo de encabezado - ¡ser consistente!</a:t>
            </a:r>
            <a:endParaRPr sz="2400" dirty="0">
              <a:latin typeface="Garamond"/>
              <a:ea typeface="Garamond"/>
              <a:cs typeface="Garamond"/>
              <a:sym typeface="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5"/>
          <p:cNvSpPr txBox="1">
            <a:spLocks noGrp="1"/>
          </p:cNvSpPr>
          <p:nvPr>
            <p:ph type="title"/>
          </p:nvPr>
        </p:nvSpPr>
        <p:spPr>
          <a:xfrm>
            <a:off x="0" y="-118100"/>
            <a:ext cx="12192000" cy="1218400"/>
          </a:xfrm>
          <a:prstGeom prst="rect">
            <a:avLst/>
          </a:prstGeom>
        </p:spPr>
        <p:txBody>
          <a:bodyPr spcFirstLastPara="1" vert="horz" wrap="square" lIns="121900" tIns="121900" rIns="121900" bIns="121900" rtlCol="0" anchor="b" anchorCtr="0">
            <a:noAutofit/>
          </a:bodyPr>
          <a:lstStyle/>
          <a:p>
            <a:r>
              <a:rPr lang="es"/>
              <a:t>Encoding your edition with TEI SimplePrint</a:t>
            </a:r>
            <a:endParaRPr/>
          </a:p>
        </p:txBody>
      </p:sp>
      <p:sp>
        <p:nvSpPr>
          <p:cNvPr id="361" name="Google Shape;361;p55"/>
          <p:cNvSpPr txBox="1"/>
          <p:nvPr/>
        </p:nvSpPr>
        <p:spPr>
          <a:xfrm>
            <a:off x="1311833" y="1015267"/>
            <a:ext cx="9837200" cy="1424800"/>
          </a:xfrm>
          <a:prstGeom prst="rect">
            <a:avLst/>
          </a:prstGeom>
          <a:noFill/>
          <a:ln>
            <a:noFill/>
          </a:ln>
        </p:spPr>
        <p:txBody>
          <a:bodyPr spcFirstLastPara="1" wrap="square" lIns="121900" tIns="121900" rIns="121900" bIns="121900" anchor="t" anchorCtr="0">
            <a:noAutofit/>
          </a:bodyPr>
          <a:lstStyle/>
          <a:p>
            <a:pPr algn="ctr"/>
            <a:r>
              <a:rPr lang="es" sz="2267" u="sng">
                <a:solidFill>
                  <a:schemeClr val="hlink"/>
                </a:solidFill>
                <a:latin typeface="Garamond"/>
                <a:ea typeface="Garamond"/>
                <a:cs typeface="Garamond"/>
                <a:sym typeface="Garamond"/>
                <a:hlinkClick r:id="rId3"/>
              </a:rPr>
              <a:t>https://tei-c.org/release/doc/tei-p5-exemplars/html/tei_simplePrint.doc.html#divs</a:t>
            </a:r>
            <a:endParaRPr sz="2267">
              <a:solidFill>
                <a:schemeClr val="dk1"/>
              </a:solidFill>
              <a:latin typeface="Garamond"/>
              <a:ea typeface="Garamond"/>
              <a:cs typeface="Garamond"/>
              <a:sym typeface="Garamond"/>
            </a:endParaRPr>
          </a:p>
        </p:txBody>
      </p:sp>
      <p:sp>
        <p:nvSpPr>
          <p:cNvPr id="362" name="Google Shape;362;p55"/>
          <p:cNvSpPr txBox="1">
            <a:spLocks noGrp="1"/>
          </p:cNvSpPr>
          <p:nvPr>
            <p:ph type="body" idx="1"/>
          </p:nvPr>
        </p:nvSpPr>
        <p:spPr>
          <a:xfrm>
            <a:off x="1311833" y="2632933"/>
            <a:ext cx="2133200" cy="3336000"/>
          </a:xfrm>
          <a:prstGeom prst="rect">
            <a:avLst/>
          </a:prstGeom>
        </p:spPr>
        <p:txBody>
          <a:bodyPr spcFirstLastPara="1" vert="horz" wrap="square" lIns="121900" tIns="121900" rIns="121900" bIns="121900" rtlCol="0" anchor="t" anchorCtr="0">
            <a:noAutofit/>
          </a:bodyPr>
          <a:lstStyle/>
          <a:p>
            <a:pPr marL="0" indent="0">
              <a:lnSpc>
                <a:spcPct val="200000"/>
              </a:lnSpc>
              <a:buNone/>
            </a:pPr>
            <a:r>
              <a:rPr lang="es" sz="1800" dirty="0">
                <a:solidFill>
                  <a:srgbClr val="800000"/>
                </a:solidFill>
                <a:highlight>
                  <a:srgbClr val="FFFFFF"/>
                </a:highlight>
                <a:latin typeface="Courier New"/>
                <a:ea typeface="Courier New"/>
                <a:cs typeface="Courier New"/>
                <a:sym typeface="Courier New"/>
              </a:rPr>
              <a:t>&lt;div&gt;</a:t>
            </a:r>
            <a:endParaRPr sz="1800" dirty="0">
              <a:solidFill>
                <a:srgbClr val="800000"/>
              </a:solidFill>
              <a:highlight>
                <a:srgbClr val="FFFFFF"/>
              </a:highlight>
              <a:latin typeface="Courier New"/>
              <a:ea typeface="Courier New"/>
              <a:cs typeface="Courier New"/>
              <a:sym typeface="Courier New"/>
            </a:endParaRPr>
          </a:p>
        </p:txBody>
      </p:sp>
      <p:sp>
        <p:nvSpPr>
          <p:cNvPr id="363" name="Google Shape;363;p55"/>
          <p:cNvSpPr txBox="1"/>
          <p:nvPr/>
        </p:nvSpPr>
        <p:spPr>
          <a:xfrm>
            <a:off x="2902226" y="2462733"/>
            <a:ext cx="8251507" cy="3676400"/>
          </a:xfrm>
          <a:prstGeom prst="rect">
            <a:avLst/>
          </a:prstGeom>
          <a:noFill/>
          <a:ln>
            <a:noFill/>
          </a:ln>
        </p:spPr>
        <p:txBody>
          <a:bodyPr spcFirstLastPara="1" wrap="square" lIns="121900" tIns="121900" rIns="121900" bIns="121900" anchor="t" anchorCtr="0">
            <a:noAutofit/>
          </a:bodyPr>
          <a:lstStyle/>
          <a:p>
            <a:r>
              <a:rPr lang="es" sz="2400" dirty="0">
                <a:latin typeface="Garamond"/>
                <a:ea typeface="Garamond"/>
                <a:cs typeface="Garamond"/>
                <a:sym typeface="Garamond"/>
              </a:rPr>
              <a:t>División, bloque de texto u otro contenido</a:t>
            </a:r>
            <a:endParaRPr sz="2400" dirty="0">
              <a:latin typeface="Garamond"/>
              <a:ea typeface="Garamond"/>
              <a:cs typeface="Garamond"/>
              <a:sym typeface="Garamond"/>
            </a:endParaRPr>
          </a:p>
          <a:p>
            <a:endParaRPr sz="2400" dirty="0">
              <a:latin typeface="Garamond"/>
              <a:ea typeface="Garamond"/>
              <a:cs typeface="Garamond"/>
              <a:sym typeface="Garamond"/>
            </a:endParaRPr>
          </a:p>
          <a:p>
            <a:r>
              <a:rPr lang="es" sz="2400" dirty="0">
                <a:latin typeface="Garamond"/>
                <a:ea typeface="Garamond"/>
                <a:cs typeface="Garamond"/>
                <a:sym typeface="Garamond"/>
              </a:rPr>
              <a:t>“El atributo </a:t>
            </a:r>
            <a:r>
              <a:rPr lang="es" sz="2400" dirty="0">
                <a:latin typeface="Source Code Pro"/>
                <a:ea typeface="Source Code Pro"/>
                <a:cs typeface="Source Code Pro"/>
                <a:sym typeface="Source Code Pro"/>
              </a:rPr>
              <a:t>type</a:t>
            </a:r>
            <a:r>
              <a:rPr lang="es" sz="2400" dirty="0">
                <a:latin typeface="Garamond"/>
                <a:ea typeface="Garamond"/>
                <a:cs typeface="Garamond"/>
                <a:sym typeface="Garamond"/>
              </a:rPr>
              <a:t> dentro del elemento div puede usarse para categorizar una división textual y así poder distinguirla. Algunos valores típicos pueden ser libro, capítulo, sección, parte, poema, canción, etc. TEI simplePrint </a:t>
            </a:r>
            <a:r>
              <a:rPr lang="es" sz="2400" b="1" dirty="0">
                <a:latin typeface="Garamond"/>
                <a:ea typeface="Garamond"/>
                <a:cs typeface="Garamond"/>
                <a:sym typeface="Garamond"/>
              </a:rPr>
              <a:t>no restringe los valores</a:t>
            </a:r>
            <a:r>
              <a:rPr lang="es" sz="2400" dirty="0">
                <a:latin typeface="Garamond"/>
                <a:ea typeface="Garamond"/>
                <a:cs typeface="Garamond"/>
                <a:sym typeface="Garamond"/>
              </a:rPr>
              <a:t> que se pueden usar aquí.”</a:t>
            </a:r>
            <a:endParaRPr sz="2400" dirty="0">
              <a:latin typeface="Garamond"/>
              <a:ea typeface="Garamond"/>
              <a:cs typeface="Garamond"/>
              <a:sym typeface="Garamond"/>
            </a:endParaRPr>
          </a:p>
          <a:p>
            <a:endParaRPr sz="2400" dirty="0">
              <a:latin typeface="Garamond"/>
              <a:ea typeface="Garamond"/>
              <a:cs typeface="Garamond"/>
              <a:sym typeface="Garamond"/>
            </a:endParaRPr>
          </a:p>
          <a:p>
            <a:r>
              <a:rPr lang="es" sz="2400" dirty="0">
                <a:latin typeface="Garamond"/>
                <a:ea typeface="Garamond"/>
                <a:cs typeface="Garamond"/>
                <a:sym typeface="Garamond"/>
              </a:rPr>
              <a:t>¡Ser consistentes!</a:t>
            </a:r>
            <a:endParaRPr sz="2400" dirty="0">
              <a:latin typeface="Garamond"/>
              <a:ea typeface="Garamond"/>
              <a:cs typeface="Garamond"/>
              <a:sym typeface="Garamond"/>
            </a:endParaRPr>
          </a:p>
          <a:p>
            <a:endParaRPr sz="2400" dirty="0">
              <a:latin typeface="Garamond"/>
              <a:ea typeface="Garamond"/>
              <a:cs typeface="Garamond"/>
              <a:sym typeface="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7"/>
          <p:cNvSpPr txBox="1">
            <a:spLocks noGrp="1"/>
          </p:cNvSpPr>
          <p:nvPr>
            <p:ph type="title"/>
          </p:nvPr>
        </p:nvSpPr>
        <p:spPr>
          <a:xfrm>
            <a:off x="0" y="-118100"/>
            <a:ext cx="12192000" cy="1218400"/>
          </a:xfrm>
          <a:prstGeom prst="rect">
            <a:avLst/>
          </a:prstGeom>
        </p:spPr>
        <p:txBody>
          <a:bodyPr spcFirstLastPara="1" vert="horz" wrap="square" lIns="121900" tIns="121900" rIns="121900" bIns="121900" rtlCol="0" anchor="b" anchorCtr="0">
            <a:noAutofit/>
          </a:bodyPr>
          <a:lstStyle/>
          <a:p>
            <a:r>
              <a:rPr lang="es"/>
              <a:t>Encoding your edition with TEI SimplePrint</a:t>
            </a:r>
            <a:endParaRPr/>
          </a:p>
        </p:txBody>
      </p:sp>
      <p:sp>
        <p:nvSpPr>
          <p:cNvPr id="380" name="Google Shape;380;p57"/>
          <p:cNvSpPr txBox="1"/>
          <p:nvPr/>
        </p:nvSpPr>
        <p:spPr>
          <a:xfrm>
            <a:off x="1311833" y="1015267"/>
            <a:ext cx="9837200" cy="1424800"/>
          </a:xfrm>
          <a:prstGeom prst="rect">
            <a:avLst/>
          </a:prstGeom>
          <a:noFill/>
          <a:ln>
            <a:noFill/>
          </a:ln>
        </p:spPr>
        <p:txBody>
          <a:bodyPr spcFirstLastPara="1" wrap="square" lIns="121900" tIns="121900" rIns="121900" bIns="121900" anchor="t" anchorCtr="0">
            <a:noAutofit/>
          </a:bodyPr>
          <a:lstStyle/>
          <a:p>
            <a:pPr algn="ctr"/>
            <a:r>
              <a:rPr lang="es" sz="2267" u="sng">
                <a:solidFill>
                  <a:schemeClr val="hlink"/>
                </a:solidFill>
                <a:latin typeface="Garamond"/>
                <a:ea typeface="Garamond"/>
                <a:cs typeface="Garamond"/>
                <a:sym typeface="Garamond"/>
                <a:hlinkClick r:id="rId3"/>
              </a:rPr>
              <a:t>https://tei-c.org/release/doc/tei-p5-exemplars/html/tei_simplePrint.doc.html#h25</a:t>
            </a:r>
            <a:endParaRPr sz="2267">
              <a:solidFill>
                <a:schemeClr val="dk1"/>
              </a:solidFill>
              <a:latin typeface="Garamond"/>
              <a:ea typeface="Garamond"/>
              <a:cs typeface="Garamond"/>
              <a:sym typeface="Garamond"/>
            </a:endParaRPr>
          </a:p>
        </p:txBody>
      </p:sp>
      <p:sp>
        <p:nvSpPr>
          <p:cNvPr id="381" name="Google Shape;381;p57"/>
          <p:cNvSpPr txBox="1"/>
          <p:nvPr/>
        </p:nvSpPr>
        <p:spPr>
          <a:xfrm>
            <a:off x="3094582" y="2126034"/>
            <a:ext cx="2133200" cy="3336000"/>
          </a:xfrm>
          <a:prstGeom prst="rect">
            <a:avLst/>
          </a:prstGeom>
          <a:noFill/>
          <a:ln>
            <a:noFill/>
          </a:ln>
        </p:spPr>
        <p:txBody>
          <a:bodyPr spcFirstLastPara="1" wrap="square" lIns="121900" tIns="121900" rIns="121900" bIns="121900" anchor="t" anchorCtr="0">
            <a:noAutofit/>
          </a:bodyPr>
          <a:lstStyle/>
          <a:p>
            <a:pPr algn="ctr">
              <a:lnSpc>
                <a:spcPct val="200000"/>
              </a:lnSpc>
            </a:pPr>
            <a:r>
              <a:rPr lang="es" sz="1667">
                <a:solidFill>
                  <a:srgbClr val="800000"/>
                </a:solidFill>
                <a:highlight>
                  <a:srgbClr val="FFFFFF"/>
                </a:highlight>
                <a:latin typeface="Courier New"/>
                <a:ea typeface="Courier New"/>
                <a:cs typeface="Courier New"/>
                <a:sym typeface="Courier New"/>
              </a:rPr>
              <a:t>&lt;p&gt;</a:t>
            </a:r>
            <a:endParaRPr sz="1667">
              <a:solidFill>
                <a:srgbClr val="800000"/>
              </a:solidFill>
              <a:highlight>
                <a:srgbClr val="FFFFFF"/>
              </a:highlight>
              <a:latin typeface="Courier New"/>
              <a:ea typeface="Courier New"/>
              <a:cs typeface="Courier New"/>
              <a:sym typeface="Courier New"/>
            </a:endParaRPr>
          </a:p>
          <a:p>
            <a:pPr algn="ctr">
              <a:lnSpc>
                <a:spcPct val="200000"/>
              </a:lnSpc>
            </a:pPr>
            <a:endParaRPr>
              <a:solidFill>
                <a:srgbClr val="800000"/>
              </a:solidFill>
              <a:highlight>
                <a:srgbClr val="FFFFFF"/>
              </a:highlight>
              <a:latin typeface="Courier New"/>
              <a:ea typeface="Courier New"/>
              <a:cs typeface="Courier New"/>
              <a:sym typeface="Courier New"/>
            </a:endParaRPr>
          </a:p>
          <a:p>
            <a:pPr algn="ctr">
              <a:lnSpc>
                <a:spcPct val="200000"/>
              </a:lnSpc>
            </a:pPr>
            <a:r>
              <a:rPr lang="es">
                <a:solidFill>
                  <a:srgbClr val="800000"/>
                </a:solidFill>
                <a:highlight>
                  <a:srgbClr val="FFFFFF"/>
                </a:highlight>
                <a:latin typeface="Courier New"/>
                <a:ea typeface="Courier New"/>
                <a:cs typeface="Courier New"/>
                <a:sym typeface="Courier New"/>
              </a:rPr>
              <a:t>&lt;lb/&gt;</a:t>
            </a:r>
            <a:endParaRPr>
              <a:solidFill>
                <a:srgbClr val="800000"/>
              </a:solidFill>
              <a:highlight>
                <a:srgbClr val="FFFFFF"/>
              </a:highlight>
              <a:latin typeface="Courier New"/>
              <a:ea typeface="Courier New"/>
              <a:cs typeface="Courier New"/>
              <a:sym typeface="Courier New"/>
            </a:endParaRPr>
          </a:p>
          <a:p>
            <a:pPr algn="ctr">
              <a:lnSpc>
                <a:spcPct val="200000"/>
              </a:lnSpc>
            </a:pPr>
            <a:endParaRPr>
              <a:solidFill>
                <a:srgbClr val="800000"/>
              </a:solidFill>
              <a:highlight>
                <a:srgbClr val="FFFFFF"/>
              </a:highlight>
              <a:latin typeface="Courier New"/>
              <a:ea typeface="Courier New"/>
              <a:cs typeface="Courier New"/>
              <a:sym typeface="Courier New"/>
            </a:endParaRPr>
          </a:p>
          <a:p>
            <a:pPr algn="ctr">
              <a:lnSpc>
                <a:spcPct val="200000"/>
              </a:lnSpc>
            </a:pPr>
            <a:r>
              <a:rPr lang="es">
                <a:solidFill>
                  <a:srgbClr val="800000"/>
                </a:solidFill>
                <a:highlight>
                  <a:srgbClr val="FFFFFF"/>
                </a:highlight>
                <a:latin typeface="Courier New"/>
                <a:ea typeface="Courier New"/>
                <a:cs typeface="Courier New"/>
                <a:sym typeface="Courier New"/>
              </a:rPr>
              <a:t>&lt;pb n="1"&gt;</a:t>
            </a:r>
            <a:endParaRPr>
              <a:solidFill>
                <a:srgbClr val="800000"/>
              </a:solidFill>
              <a:highlight>
                <a:srgbClr val="FFFFFF"/>
              </a:highlight>
              <a:latin typeface="Courier New"/>
              <a:ea typeface="Courier New"/>
              <a:cs typeface="Courier New"/>
              <a:sym typeface="Courier New"/>
            </a:endParaRPr>
          </a:p>
          <a:p>
            <a:pPr algn="ctr">
              <a:lnSpc>
                <a:spcPct val="200000"/>
              </a:lnSpc>
            </a:pPr>
            <a:endParaRPr>
              <a:solidFill>
                <a:srgbClr val="800000"/>
              </a:solidFill>
              <a:highlight>
                <a:srgbClr val="FFFFFF"/>
              </a:highlight>
              <a:latin typeface="Courier New"/>
              <a:ea typeface="Courier New"/>
              <a:cs typeface="Courier New"/>
              <a:sym typeface="Courier New"/>
            </a:endParaRPr>
          </a:p>
        </p:txBody>
      </p:sp>
      <p:sp>
        <p:nvSpPr>
          <p:cNvPr id="384" name="Google Shape;384;p57"/>
          <p:cNvSpPr txBox="1"/>
          <p:nvPr/>
        </p:nvSpPr>
        <p:spPr>
          <a:xfrm>
            <a:off x="5061315" y="2126034"/>
            <a:ext cx="4259200" cy="659600"/>
          </a:xfrm>
          <a:prstGeom prst="rect">
            <a:avLst/>
          </a:prstGeom>
          <a:noFill/>
          <a:ln>
            <a:noFill/>
          </a:ln>
        </p:spPr>
        <p:txBody>
          <a:bodyPr spcFirstLastPara="1" wrap="square" lIns="121900" tIns="121900" rIns="121900" bIns="121900" anchor="t" anchorCtr="0">
            <a:noAutofit/>
          </a:bodyPr>
          <a:lstStyle/>
          <a:p>
            <a:r>
              <a:rPr lang="es" sz="2400">
                <a:latin typeface="Garamond"/>
                <a:ea typeface="Garamond"/>
                <a:cs typeface="Garamond"/>
                <a:sym typeface="Garamond"/>
              </a:rPr>
              <a:t>Párrafo</a:t>
            </a:r>
            <a:endParaRPr sz="2400"/>
          </a:p>
        </p:txBody>
      </p:sp>
      <p:sp>
        <p:nvSpPr>
          <p:cNvPr id="385" name="Google Shape;385;p57"/>
          <p:cNvSpPr txBox="1"/>
          <p:nvPr/>
        </p:nvSpPr>
        <p:spPr>
          <a:xfrm>
            <a:off x="5110178" y="3243634"/>
            <a:ext cx="4562400" cy="659600"/>
          </a:xfrm>
          <a:prstGeom prst="rect">
            <a:avLst/>
          </a:prstGeom>
          <a:noFill/>
          <a:ln>
            <a:noFill/>
          </a:ln>
        </p:spPr>
        <p:txBody>
          <a:bodyPr spcFirstLastPara="1" wrap="square" lIns="121900" tIns="121900" rIns="121900" bIns="121900" anchor="t" anchorCtr="0">
            <a:noAutofit/>
          </a:bodyPr>
          <a:lstStyle/>
          <a:p>
            <a:r>
              <a:rPr lang="es" sz="2400">
                <a:latin typeface="Garamond"/>
                <a:ea typeface="Garamond"/>
                <a:cs typeface="Garamond"/>
                <a:sym typeface="Garamond"/>
              </a:rPr>
              <a:t>(salto de línea) marca el comienzo de una nueva línea</a:t>
            </a:r>
            <a:endParaRPr sz="2400">
              <a:latin typeface="Garamond"/>
              <a:ea typeface="Garamond"/>
              <a:cs typeface="Garamond"/>
              <a:sym typeface="Garamond"/>
            </a:endParaRPr>
          </a:p>
        </p:txBody>
      </p:sp>
      <p:sp>
        <p:nvSpPr>
          <p:cNvPr id="387" name="Google Shape;387;p57"/>
          <p:cNvSpPr txBox="1"/>
          <p:nvPr/>
        </p:nvSpPr>
        <p:spPr>
          <a:xfrm>
            <a:off x="5110178" y="4158034"/>
            <a:ext cx="4562400" cy="659600"/>
          </a:xfrm>
          <a:prstGeom prst="rect">
            <a:avLst/>
          </a:prstGeom>
          <a:noFill/>
          <a:ln>
            <a:noFill/>
          </a:ln>
        </p:spPr>
        <p:txBody>
          <a:bodyPr spcFirstLastPara="1" wrap="square" lIns="121900" tIns="121900" rIns="121900" bIns="121900" anchor="t" anchorCtr="0">
            <a:noAutofit/>
          </a:bodyPr>
          <a:lstStyle/>
          <a:p>
            <a:r>
              <a:rPr lang="es" sz="2400">
                <a:latin typeface="Garamond"/>
                <a:ea typeface="Garamond"/>
                <a:cs typeface="Garamond"/>
                <a:sym typeface="Garamond"/>
              </a:rPr>
              <a:t>(cambio de página) marca la frontera entre una página de un texto y la siguiente en un sistema de referencia estándar</a:t>
            </a:r>
            <a:endParaRPr sz="2400">
              <a:latin typeface="Garamond"/>
              <a:ea typeface="Garamond"/>
              <a:cs typeface="Garamond"/>
              <a:sym typeface="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9"/>
          <p:cNvSpPr txBox="1">
            <a:spLocks noGrp="1"/>
          </p:cNvSpPr>
          <p:nvPr>
            <p:ph type="title"/>
          </p:nvPr>
        </p:nvSpPr>
        <p:spPr>
          <a:xfrm>
            <a:off x="0" y="-118100"/>
            <a:ext cx="12192000" cy="1218400"/>
          </a:xfrm>
          <a:prstGeom prst="rect">
            <a:avLst/>
          </a:prstGeom>
        </p:spPr>
        <p:txBody>
          <a:bodyPr spcFirstLastPara="1" vert="horz" wrap="square" lIns="121900" tIns="121900" rIns="121900" bIns="121900" rtlCol="0" anchor="b" anchorCtr="0">
            <a:noAutofit/>
          </a:bodyPr>
          <a:lstStyle/>
          <a:p>
            <a:r>
              <a:rPr lang="es"/>
              <a:t>Encoding Editorial Interventions</a:t>
            </a:r>
            <a:endParaRPr/>
          </a:p>
        </p:txBody>
      </p:sp>
      <p:sp>
        <p:nvSpPr>
          <p:cNvPr id="400" name="Google Shape;400;p59"/>
          <p:cNvSpPr txBox="1"/>
          <p:nvPr/>
        </p:nvSpPr>
        <p:spPr>
          <a:xfrm>
            <a:off x="750133" y="1015267"/>
            <a:ext cx="10960400" cy="1424800"/>
          </a:xfrm>
          <a:prstGeom prst="rect">
            <a:avLst/>
          </a:prstGeom>
          <a:noFill/>
          <a:ln>
            <a:noFill/>
          </a:ln>
        </p:spPr>
        <p:txBody>
          <a:bodyPr spcFirstLastPara="1" wrap="square" lIns="121900" tIns="121900" rIns="121900" bIns="121900" anchor="t" anchorCtr="0">
            <a:noAutofit/>
          </a:bodyPr>
          <a:lstStyle/>
          <a:p>
            <a:pPr algn="ctr"/>
            <a:r>
              <a:rPr lang="es" sz="2267" u="sng">
                <a:solidFill>
                  <a:schemeClr val="hlink"/>
                </a:solidFill>
                <a:latin typeface="Garamond"/>
                <a:ea typeface="Garamond"/>
                <a:cs typeface="Garamond"/>
                <a:sym typeface="Garamond"/>
                <a:hlinkClick r:id="rId3"/>
              </a:rPr>
              <a:t>https://tei-c.org/release/doc/tei-p5-exemplars/html/tei_simplePrint.doc.html#Simple-edit1</a:t>
            </a:r>
            <a:endParaRPr sz="2267">
              <a:solidFill>
                <a:schemeClr val="dk1"/>
              </a:solidFill>
              <a:latin typeface="Garamond"/>
              <a:ea typeface="Garamond"/>
              <a:cs typeface="Garamond"/>
              <a:sym typeface="Garamond"/>
            </a:endParaRPr>
          </a:p>
        </p:txBody>
      </p:sp>
      <p:sp>
        <p:nvSpPr>
          <p:cNvPr id="402" name="Google Shape;402;p59"/>
          <p:cNvSpPr txBox="1"/>
          <p:nvPr/>
        </p:nvSpPr>
        <p:spPr>
          <a:xfrm>
            <a:off x="5029400" y="2767533"/>
            <a:ext cx="2133200" cy="494800"/>
          </a:xfrm>
          <a:prstGeom prst="rect">
            <a:avLst/>
          </a:prstGeom>
          <a:noFill/>
          <a:ln>
            <a:noFill/>
          </a:ln>
        </p:spPr>
        <p:txBody>
          <a:bodyPr spcFirstLastPara="1" wrap="square" lIns="121900" tIns="121900" rIns="121900" bIns="121900" anchor="t" anchorCtr="0">
            <a:noAutofit/>
          </a:bodyPr>
          <a:lstStyle/>
          <a:p>
            <a:pPr algn="ctr">
              <a:lnSpc>
                <a:spcPct val="200000"/>
              </a:lnSpc>
            </a:pPr>
            <a:r>
              <a:rPr lang="es" sz="1667">
                <a:solidFill>
                  <a:srgbClr val="800000"/>
                </a:solidFill>
                <a:highlight>
                  <a:srgbClr val="FFFFFF"/>
                </a:highlight>
                <a:latin typeface="Courier New"/>
                <a:ea typeface="Courier New"/>
                <a:cs typeface="Courier New"/>
                <a:sym typeface="Courier New"/>
              </a:rPr>
              <a:t>&lt;corr&gt;</a:t>
            </a:r>
            <a:endParaRPr>
              <a:solidFill>
                <a:srgbClr val="800000"/>
              </a:solidFill>
              <a:highlight>
                <a:srgbClr val="FFFFFF"/>
              </a:highlight>
              <a:latin typeface="Courier New"/>
              <a:ea typeface="Courier New"/>
              <a:cs typeface="Courier New"/>
              <a:sym typeface="Courier New"/>
            </a:endParaRPr>
          </a:p>
        </p:txBody>
      </p:sp>
      <p:sp>
        <p:nvSpPr>
          <p:cNvPr id="405" name="Google Shape;405;p59"/>
          <p:cNvSpPr txBox="1"/>
          <p:nvPr/>
        </p:nvSpPr>
        <p:spPr>
          <a:xfrm>
            <a:off x="6996133" y="2767533"/>
            <a:ext cx="4259200" cy="659600"/>
          </a:xfrm>
          <a:prstGeom prst="rect">
            <a:avLst/>
          </a:prstGeom>
          <a:noFill/>
          <a:ln>
            <a:noFill/>
          </a:ln>
        </p:spPr>
        <p:txBody>
          <a:bodyPr spcFirstLastPara="1" wrap="square" lIns="121900" tIns="121900" rIns="121900" bIns="121900" anchor="t" anchorCtr="0">
            <a:noAutofit/>
          </a:bodyPr>
          <a:lstStyle/>
          <a:p>
            <a:r>
              <a:rPr lang="es" sz="1600">
                <a:latin typeface="Garamond"/>
                <a:ea typeface="Garamond"/>
                <a:cs typeface="Garamond"/>
                <a:sym typeface="Garamond"/>
              </a:rPr>
              <a:t>(corrección) contiene la forma correcta de un pasaje aparentemente erróneo en el texto de copia.</a:t>
            </a:r>
            <a:endParaRPr sz="1600">
              <a:latin typeface="Garamond"/>
              <a:ea typeface="Garamond"/>
              <a:cs typeface="Garamond"/>
              <a:sym typeface="Garamond"/>
            </a:endParaRPr>
          </a:p>
          <a:p>
            <a:endParaRPr sz="1600">
              <a:latin typeface="Garamond"/>
              <a:ea typeface="Garamond"/>
              <a:cs typeface="Garamond"/>
              <a:sym typeface="Garamond"/>
            </a:endParaRPr>
          </a:p>
        </p:txBody>
      </p:sp>
      <p:sp>
        <p:nvSpPr>
          <p:cNvPr id="406" name="Google Shape;406;p59"/>
          <p:cNvSpPr txBox="1"/>
          <p:nvPr/>
        </p:nvSpPr>
        <p:spPr>
          <a:xfrm>
            <a:off x="7044996" y="3677000"/>
            <a:ext cx="4562400" cy="659600"/>
          </a:xfrm>
          <a:prstGeom prst="rect">
            <a:avLst/>
          </a:prstGeom>
          <a:noFill/>
          <a:ln>
            <a:noFill/>
          </a:ln>
        </p:spPr>
        <p:txBody>
          <a:bodyPr spcFirstLastPara="1" wrap="square" lIns="121900" tIns="121900" rIns="121900" bIns="121900" anchor="t" anchorCtr="0">
            <a:noAutofit/>
          </a:bodyPr>
          <a:lstStyle/>
          <a:p>
            <a:r>
              <a:rPr lang="es" sz="1600">
                <a:latin typeface="Garamond"/>
                <a:ea typeface="Garamond"/>
                <a:cs typeface="Garamond"/>
                <a:sym typeface="Garamond"/>
              </a:rPr>
              <a:t>contiene texto reproducido aparentemente incorrecto o inexacto.</a:t>
            </a:r>
            <a:endParaRPr sz="1600">
              <a:latin typeface="Garamond"/>
              <a:ea typeface="Garamond"/>
              <a:cs typeface="Garamond"/>
              <a:sym typeface="Garamond"/>
            </a:endParaRPr>
          </a:p>
        </p:txBody>
      </p:sp>
      <p:sp>
        <p:nvSpPr>
          <p:cNvPr id="407" name="Google Shape;407;p59"/>
          <p:cNvSpPr txBox="1"/>
          <p:nvPr/>
        </p:nvSpPr>
        <p:spPr>
          <a:xfrm>
            <a:off x="6652500" y="2011100"/>
            <a:ext cx="4699200" cy="582800"/>
          </a:xfrm>
          <a:prstGeom prst="rect">
            <a:avLst/>
          </a:prstGeom>
          <a:noFill/>
          <a:ln>
            <a:noFill/>
          </a:ln>
        </p:spPr>
        <p:txBody>
          <a:bodyPr spcFirstLastPara="1" wrap="square" lIns="121900" tIns="121900" rIns="121900" bIns="121900" anchor="t" anchorCtr="0">
            <a:noAutofit/>
          </a:bodyPr>
          <a:lstStyle/>
          <a:p>
            <a:pPr algn="ctr"/>
            <a:r>
              <a:rPr lang="es" sz="2667" b="1">
                <a:solidFill>
                  <a:schemeClr val="dk1"/>
                </a:solidFill>
                <a:latin typeface="Garamond"/>
                <a:ea typeface="Garamond"/>
                <a:cs typeface="Garamond"/>
                <a:sym typeface="Garamond"/>
              </a:rPr>
              <a:t>Corrección</a:t>
            </a:r>
            <a:endParaRPr sz="2400"/>
          </a:p>
        </p:txBody>
      </p:sp>
      <p:sp>
        <p:nvSpPr>
          <p:cNvPr id="408" name="Google Shape;408;p59"/>
          <p:cNvSpPr txBox="1"/>
          <p:nvPr/>
        </p:nvSpPr>
        <p:spPr>
          <a:xfrm>
            <a:off x="5029400" y="3681933"/>
            <a:ext cx="2133200" cy="494800"/>
          </a:xfrm>
          <a:prstGeom prst="rect">
            <a:avLst/>
          </a:prstGeom>
          <a:noFill/>
          <a:ln>
            <a:noFill/>
          </a:ln>
        </p:spPr>
        <p:txBody>
          <a:bodyPr spcFirstLastPara="1" wrap="square" lIns="121900" tIns="121900" rIns="121900" bIns="121900" anchor="t" anchorCtr="0">
            <a:noAutofit/>
          </a:bodyPr>
          <a:lstStyle/>
          <a:p>
            <a:pPr algn="ctr">
              <a:lnSpc>
                <a:spcPct val="200000"/>
              </a:lnSpc>
            </a:pPr>
            <a:r>
              <a:rPr lang="es" sz="1667">
                <a:solidFill>
                  <a:srgbClr val="800000"/>
                </a:solidFill>
                <a:highlight>
                  <a:srgbClr val="FFFFFF"/>
                </a:highlight>
                <a:latin typeface="Courier New"/>
                <a:ea typeface="Courier New"/>
                <a:cs typeface="Courier New"/>
                <a:sym typeface="Courier New"/>
              </a:rPr>
              <a:t>&lt;sic&gt;</a:t>
            </a:r>
            <a:endParaRPr>
              <a:solidFill>
                <a:srgbClr val="800000"/>
              </a:solidFill>
              <a:highlight>
                <a:srgbClr val="FFFFFF"/>
              </a:highlight>
              <a:latin typeface="Courier New"/>
              <a:ea typeface="Courier New"/>
              <a:cs typeface="Courier New"/>
              <a:sym typeface="Courier New"/>
            </a:endParaRPr>
          </a:p>
        </p:txBody>
      </p:sp>
      <p:pic>
        <p:nvPicPr>
          <p:cNvPr id="409" name="Google Shape;409;p59"/>
          <p:cNvPicPr preferRelativeResize="0"/>
          <p:nvPr/>
        </p:nvPicPr>
        <p:blipFill>
          <a:blip r:embed="rId4">
            <a:alphaModFix/>
          </a:blip>
          <a:stretch>
            <a:fillRect/>
          </a:stretch>
        </p:blipFill>
        <p:spPr>
          <a:xfrm>
            <a:off x="3480733" y="4709667"/>
            <a:ext cx="5257800" cy="128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8" name="Subtítulo 2">
            <a:extLst>
              <a:ext uri="{FF2B5EF4-FFF2-40B4-BE49-F238E27FC236}">
                <a16:creationId xmlns:a16="http://schemas.microsoft.com/office/drawing/2014/main" id="{3823A50E-8663-44A9-B45D-CB5FC1B5A1C3}"/>
              </a:ext>
            </a:extLst>
          </p:cNvPr>
          <p:cNvSpPr txBox="1">
            <a:spLocks/>
          </p:cNvSpPr>
          <p:nvPr/>
        </p:nvSpPr>
        <p:spPr>
          <a:xfrm>
            <a:off x="596348" y="1987827"/>
            <a:ext cx="10999303" cy="429370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200" dirty="0"/>
              <a:t>“Las computadoras solo pueden manejar datos explícitos. La función del marcado es representar material textual en forma digital a través del acto explicativo de la codificación del texto. El marcado descriptivo revela lo que el codificador piensa que son aspectos implícitos u ocultos de un texto y, por lo tanto, es un medio interpretativo que a menudo documenta la investigación académica junto a la información estructural sobre el texto. Para que esta investigación sea intercambiable, analizable, reutilizable y conservable, los textos en el campo de las humanidades deben codificarse de acuerdo con un estándar que defina un vocabulario, gramática y sintaxis comunes, dejando la implementación del estándar al codificador. Como resultado de los esfuerzos comunes de un grupo de humanistas digitales, surge la </a:t>
            </a:r>
            <a:r>
              <a:rPr lang="es-MX" sz="2200" i="1" dirty="0"/>
              <a:t>Text </a:t>
            </a:r>
            <a:r>
              <a:rPr lang="es-MX" sz="2200" i="1" dirty="0" err="1"/>
              <a:t>Encoding</a:t>
            </a:r>
            <a:r>
              <a:rPr lang="es-MX" sz="2200" i="1" dirty="0"/>
              <a:t> </a:t>
            </a:r>
            <a:r>
              <a:rPr lang="es-MX" sz="2200" i="1" dirty="0" err="1"/>
              <a:t>Initiative</a:t>
            </a:r>
            <a:r>
              <a:rPr lang="es-MX" sz="2200" dirty="0"/>
              <a:t> que propone un estándar de este tipo en sus Guías Directrices. Estas pautas son totalmente adaptables y personalizables a los proyecto específicos de cada investigador, al tiempo que mejoran la compatibilidad con otros proyectos que utilizan este estándar” (Traducción de Gabriel </a:t>
            </a:r>
            <a:r>
              <a:rPr lang="es-MX" sz="2200" dirty="0" err="1"/>
              <a:t>Calarco</a:t>
            </a:r>
            <a:r>
              <a:rPr lang="es-MX" sz="2200" dirty="0"/>
              <a:t>: </a:t>
            </a:r>
            <a:r>
              <a:rPr lang="es-MX" sz="2200" u="sng" dirty="0">
                <a:hlinkClick r:id="rId3"/>
              </a:rPr>
              <a:t>https://teibyexample.org/tutorials/TBED00v00.htm#summary</a:t>
            </a:r>
            <a:r>
              <a:rPr lang="es-MX" sz="2200" dirty="0"/>
              <a:t>). </a:t>
            </a:r>
          </a:p>
        </p:txBody>
      </p:sp>
      <p:sp>
        <p:nvSpPr>
          <p:cNvPr id="4" name="Rectángulo 3">
            <a:extLst>
              <a:ext uri="{FF2B5EF4-FFF2-40B4-BE49-F238E27FC236}">
                <a16:creationId xmlns:a16="http://schemas.microsoft.com/office/drawing/2014/main" id="{9C983EAB-13EF-4B37-B44A-B4227AFF4053}"/>
              </a:ext>
            </a:extLst>
          </p:cNvPr>
          <p:cNvSpPr/>
          <p:nvPr/>
        </p:nvSpPr>
        <p:spPr>
          <a:xfrm>
            <a:off x="755373" y="576470"/>
            <a:ext cx="10840277" cy="830997"/>
          </a:xfrm>
          <a:prstGeom prst="rect">
            <a:avLst/>
          </a:prstGeom>
        </p:spPr>
        <p:txBody>
          <a:bodyPr wrap="square">
            <a:spAutoFit/>
          </a:bodyPr>
          <a:lstStyle/>
          <a:p>
            <a:r>
              <a:rPr lang="es-MX" sz="2400" dirty="0"/>
              <a:t>El sitio </a:t>
            </a:r>
            <a:r>
              <a:rPr lang="es-MX" sz="2400" u="sng" dirty="0">
                <a:hlinkClick r:id="rId4"/>
              </a:rPr>
              <a:t>TEI </a:t>
            </a:r>
            <a:r>
              <a:rPr lang="es-MX" sz="2400" u="sng" dirty="0" err="1">
                <a:hlinkClick r:id="rId4"/>
              </a:rPr>
              <a:t>by</a:t>
            </a:r>
            <a:r>
              <a:rPr lang="es-MX" sz="2400" u="sng" dirty="0">
                <a:hlinkClick r:id="rId4"/>
              </a:rPr>
              <a:t> </a:t>
            </a:r>
            <a:r>
              <a:rPr lang="es-MX" sz="2400" u="sng" dirty="0" err="1">
                <a:hlinkClick r:id="rId4"/>
              </a:rPr>
              <a:t>Example</a:t>
            </a:r>
            <a:r>
              <a:rPr lang="es-MX" sz="2400" dirty="0"/>
              <a:t>, dedicado a la difusión y la enseñanza de la </a:t>
            </a:r>
            <a:r>
              <a:rPr lang="es-MX" sz="2400" i="1" dirty="0"/>
              <a:t>Text </a:t>
            </a:r>
            <a:r>
              <a:rPr lang="es-MX" sz="2400" i="1" dirty="0" err="1"/>
              <a:t>Encoding</a:t>
            </a:r>
            <a:r>
              <a:rPr lang="es-MX" sz="2400" i="1" dirty="0"/>
              <a:t> </a:t>
            </a:r>
            <a:r>
              <a:rPr lang="es-MX" sz="2400" i="1" dirty="0" err="1"/>
              <a:t>Initiative</a:t>
            </a:r>
            <a:r>
              <a:rPr lang="es-MX" sz="2400" dirty="0"/>
              <a:t>,  nos ofrece la siguiente explicación sobre rol del marcado de textos con TEI: </a:t>
            </a:r>
            <a:endParaRPr lang="es-CO"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0"/>
          <p:cNvSpPr txBox="1">
            <a:spLocks noGrp="1"/>
          </p:cNvSpPr>
          <p:nvPr>
            <p:ph type="title"/>
          </p:nvPr>
        </p:nvSpPr>
        <p:spPr>
          <a:xfrm>
            <a:off x="0" y="-118100"/>
            <a:ext cx="12192000" cy="1218400"/>
          </a:xfrm>
          <a:prstGeom prst="rect">
            <a:avLst/>
          </a:prstGeom>
        </p:spPr>
        <p:txBody>
          <a:bodyPr spcFirstLastPara="1" vert="horz" wrap="square" lIns="121900" tIns="121900" rIns="121900" bIns="121900" rtlCol="0" anchor="b" anchorCtr="0">
            <a:noAutofit/>
          </a:bodyPr>
          <a:lstStyle/>
          <a:p>
            <a:r>
              <a:rPr lang="es"/>
              <a:t>Encoding Editorial Interventions</a:t>
            </a:r>
            <a:endParaRPr/>
          </a:p>
        </p:txBody>
      </p:sp>
      <p:sp>
        <p:nvSpPr>
          <p:cNvPr id="415" name="Google Shape;415;p60"/>
          <p:cNvSpPr txBox="1"/>
          <p:nvPr/>
        </p:nvSpPr>
        <p:spPr>
          <a:xfrm>
            <a:off x="750133" y="1015267"/>
            <a:ext cx="10960400" cy="1424800"/>
          </a:xfrm>
          <a:prstGeom prst="rect">
            <a:avLst/>
          </a:prstGeom>
          <a:noFill/>
          <a:ln>
            <a:noFill/>
          </a:ln>
        </p:spPr>
        <p:txBody>
          <a:bodyPr spcFirstLastPara="1" wrap="square" lIns="121900" tIns="121900" rIns="121900" bIns="121900" anchor="t" anchorCtr="0">
            <a:noAutofit/>
          </a:bodyPr>
          <a:lstStyle/>
          <a:p>
            <a:pPr algn="ctr"/>
            <a:r>
              <a:rPr lang="es" sz="2267" u="sng">
                <a:solidFill>
                  <a:schemeClr val="hlink"/>
                </a:solidFill>
                <a:latin typeface="Garamond"/>
                <a:ea typeface="Garamond"/>
                <a:cs typeface="Garamond"/>
                <a:sym typeface="Garamond"/>
                <a:hlinkClick r:id="rId3"/>
              </a:rPr>
              <a:t>https://tei-c.org/release/doc/tei-p5-exemplars/html/tei_simplePrint.doc.html#Simple-edit1</a:t>
            </a:r>
            <a:endParaRPr sz="2267">
              <a:solidFill>
                <a:schemeClr val="dk1"/>
              </a:solidFill>
              <a:latin typeface="Garamond"/>
              <a:ea typeface="Garamond"/>
              <a:cs typeface="Garamond"/>
              <a:sym typeface="Garamond"/>
            </a:endParaRPr>
          </a:p>
        </p:txBody>
      </p:sp>
      <p:pic>
        <p:nvPicPr>
          <p:cNvPr id="416" name="Google Shape;416;p60"/>
          <p:cNvPicPr preferRelativeResize="0"/>
          <p:nvPr/>
        </p:nvPicPr>
        <p:blipFill>
          <a:blip r:embed="rId4">
            <a:alphaModFix/>
          </a:blip>
          <a:stretch>
            <a:fillRect/>
          </a:stretch>
        </p:blipFill>
        <p:spPr>
          <a:xfrm>
            <a:off x="3467100" y="2232901"/>
            <a:ext cx="5257800" cy="1282700"/>
          </a:xfrm>
          <a:prstGeom prst="rect">
            <a:avLst/>
          </a:prstGeom>
          <a:noFill/>
          <a:ln>
            <a:noFill/>
          </a:ln>
        </p:spPr>
      </p:pic>
      <p:sp>
        <p:nvSpPr>
          <p:cNvPr id="417" name="Google Shape;417;p60"/>
          <p:cNvSpPr txBox="1"/>
          <p:nvPr/>
        </p:nvSpPr>
        <p:spPr>
          <a:xfrm>
            <a:off x="1259233" y="4318467"/>
            <a:ext cx="4288400" cy="835200"/>
          </a:xfrm>
          <a:prstGeom prst="rect">
            <a:avLst/>
          </a:prstGeom>
          <a:noFill/>
          <a:ln>
            <a:noFill/>
          </a:ln>
        </p:spPr>
        <p:txBody>
          <a:bodyPr spcFirstLastPara="1" wrap="square" lIns="121900" tIns="121900" rIns="121900" bIns="121900" anchor="t" anchorCtr="0">
            <a:noAutofit/>
          </a:bodyPr>
          <a:lstStyle/>
          <a:p>
            <a:pPr>
              <a:lnSpc>
                <a:spcPct val="135714"/>
              </a:lnSpc>
            </a:pPr>
            <a:r>
              <a:rPr lang="es" sz="1400">
                <a:highlight>
                  <a:srgbClr val="FFFFFF"/>
                </a:highlight>
                <a:latin typeface="Courier New"/>
                <a:ea typeface="Courier New"/>
                <a:cs typeface="Courier New"/>
                <a:sym typeface="Courier New"/>
              </a:rPr>
              <a:t>Cattle, </a:t>
            </a:r>
            <a:r>
              <a:rPr lang="es" sz="1400">
                <a:solidFill>
                  <a:srgbClr val="800000"/>
                </a:solidFill>
                <a:highlight>
                  <a:srgbClr val="FFFFFF"/>
                </a:highlight>
                <a:latin typeface="Courier New"/>
                <a:ea typeface="Courier New"/>
                <a:cs typeface="Courier New"/>
                <a:sym typeface="Courier New"/>
              </a:rPr>
              <a:t>&lt;corr&gt;</a:t>
            </a:r>
            <a:r>
              <a:rPr lang="es" sz="1400">
                <a:highlight>
                  <a:srgbClr val="FFFFFF"/>
                </a:highlight>
                <a:latin typeface="Courier New"/>
                <a:ea typeface="Courier New"/>
                <a:cs typeface="Courier New"/>
                <a:sym typeface="Courier New"/>
              </a:rPr>
              <a:t>which</a:t>
            </a:r>
            <a:r>
              <a:rPr lang="es" sz="1400">
                <a:solidFill>
                  <a:srgbClr val="800000"/>
                </a:solidFill>
                <a:highlight>
                  <a:srgbClr val="FFFFFF"/>
                </a:highlight>
                <a:latin typeface="Courier New"/>
                <a:ea typeface="Courier New"/>
                <a:cs typeface="Courier New"/>
                <a:sym typeface="Courier New"/>
              </a:rPr>
              <a:t>&lt;/corr&gt;</a:t>
            </a:r>
            <a:r>
              <a:rPr lang="es" sz="1400">
                <a:highlight>
                  <a:srgbClr val="FFFFFF"/>
                </a:highlight>
                <a:latin typeface="Courier New"/>
                <a:ea typeface="Courier New"/>
                <a:cs typeface="Courier New"/>
                <a:sym typeface="Courier New"/>
              </a:rPr>
              <a:t> multiply</a:t>
            </a:r>
            <a:endParaRPr sz="1400">
              <a:highlight>
                <a:srgbClr val="FFFFFF"/>
              </a:highlight>
              <a:latin typeface="Courier New"/>
              <a:ea typeface="Courier New"/>
              <a:cs typeface="Courier New"/>
              <a:sym typeface="Courier New"/>
            </a:endParaRPr>
          </a:p>
        </p:txBody>
      </p:sp>
      <p:sp>
        <p:nvSpPr>
          <p:cNvPr id="418" name="Google Shape;418;p60"/>
          <p:cNvSpPr txBox="1"/>
          <p:nvPr/>
        </p:nvSpPr>
        <p:spPr>
          <a:xfrm>
            <a:off x="7066133" y="4360060"/>
            <a:ext cx="4000000" cy="679200"/>
          </a:xfrm>
          <a:prstGeom prst="rect">
            <a:avLst/>
          </a:prstGeom>
          <a:noFill/>
          <a:ln>
            <a:noFill/>
          </a:ln>
        </p:spPr>
        <p:txBody>
          <a:bodyPr spcFirstLastPara="1" wrap="square" lIns="121900" tIns="121900" rIns="121900" bIns="121900" anchor="t" anchorCtr="0">
            <a:noAutofit/>
          </a:bodyPr>
          <a:lstStyle/>
          <a:p>
            <a:pPr>
              <a:lnSpc>
                <a:spcPct val="135714"/>
              </a:lnSpc>
            </a:pPr>
            <a:r>
              <a:rPr lang="es" sz="1400">
                <a:highlight>
                  <a:srgbClr val="FFFFFF"/>
                </a:highlight>
                <a:latin typeface="Courier New"/>
                <a:ea typeface="Courier New"/>
                <a:cs typeface="Courier New"/>
                <a:sym typeface="Courier New"/>
              </a:rPr>
              <a:t>Cattle, </a:t>
            </a:r>
            <a:r>
              <a:rPr lang="es" sz="1400">
                <a:solidFill>
                  <a:srgbClr val="800000"/>
                </a:solidFill>
                <a:highlight>
                  <a:srgbClr val="FFFFFF"/>
                </a:highlight>
                <a:latin typeface="Courier New"/>
                <a:ea typeface="Courier New"/>
                <a:cs typeface="Courier New"/>
                <a:sym typeface="Courier New"/>
              </a:rPr>
              <a:t>&lt;sic&gt;</a:t>
            </a:r>
            <a:r>
              <a:rPr lang="es" sz="1400">
                <a:highlight>
                  <a:srgbClr val="FFFFFF"/>
                </a:highlight>
                <a:latin typeface="Courier New"/>
                <a:ea typeface="Courier New"/>
                <a:cs typeface="Courier New"/>
                <a:sym typeface="Courier New"/>
              </a:rPr>
              <a:t>wich</a:t>
            </a:r>
            <a:r>
              <a:rPr lang="es" sz="1400">
                <a:solidFill>
                  <a:srgbClr val="800000"/>
                </a:solidFill>
                <a:highlight>
                  <a:srgbClr val="FFFFFF"/>
                </a:highlight>
                <a:latin typeface="Courier New"/>
                <a:ea typeface="Courier New"/>
                <a:cs typeface="Courier New"/>
                <a:sym typeface="Courier New"/>
              </a:rPr>
              <a:t>&lt;/sic&gt;</a:t>
            </a:r>
            <a:r>
              <a:rPr lang="es" sz="1400">
                <a:highlight>
                  <a:srgbClr val="FFFFFF"/>
                </a:highlight>
                <a:latin typeface="Courier New"/>
                <a:ea typeface="Courier New"/>
                <a:cs typeface="Courier New"/>
                <a:sym typeface="Courier New"/>
              </a:rPr>
              <a:t> multiply</a:t>
            </a:r>
            <a:endParaRPr sz="1400">
              <a:highlight>
                <a:srgbClr val="FFFFFF"/>
              </a:highlight>
              <a:latin typeface="Courier New"/>
              <a:ea typeface="Courier New"/>
              <a:cs typeface="Courier New"/>
              <a:sym typeface="Courier New"/>
            </a:endParaRPr>
          </a:p>
        </p:txBody>
      </p:sp>
      <p:sp>
        <p:nvSpPr>
          <p:cNvPr id="419" name="Google Shape;419;p60"/>
          <p:cNvSpPr txBox="1"/>
          <p:nvPr/>
        </p:nvSpPr>
        <p:spPr>
          <a:xfrm>
            <a:off x="5886933" y="4318467"/>
            <a:ext cx="686800" cy="541200"/>
          </a:xfrm>
          <a:prstGeom prst="rect">
            <a:avLst/>
          </a:prstGeom>
          <a:noFill/>
          <a:ln>
            <a:noFill/>
          </a:ln>
        </p:spPr>
        <p:txBody>
          <a:bodyPr spcFirstLastPara="1" wrap="square" lIns="121900" tIns="121900" rIns="121900" bIns="121900" anchor="t" anchorCtr="0">
            <a:noAutofit/>
          </a:bodyPr>
          <a:lstStyle/>
          <a:p>
            <a:r>
              <a:rPr lang="es" sz="2400" b="1">
                <a:solidFill>
                  <a:schemeClr val="dk1"/>
                </a:solidFill>
                <a:latin typeface="Garamond"/>
                <a:ea typeface="Garamond"/>
                <a:cs typeface="Garamond"/>
                <a:sym typeface="Garamond"/>
              </a:rPr>
              <a:t>OR</a:t>
            </a:r>
            <a:endParaRPr sz="2400" b="1">
              <a:solidFill>
                <a:schemeClr val="dk1"/>
              </a:solidFill>
              <a:latin typeface="Garamond"/>
              <a:ea typeface="Garamond"/>
              <a:cs typeface="Garamond"/>
              <a:sym typeface="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1"/>
          <p:cNvSpPr txBox="1">
            <a:spLocks noGrp="1"/>
          </p:cNvSpPr>
          <p:nvPr>
            <p:ph type="title"/>
          </p:nvPr>
        </p:nvSpPr>
        <p:spPr>
          <a:xfrm>
            <a:off x="0" y="-118100"/>
            <a:ext cx="12192000" cy="1218400"/>
          </a:xfrm>
          <a:prstGeom prst="rect">
            <a:avLst/>
          </a:prstGeom>
        </p:spPr>
        <p:txBody>
          <a:bodyPr spcFirstLastPara="1" vert="horz" wrap="square" lIns="121900" tIns="121900" rIns="121900" bIns="121900" rtlCol="0" anchor="b" anchorCtr="0">
            <a:noAutofit/>
          </a:bodyPr>
          <a:lstStyle/>
          <a:p>
            <a:r>
              <a:rPr lang="es"/>
              <a:t>Encoding Editorial Interventions</a:t>
            </a:r>
            <a:endParaRPr/>
          </a:p>
        </p:txBody>
      </p:sp>
      <p:sp>
        <p:nvSpPr>
          <p:cNvPr id="425" name="Google Shape;425;p61"/>
          <p:cNvSpPr txBox="1"/>
          <p:nvPr/>
        </p:nvSpPr>
        <p:spPr>
          <a:xfrm>
            <a:off x="750133" y="1015267"/>
            <a:ext cx="10960400" cy="1424800"/>
          </a:xfrm>
          <a:prstGeom prst="rect">
            <a:avLst/>
          </a:prstGeom>
          <a:noFill/>
          <a:ln>
            <a:noFill/>
          </a:ln>
        </p:spPr>
        <p:txBody>
          <a:bodyPr spcFirstLastPara="1" wrap="square" lIns="121900" tIns="121900" rIns="121900" bIns="121900" anchor="t" anchorCtr="0">
            <a:noAutofit/>
          </a:bodyPr>
          <a:lstStyle/>
          <a:p>
            <a:pPr algn="ctr"/>
            <a:r>
              <a:rPr lang="es" sz="2267" u="sng">
                <a:solidFill>
                  <a:schemeClr val="hlink"/>
                </a:solidFill>
                <a:latin typeface="Garamond"/>
                <a:ea typeface="Garamond"/>
                <a:cs typeface="Garamond"/>
                <a:sym typeface="Garamond"/>
                <a:hlinkClick r:id="rId3"/>
              </a:rPr>
              <a:t>https://tei-c.org/release/doc/tei-p5-exemplars/html/tei_simplePrint.doc.html#Simple-edit1</a:t>
            </a:r>
            <a:endParaRPr sz="2267">
              <a:solidFill>
                <a:schemeClr val="dk1"/>
              </a:solidFill>
              <a:latin typeface="Garamond"/>
              <a:ea typeface="Garamond"/>
              <a:cs typeface="Garamond"/>
              <a:sym typeface="Garamond"/>
            </a:endParaRPr>
          </a:p>
        </p:txBody>
      </p:sp>
      <p:sp>
        <p:nvSpPr>
          <p:cNvPr id="427" name="Google Shape;427;p61"/>
          <p:cNvSpPr txBox="1"/>
          <p:nvPr/>
        </p:nvSpPr>
        <p:spPr>
          <a:xfrm>
            <a:off x="5029400" y="2767533"/>
            <a:ext cx="2133200" cy="494800"/>
          </a:xfrm>
          <a:prstGeom prst="rect">
            <a:avLst/>
          </a:prstGeom>
          <a:noFill/>
          <a:ln>
            <a:noFill/>
          </a:ln>
        </p:spPr>
        <p:txBody>
          <a:bodyPr spcFirstLastPara="1" wrap="square" lIns="121900" tIns="121900" rIns="121900" bIns="121900" anchor="t" anchorCtr="0">
            <a:noAutofit/>
          </a:bodyPr>
          <a:lstStyle/>
          <a:p>
            <a:pPr algn="ctr">
              <a:lnSpc>
                <a:spcPct val="200000"/>
              </a:lnSpc>
            </a:pPr>
            <a:r>
              <a:rPr lang="es" sz="1667" dirty="0">
                <a:solidFill>
                  <a:srgbClr val="800000"/>
                </a:solidFill>
                <a:highlight>
                  <a:srgbClr val="FFFFFF"/>
                </a:highlight>
                <a:latin typeface="Courier New"/>
                <a:ea typeface="Courier New"/>
                <a:cs typeface="Courier New"/>
                <a:sym typeface="Courier New"/>
              </a:rPr>
              <a:t>&lt;choice&gt;</a:t>
            </a:r>
            <a:endParaRPr dirty="0">
              <a:solidFill>
                <a:srgbClr val="800000"/>
              </a:solidFill>
              <a:highlight>
                <a:srgbClr val="FFFFFF"/>
              </a:highlight>
              <a:latin typeface="Courier New"/>
              <a:ea typeface="Courier New"/>
              <a:cs typeface="Courier New"/>
              <a:sym typeface="Courier New"/>
            </a:endParaRPr>
          </a:p>
        </p:txBody>
      </p:sp>
      <p:sp>
        <p:nvSpPr>
          <p:cNvPr id="429" name="Google Shape;429;p61"/>
          <p:cNvSpPr txBox="1"/>
          <p:nvPr/>
        </p:nvSpPr>
        <p:spPr>
          <a:xfrm>
            <a:off x="6996133" y="2767533"/>
            <a:ext cx="4259200" cy="659600"/>
          </a:xfrm>
          <a:prstGeom prst="rect">
            <a:avLst/>
          </a:prstGeom>
          <a:noFill/>
          <a:ln>
            <a:noFill/>
          </a:ln>
        </p:spPr>
        <p:txBody>
          <a:bodyPr spcFirstLastPara="1" wrap="square" lIns="121900" tIns="121900" rIns="121900" bIns="121900" anchor="t" anchorCtr="0">
            <a:noAutofit/>
          </a:bodyPr>
          <a:lstStyle/>
          <a:p>
            <a:r>
              <a:rPr lang="es" sz="1600">
                <a:latin typeface="Garamond"/>
                <a:ea typeface="Garamond"/>
                <a:cs typeface="Garamond"/>
                <a:sym typeface="Garamond"/>
              </a:rPr>
              <a:t>(corrección) contiene la forma correcta de un pasaje aparentemente erróneo en el texto de copia.</a:t>
            </a:r>
            <a:endParaRPr sz="1600">
              <a:latin typeface="Garamond"/>
              <a:ea typeface="Garamond"/>
              <a:cs typeface="Garamond"/>
              <a:sym typeface="Garamond"/>
            </a:endParaRPr>
          </a:p>
          <a:p>
            <a:endParaRPr sz="1600">
              <a:latin typeface="Garamond"/>
              <a:ea typeface="Garamond"/>
              <a:cs typeface="Garamond"/>
              <a:sym typeface="Garamond"/>
            </a:endParaRPr>
          </a:p>
        </p:txBody>
      </p:sp>
      <p:sp>
        <p:nvSpPr>
          <p:cNvPr id="430" name="Google Shape;430;p61"/>
          <p:cNvSpPr txBox="1"/>
          <p:nvPr/>
        </p:nvSpPr>
        <p:spPr>
          <a:xfrm>
            <a:off x="6652500" y="2011100"/>
            <a:ext cx="4699200" cy="582800"/>
          </a:xfrm>
          <a:prstGeom prst="rect">
            <a:avLst/>
          </a:prstGeom>
          <a:noFill/>
          <a:ln>
            <a:noFill/>
          </a:ln>
        </p:spPr>
        <p:txBody>
          <a:bodyPr spcFirstLastPara="1" wrap="square" lIns="121900" tIns="121900" rIns="121900" bIns="121900" anchor="t" anchorCtr="0">
            <a:noAutofit/>
          </a:bodyPr>
          <a:lstStyle/>
          <a:p>
            <a:pPr algn="ctr"/>
            <a:r>
              <a:rPr lang="es" sz="2667" b="1">
                <a:solidFill>
                  <a:schemeClr val="dk1"/>
                </a:solidFill>
                <a:latin typeface="Garamond"/>
                <a:ea typeface="Garamond"/>
                <a:cs typeface="Garamond"/>
                <a:sym typeface="Garamond"/>
              </a:rPr>
              <a:t>¿Por qué no ambos?</a:t>
            </a:r>
            <a:endParaRPr sz="2400"/>
          </a:p>
        </p:txBody>
      </p:sp>
      <p:pic>
        <p:nvPicPr>
          <p:cNvPr id="431" name="Google Shape;431;p61"/>
          <p:cNvPicPr preferRelativeResize="0"/>
          <p:nvPr/>
        </p:nvPicPr>
        <p:blipFill>
          <a:blip r:embed="rId4">
            <a:alphaModFix/>
          </a:blip>
          <a:stretch>
            <a:fillRect/>
          </a:stretch>
        </p:blipFill>
        <p:spPr>
          <a:xfrm>
            <a:off x="1191500" y="4350034"/>
            <a:ext cx="5257800" cy="1282700"/>
          </a:xfrm>
          <a:prstGeom prst="rect">
            <a:avLst/>
          </a:prstGeom>
          <a:noFill/>
          <a:ln>
            <a:noFill/>
          </a:ln>
        </p:spPr>
      </p:pic>
      <p:sp>
        <p:nvSpPr>
          <p:cNvPr id="432" name="Google Shape;432;p61"/>
          <p:cNvSpPr txBox="1"/>
          <p:nvPr/>
        </p:nvSpPr>
        <p:spPr>
          <a:xfrm>
            <a:off x="7402533" y="4037800"/>
            <a:ext cx="2706400" cy="2292000"/>
          </a:xfrm>
          <a:prstGeom prst="rect">
            <a:avLst/>
          </a:prstGeom>
          <a:noFill/>
          <a:ln>
            <a:noFill/>
          </a:ln>
        </p:spPr>
        <p:txBody>
          <a:bodyPr spcFirstLastPara="1" wrap="square" lIns="121900" tIns="121900" rIns="121900" bIns="121900" anchor="t" anchorCtr="0">
            <a:noAutofit/>
          </a:bodyPr>
          <a:lstStyle/>
          <a:p>
            <a:pPr>
              <a:lnSpc>
                <a:spcPct val="135714"/>
              </a:lnSpc>
            </a:pPr>
            <a:r>
              <a:rPr lang="es" sz="1400">
                <a:highlight>
                  <a:srgbClr val="FFFFFF"/>
                </a:highlight>
                <a:latin typeface="Courier New"/>
                <a:ea typeface="Courier New"/>
                <a:cs typeface="Courier New"/>
                <a:sym typeface="Courier New"/>
              </a:rPr>
              <a:t>Cattle,</a:t>
            </a:r>
            <a:endParaRPr sz="1400">
              <a:highlight>
                <a:srgbClr val="FFFFFF"/>
              </a:highlight>
              <a:latin typeface="Courier New"/>
              <a:ea typeface="Courier New"/>
              <a:cs typeface="Courier New"/>
              <a:sym typeface="Courier New"/>
            </a:endParaRPr>
          </a:p>
          <a:p>
            <a:pPr>
              <a:lnSpc>
                <a:spcPct val="135714"/>
              </a:lnSpc>
            </a:pPr>
            <a:r>
              <a:rPr lang="es" sz="1400">
                <a:solidFill>
                  <a:srgbClr val="800000"/>
                </a:solidFill>
                <a:highlight>
                  <a:srgbClr val="FFFFFF"/>
                </a:highlight>
                <a:latin typeface="Courier New"/>
                <a:ea typeface="Courier New"/>
                <a:cs typeface="Courier New"/>
                <a:sym typeface="Courier New"/>
              </a:rPr>
              <a:t>&lt;choice&gt;</a:t>
            </a:r>
            <a:endParaRPr sz="1400">
              <a:solidFill>
                <a:srgbClr val="800000"/>
              </a:solidFill>
              <a:highlight>
                <a:srgbClr val="FFFFFF"/>
              </a:highlight>
              <a:latin typeface="Courier New"/>
              <a:ea typeface="Courier New"/>
              <a:cs typeface="Courier New"/>
              <a:sym typeface="Courier New"/>
            </a:endParaRPr>
          </a:p>
          <a:p>
            <a:pPr>
              <a:lnSpc>
                <a:spcPct val="135714"/>
              </a:lnSpc>
            </a:pPr>
            <a:r>
              <a:rPr lang="es" sz="1400">
                <a:highlight>
                  <a:srgbClr val="FFFFFF"/>
                </a:highlight>
                <a:latin typeface="Courier New"/>
                <a:ea typeface="Courier New"/>
                <a:cs typeface="Courier New"/>
                <a:sym typeface="Courier New"/>
              </a:rPr>
              <a:t>  </a:t>
            </a:r>
            <a:r>
              <a:rPr lang="es" sz="1400">
                <a:solidFill>
                  <a:srgbClr val="800000"/>
                </a:solidFill>
                <a:highlight>
                  <a:srgbClr val="FFFFFF"/>
                </a:highlight>
                <a:latin typeface="Courier New"/>
                <a:ea typeface="Courier New"/>
                <a:cs typeface="Courier New"/>
                <a:sym typeface="Courier New"/>
              </a:rPr>
              <a:t>&lt;corr&gt;</a:t>
            </a:r>
            <a:r>
              <a:rPr lang="es" sz="1400">
                <a:highlight>
                  <a:srgbClr val="FFFFFF"/>
                </a:highlight>
                <a:latin typeface="Courier New"/>
                <a:ea typeface="Courier New"/>
                <a:cs typeface="Courier New"/>
                <a:sym typeface="Courier New"/>
              </a:rPr>
              <a:t>which</a:t>
            </a:r>
            <a:r>
              <a:rPr lang="es" sz="1400">
                <a:solidFill>
                  <a:srgbClr val="800000"/>
                </a:solidFill>
                <a:highlight>
                  <a:srgbClr val="FFFFFF"/>
                </a:highlight>
                <a:latin typeface="Courier New"/>
                <a:ea typeface="Courier New"/>
                <a:cs typeface="Courier New"/>
                <a:sym typeface="Courier New"/>
              </a:rPr>
              <a:t>&lt;/corr&gt;</a:t>
            </a:r>
            <a:endParaRPr sz="1400">
              <a:solidFill>
                <a:srgbClr val="800000"/>
              </a:solidFill>
              <a:highlight>
                <a:srgbClr val="FFFFFF"/>
              </a:highlight>
              <a:latin typeface="Courier New"/>
              <a:ea typeface="Courier New"/>
              <a:cs typeface="Courier New"/>
              <a:sym typeface="Courier New"/>
            </a:endParaRPr>
          </a:p>
          <a:p>
            <a:pPr>
              <a:lnSpc>
                <a:spcPct val="135714"/>
              </a:lnSpc>
            </a:pPr>
            <a:r>
              <a:rPr lang="es" sz="1400">
                <a:highlight>
                  <a:srgbClr val="FFFFFF"/>
                </a:highlight>
                <a:latin typeface="Courier New"/>
                <a:ea typeface="Courier New"/>
                <a:cs typeface="Courier New"/>
                <a:sym typeface="Courier New"/>
              </a:rPr>
              <a:t>  </a:t>
            </a:r>
            <a:r>
              <a:rPr lang="es" sz="1400">
                <a:solidFill>
                  <a:srgbClr val="800000"/>
                </a:solidFill>
                <a:highlight>
                  <a:srgbClr val="FFFFFF"/>
                </a:highlight>
                <a:latin typeface="Courier New"/>
                <a:ea typeface="Courier New"/>
                <a:cs typeface="Courier New"/>
                <a:sym typeface="Courier New"/>
              </a:rPr>
              <a:t>&lt;sic&gt;</a:t>
            </a:r>
            <a:r>
              <a:rPr lang="es" sz="1400">
                <a:highlight>
                  <a:srgbClr val="FFFFFF"/>
                </a:highlight>
                <a:latin typeface="Courier New"/>
                <a:ea typeface="Courier New"/>
                <a:cs typeface="Courier New"/>
                <a:sym typeface="Courier New"/>
              </a:rPr>
              <a:t>wich</a:t>
            </a:r>
            <a:r>
              <a:rPr lang="es" sz="1400">
                <a:solidFill>
                  <a:srgbClr val="800000"/>
                </a:solidFill>
                <a:highlight>
                  <a:srgbClr val="FFFFFF"/>
                </a:highlight>
                <a:latin typeface="Courier New"/>
                <a:ea typeface="Courier New"/>
                <a:cs typeface="Courier New"/>
                <a:sym typeface="Courier New"/>
              </a:rPr>
              <a:t>&lt;/sic&gt;</a:t>
            </a:r>
            <a:endParaRPr sz="1400">
              <a:solidFill>
                <a:srgbClr val="800000"/>
              </a:solidFill>
              <a:highlight>
                <a:srgbClr val="FFFFFF"/>
              </a:highlight>
              <a:latin typeface="Courier New"/>
              <a:ea typeface="Courier New"/>
              <a:cs typeface="Courier New"/>
              <a:sym typeface="Courier New"/>
            </a:endParaRPr>
          </a:p>
          <a:p>
            <a:pPr>
              <a:lnSpc>
                <a:spcPct val="135714"/>
              </a:lnSpc>
            </a:pPr>
            <a:r>
              <a:rPr lang="es" sz="1400">
                <a:solidFill>
                  <a:srgbClr val="800000"/>
                </a:solidFill>
                <a:highlight>
                  <a:srgbClr val="FFFFFF"/>
                </a:highlight>
                <a:latin typeface="Courier New"/>
                <a:ea typeface="Courier New"/>
                <a:cs typeface="Courier New"/>
                <a:sym typeface="Courier New"/>
              </a:rPr>
              <a:t>&lt;/choice&gt;</a:t>
            </a:r>
            <a:endParaRPr sz="1400">
              <a:solidFill>
                <a:srgbClr val="800000"/>
              </a:solidFill>
              <a:highlight>
                <a:srgbClr val="FFFFFF"/>
              </a:highlight>
              <a:latin typeface="Courier New"/>
              <a:ea typeface="Courier New"/>
              <a:cs typeface="Courier New"/>
              <a:sym typeface="Courier New"/>
            </a:endParaRPr>
          </a:p>
          <a:p>
            <a:pPr>
              <a:lnSpc>
                <a:spcPct val="135714"/>
              </a:lnSpc>
            </a:pPr>
            <a:r>
              <a:rPr lang="es" sz="1400">
                <a:highlight>
                  <a:srgbClr val="FFFFFF"/>
                </a:highlight>
                <a:latin typeface="Courier New"/>
                <a:ea typeface="Courier New"/>
                <a:cs typeface="Courier New"/>
                <a:sym typeface="Courier New"/>
              </a:rPr>
              <a:t>multiply</a:t>
            </a:r>
            <a:endParaRPr sz="1400">
              <a:highlight>
                <a:srgbClr val="FFFFFF"/>
              </a:highlight>
              <a:latin typeface="Courier New"/>
              <a:ea typeface="Courier New"/>
              <a:cs typeface="Courier New"/>
              <a:sym typeface="Courier New"/>
            </a:endParaRPr>
          </a:p>
        </p:txBody>
      </p:sp>
      <p:cxnSp>
        <p:nvCxnSpPr>
          <p:cNvPr id="433" name="Google Shape;433;p61"/>
          <p:cNvCxnSpPr/>
          <p:nvPr/>
        </p:nvCxnSpPr>
        <p:spPr>
          <a:xfrm>
            <a:off x="5645200" y="3866667"/>
            <a:ext cx="9016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3"/>
          <p:cNvSpPr txBox="1">
            <a:spLocks noGrp="1"/>
          </p:cNvSpPr>
          <p:nvPr>
            <p:ph type="title"/>
          </p:nvPr>
        </p:nvSpPr>
        <p:spPr>
          <a:xfrm>
            <a:off x="0" y="-118100"/>
            <a:ext cx="12192000" cy="1218400"/>
          </a:xfrm>
          <a:prstGeom prst="rect">
            <a:avLst/>
          </a:prstGeom>
        </p:spPr>
        <p:txBody>
          <a:bodyPr spcFirstLastPara="1" vert="horz" wrap="square" lIns="121900" tIns="121900" rIns="121900" bIns="121900" rtlCol="0" anchor="b" anchorCtr="0">
            <a:noAutofit/>
          </a:bodyPr>
          <a:lstStyle/>
          <a:p>
            <a:r>
              <a:rPr lang="es"/>
              <a:t>Encoding Editorial Interventions</a:t>
            </a:r>
            <a:endParaRPr/>
          </a:p>
        </p:txBody>
      </p:sp>
      <p:sp>
        <p:nvSpPr>
          <p:cNvPr id="447" name="Google Shape;447;p63"/>
          <p:cNvSpPr txBox="1"/>
          <p:nvPr/>
        </p:nvSpPr>
        <p:spPr>
          <a:xfrm>
            <a:off x="750133" y="1015267"/>
            <a:ext cx="10960400" cy="1424800"/>
          </a:xfrm>
          <a:prstGeom prst="rect">
            <a:avLst/>
          </a:prstGeom>
          <a:noFill/>
          <a:ln>
            <a:noFill/>
          </a:ln>
        </p:spPr>
        <p:txBody>
          <a:bodyPr spcFirstLastPara="1" wrap="square" lIns="121900" tIns="121900" rIns="121900" bIns="121900" anchor="t" anchorCtr="0">
            <a:noAutofit/>
          </a:bodyPr>
          <a:lstStyle/>
          <a:p>
            <a:pPr algn="ctr"/>
            <a:r>
              <a:rPr lang="es" sz="2267" u="sng">
                <a:solidFill>
                  <a:schemeClr val="hlink"/>
                </a:solidFill>
                <a:latin typeface="Garamond"/>
                <a:ea typeface="Garamond"/>
                <a:cs typeface="Garamond"/>
                <a:sym typeface="Garamond"/>
                <a:hlinkClick r:id="rId3"/>
              </a:rPr>
              <a:t>https://tei-c.org/release/doc/tei-p5-exemplars/html/tei_simplePrint.doc.html#Simple-edit1</a:t>
            </a:r>
            <a:endParaRPr sz="2267">
              <a:solidFill>
                <a:schemeClr val="dk1"/>
              </a:solidFill>
              <a:latin typeface="Garamond"/>
              <a:ea typeface="Garamond"/>
              <a:cs typeface="Garamond"/>
              <a:sym typeface="Garamond"/>
            </a:endParaRPr>
          </a:p>
        </p:txBody>
      </p:sp>
      <p:sp>
        <p:nvSpPr>
          <p:cNvPr id="449" name="Google Shape;449;p63"/>
          <p:cNvSpPr txBox="1"/>
          <p:nvPr/>
        </p:nvSpPr>
        <p:spPr>
          <a:xfrm>
            <a:off x="5029400" y="2767533"/>
            <a:ext cx="2133200" cy="494800"/>
          </a:xfrm>
          <a:prstGeom prst="rect">
            <a:avLst/>
          </a:prstGeom>
          <a:noFill/>
          <a:ln>
            <a:noFill/>
          </a:ln>
        </p:spPr>
        <p:txBody>
          <a:bodyPr spcFirstLastPara="1" wrap="square" lIns="121900" tIns="121900" rIns="121900" bIns="121900" anchor="t" anchorCtr="0">
            <a:noAutofit/>
          </a:bodyPr>
          <a:lstStyle/>
          <a:p>
            <a:pPr algn="ctr">
              <a:lnSpc>
                <a:spcPct val="200000"/>
              </a:lnSpc>
            </a:pPr>
            <a:r>
              <a:rPr lang="es" sz="1667">
                <a:solidFill>
                  <a:srgbClr val="800000"/>
                </a:solidFill>
                <a:highlight>
                  <a:srgbClr val="FFFFFF"/>
                </a:highlight>
                <a:latin typeface="Courier New"/>
                <a:ea typeface="Courier New"/>
                <a:cs typeface="Courier New"/>
                <a:sym typeface="Courier New"/>
              </a:rPr>
              <a:t>&lt;orig&gt;</a:t>
            </a:r>
            <a:endParaRPr>
              <a:solidFill>
                <a:srgbClr val="800000"/>
              </a:solidFill>
              <a:highlight>
                <a:srgbClr val="FFFFFF"/>
              </a:highlight>
              <a:latin typeface="Courier New"/>
              <a:ea typeface="Courier New"/>
              <a:cs typeface="Courier New"/>
              <a:sym typeface="Courier New"/>
            </a:endParaRPr>
          </a:p>
        </p:txBody>
      </p:sp>
      <p:sp>
        <p:nvSpPr>
          <p:cNvPr id="452" name="Google Shape;452;p63"/>
          <p:cNvSpPr txBox="1"/>
          <p:nvPr/>
        </p:nvSpPr>
        <p:spPr>
          <a:xfrm>
            <a:off x="6996133" y="2767533"/>
            <a:ext cx="4259200" cy="659600"/>
          </a:xfrm>
          <a:prstGeom prst="rect">
            <a:avLst/>
          </a:prstGeom>
          <a:noFill/>
          <a:ln>
            <a:noFill/>
          </a:ln>
        </p:spPr>
        <p:txBody>
          <a:bodyPr spcFirstLastPara="1" wrap="square" lIns="121900" tIns="121900" rIns="121900" bIns="121900" anchor="t" anchorCtr="0">
            <a:noAutofit/>
          </a:bodyPr>
          <a:lstStyle/>
          <a:p>
            <a:r>
              <a:rPr lang="es" sz="1600">
                <a:latin typeface="Garamond"/>
                <a:ea typeface="Garamond"/>
                <a:cs typeface="Garamond"/>
                <a:sym typeface="Garamond"/>
              </a:rPr>
              <a:t>(forma original) contiene una lectura que se marca como fiel al original.</a:t>
            </a:r>
            <a:endParaRPr sz="1600">
              <a:latin typeface="Garamond"/>
              <a:ea typeface="Garamond"/>
              <a:cs typeface="Garamond"/>
              <a:sym typeface="Garamond"/>
            </a:endParaRPr>
          </a:p>
        </p:txBody>
      </p:sp>
      <p:sp>
        <p:nvSpPr>
          <p:cNvPr id="453" name="Google Shape;453;p63"/>
          <p:cNvSpPr txBox="1"/>
          <p:nvPr/>
        </p:nvSpPr>
        <p:spPr>
          <a:xfrm>
            <a:off x="7044996" y="3677000"/>
            <a:ext cx="4562400" cy="659600"/>
          </a:xfrm>
          <a:prstGeom prst="rect">
            <a:avLst/>
          </a:prstGeom>
          <a:noFill/>
          <a:ln>
            <a:noFill/>
          </a:ln>
        </p:spPr>
        <p:txBody>
          <a:bodyPr spcFirstLastPara="1" wrap="square" lIns="121900" tIns="121900" rIns="121900" bIns="121900" anchor="t" anchorCtr="0">
            <a:noAutofit/>
          </a:bodyPr>
          <a:lstStyle/>
          <a:p>
            <a:r>
              <a:rPr lang="es" sz="1600">
                <a:latin typeface="Garamond"/>
                <a:ea typeface="Garamond"/>
                <a:cs typeface="Garamond"/>
                <a:sym typeface="Garamond"/>
              </a:rPr>
              <a:t>(regularización) contiene una lectura que ha sido regularizada o normalizada en algún sentido.</a:t>
            </a:r>
            <a:endParaRPr sz="1600">
              <a:latin typeface="Garamond"/>
              <a:ea typeface="Garamond"/>
              <a:cs typeface="Garamond"/>
              <a:sym typeface="Garamond"/>
            </a:endParaRPr>
          </a:p>
        </p:txBody>
      </p:sp>
      <p:sp>
        <p:nvSpPr>
          <p:cNvPr id="454" name="Google Shape;454;p63"/>
          <p:cNvSpPr txBox="1"/>
          <p:nvPr/>
        </p:nvSpPr>
        <p:spPr>
          <a:xfrm>
            <a:off x="6652500" y="2011100"/>
            <a:ext cx="4699200" cy="582800"/>
          </a:xfrm>
          <a:prstGeom prst="rect">
            <a:avLst/>
          </a:prstGeom>
          <a:noFill/>
          <a:ln>
            <a:noFill/>
          </a:ln>
        </p:spPr>
        <p:txBody>
          <a:bodyPr spcFirstLastPara="1" wrap="square" lIns="121900" tIns="121900" rIns="121900" bIns="121900" anchor="t" anchorCtr="0">
            <a:noAutofit/>
          </a:bodyPr>
          <a:lstStyle/>
          <a:p>
            <a:pPr algn="ctr"/>
            <a:r>
              <a:rPr lang="es" sz="2667" b="1">
                <a:solidFill>
                  <a:schemeClr val="dk1"/>
                </a:solidFill>
                <a:latin typeface="Garamond"/>
                <a:ea typeface="Garamond"/>
                <a:cs typeface="Garamond"/>
                <a:sym typeface="Garamond"/>
              </a:rPr>
              <a:t>Normalización</a:t>
            </a:r>
            <a:endParaRPr sz="2400"/>
          </a:p>
        </p:txBody>
      </p:sp>
      <p:sp>
        <p:nvSpPr>
          <p:cNvPr id="455" name="Google Shape;455;p63"/>
          <p:cNvSpPr txBox="1"/>
          <p:nvPr/>
        </p:nvSpPr>
        <p:spPr>
          <a:xfrm>
            <a:off x="5029400" y="3681933"/>
            <a:ext cx="2133200" cy="494800"/>
          </a:xfrm>
          <a:prstGeom prst="rect">
            <a:avLst/>
          </a:prstGeom>
          <a:noFill/>
          <a:ln>
            <a:noFill/>
          </a:ln>
        </p:spPr>
        <p:txBody>
          <a:bodyPr spcFirstLastPara="1" wrap="square" lIns="121900" tIns="121900" rIns="121900" bIns="121900" anchor="t" anchorCtr="0">
            <a:noAutofit/>
          </a:bodyPr>
          <a:lstStyle/>
          <a:p>
            <a:pPr algn="ctr">
              <a:lnSpc>
                <a:spcPct val="200000"/>
              </a:lnSpc>
            </a:pPr>
            <a:r>
              <a:rPr lang="es" sz="1667">
                <a:solidFill>
                  <a:srgbClr val="800000"/>
                </a:solidFill>
                <a:highlight>
                  <a:srgbClr val="FFFFFF"/>
                </a:highlight>
                <a:latin typeface="Courier New"/>
                <a:ea typeface="Courier New"/>
                <a:cs typeface="Courier New"/>
                <a:sym typeface="Courier New"/>
              </a:rPr>
              <a:t>&lt;reg&gt;</a:t>
            </a:r>
            <a:endParaRPr>
              <a:solidFill>
                <a:srgbClr val="800000"/>
              </a:solidFill>
              <a:highlight>
                <a:srgbClr val="FFFFFF"/>
              </a:highlight>
              <a:latin typeface="Courier New"/>
              <a:ea typeface="Courier New"/>
              <a:cs typeface="Courier New"/>
              <a:sym typeface="Courier New"/>
            </a:endParaRPr>
          </a:p>
        </p:txBody>
      </p:sp>
      <p:pic>
        <p:nvPicPr>
          <p:cNvPr id="456" name="Google Shape;456;p63"/>
          <p:cNvPicPr preferRelativeResize="0"/>
          <p:nvPr/>
        </p:nvPicPr>
        <p:blipFill>
          <a:blip r:embed="rId4">
            <a:alphaModFix/>
          </a:blip>
          <a:stretch>
            <a:fillRect/>
          </a:stretch>
        </p:blipFill>
        <p:spPr>
          <a:xfrm>
            <a:off x="750133" y="4889810"/>
            <a:ext cx="7521467" cy="84306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4"/>
          <p:cNvSpPr txBox="1">
            <a:spLocks noGrp="1"/>
          </p:cNvSpPr>
          <p:nvPr>
            <p:ph type="title"/>
          </p:nvPr>
        </p:nvSpPr>
        <p:spPr>
          <a:xfrm>
            <a:off x="0" y="-118100"/>
            <a:ext cx="12192000" cy="1218400"/>
          </a:xfrm>
          <a:prstGeom prst="rect">
            <a:avLst/>
          </a:prstGeom>
        </p:spPr>
        <p:txBody>
          <a:bodyPr spcFirstLastPara="1" vert="horz" wrap="square" lIns="121900" tIns="121900" rIns="121900" bIns="121900" rtlCol="0" anchor="b" anchorCtr="0">
            <a:noAutofit/>
          </a:bodyPr>
          <a:lstStyle/>
          <a:p>
            <a:r>
              <a:rPr lang="es"/>
              <a:t>Encoding Editorial Interventions</a:t>
            </a:r>
            <a:endParaRPr/>
          </a:p>
        </p:txBody>
      </p:sp>
      <p:sp>
        <p:nvSpPr>
          <p:cNvPr id="462" name="Google Shape;462;p64"/>
          <p:cNvSpPr txBox="1"/>
          <p:nvPr/>
        </p:nvSpPr>
        <p:spPr>
          <a:xfrm>
            <a:off x="750133" y="1015267"/>
            <a:ext cx="10960400" cy="1424800"/>
          </a:xfrm>
          <a:prstGeom prst="rect">
            <a:avLst/>
          </a:prstGeom>
          <a:noFill/>
          <a:ln>
            <a:noFill/>
          </a:ln>
        </p:spPr>
        <p:txBody>
          <a:bodyPr spcFirstLastPara="1" wrap="square" lIns="121900" tIns="121900" rIns="121900" bIns="121900" anchor="t" anchorCtr="0">
            <a:noAutofit/>
          </a:bodyPr>
          <a:lstStyle/>
          <a:p>
            <a:pPr algn="ctr"/>
            <a:r>
              <a:rPr lang="es" sz="2267" u="sng">
                <a:solidFill>
                  <a:schemeClr val="hlink"/>
                </a:solidFill>
                <a:latin typeface="Garamond"/>
                <a:ea typeface="Garamond"/>
                <a:cs typeface="Garamond"/>
                <a:sym typeface="Garamond"/>
                <a:hlinkClick r:id="rId3"/>
              </a:rPr>
              <a:t>https://tei-c.org/release/doc/tei-p5-exemplars/html/tei_simplePrint.doc.html#Simple-edit1</a:t>
            </a:r>
            <a:endParaRPr sz="2267">
              <a:solidFill>
                <a:schemeClr val="dk1"/>
              </a:solidFill>
              <a:latin typeface="Garamond"/>
              <a:ea typeface="Garamond"/>
              <a:cs typeface="Garamond"/>
              <a:sym typeface="Garamond"/>
            </a:endParaRPr>
          </a:p>
        </p:txBody>
      </p:sp>
      <p:sp>
        <p:nvSpPr>
          <p:cNvPr id="463" name="Google Shape;463;p64"/>
          <p:cNvSpPr txBox="1"/>
          <p:nvPr/>
        </p:nvSpPr>
        <p:spPr>
          <a:xfrm>
            <a:off x="1259233" y="3404067"/>
            <a:ext cx="4288400" cy="835200"/>
          </a:xfrm>
          <a:prstGeom prst="rect">
            <a:avLst/>
          </a:prstGeom>
          <a:noFill/>
          <a:ln>
            <a:noFill/>
          </a:ln>
        </p:spPr>
        <p:txBody>
          <a:bodyPr spcFirstLastPara="1" wrap="square" lIns="121900" tIns="121900" rIns="121900" bIns="121900" anchor="t" anchorCtr="0">
            <a:noAutofit/>
          </a:bodyPr>
          <a:lstStyle/>
          <a:p>
            <a:pPr>
              <a:lnSpc>
                <a:spcPct val="135714"/>
              </a:lnSpc>
            </a:pPr>
            <a:r>
              <a:rPr lang="es" sz="1400">
                <a:highlight>
                  <a:srgbClr val="FFFFFF"/>
                </a:highlight>
                <a:latin typeface="Courier New"/>
                <a:ea typeface="Courier New"/>
                <a:cs typeface="Courier New"/>
                <a:sym typeface="Courier New"/>
              </a:rPr>
              <a:t>llamado </a:t>
            </a:r>
            <a:r>
              <a:rPr lang="es" sz="1400">
                <a:solidFill>
                  <a:srgbClr val="800000"/>
                </a:solidFill>
                <a:highlight>
                  <a:srgbClr val="FFFFFF"/>
                </a:highlight>
                <a:latin typeface="Courier New"/>
                <a:ea typeface="Courier New"/>
                <a:cs typeface="Courier New"/>
                <a:sym typeface="Courier New"/>
              </a:rPr>
              <a:t>&lt;orig&gt;</a:t>
            </a:r>
            <a:r>
              <a:rPr lang="es" sz="1400">
                <a:highlight>
                  <a:srgbClr val="FFFFFF"/>
                </a:highlight>
                <a:latin typeface="Courier New"/>
                <a:ea typeface="Courier New"/>
                <a:cs typeface="Courier New"/>
                <a:sym typeface="Courier New"/>
              </a:rPr>
              <a:t>Riochuelo</a:t>
            </a:r>
            <a:r>
              <a:rPr lang="es" sz="1400">
                <a:solidFill>
                  <a:srgbClr val="800000"/>
                </a:solidFill>
                <a:highlight>
                  <a:srgbClr val="FFFFFF"/>
                </a:highlight>
                <a:latin typeface="Courier New"/>
                <a:ea typeface="Courier New"/>
                <a:cs typeface="Courier New"/>
                <a:sym typeface="Courier New"/>
              </a:rPr>
              <a:t>&lt;/orig&gt;</a:t>
            </a:r>
            <a:r>
              <a:rPr lang="es" sz="1400">
                <a:highlight>
                  <a:srgbClr val="FFFFFF"/>
                </a:highlight>
                <a:latin typeface="Courier New"/>
                <a:ea typeface="Courier New"/>
                <a:cs typeface="Courier New"/>
                <a:sym typeface="Courier New"/>
              </a:rPr>
              <a:t> que</a:t>
            </a:r>
            <a:endParaRPr sz="1400">
              <a:highlight>
                <a:srgbClr val="FFFFFF"/>
              </a:highlight>
              <a:latin typeface="Courier New"/>
              <a:ea typeface="Courier New"/>
              <a:cs typeface="Courier New"/>
              <a:sym typeface="Courier New"/>
            </a:endParaRPr>
          </a:p>
        </p:txBody>
      </p:sp>
      <p:sp>
        <p:nvSpPr>
          <p:cNvPr id="464" name="Google Shape;464;p64"/>
          <p:cNvSpPr txBox="1"/>
          <p:nvPr/>
        </p:nvSpPr>
        <p:spPr>
          <a:xfrm>
            <a:off x="1368767" y="4837660"/>
            <a:ext cx="4000000" cy="679200"/>
          </a:xfrm>
          <a:prstGeom prst="rect">
            <a:avLst/>
          </a:prstGeom>
          <a:noFill/>
          <a:ln>
            <a:noFill/>
          </a:ln>
        </p:spPr>
        <p:txBody>
          <a:bodyPr spcFirstLastPara="1" wrap="square" lIns="121900" tIns="121900" rIns="121900" bIns="121900" anchor="t" anchorCtr="0">
            <a:noAutofit/>
          </a:bodyPr>
          <a:lstStyle/>
          <a:p>
            <a:pPr>
              <a:lnSpc>
                <a:spcPct val="135714"/>
              </a:lnSpc>
            </a:pPr>
            <a:r>
              <a:rPr lang="es" sz="1400">
                <a:highlight>
                  <a:srgbClr val="FFFFFF"/>
                </a:highlight>
                <a:latin typeface="Courier New"/>
                <a:ea typeface="Courier New"/>
                <a:cs typeface="Courier New"/>
                <a:sym typeface="Courier New"/>
              </a:rPr>
              <a:t>llamado </a:t>
            </a:r>
            <a:r>
              <a:rPr lang="es" sz="1400">
                <a:solidFill>
                  <a:srgbClr val="800000"/>
                </a:solidFill>
                <a:highlight>
                  <a:srgbClr val="FFFFFF"/>
                </a:highlight>
                <a:latin typeface="Courier New"/>
                <a:ea typeface="Courier New"/>
                <a:cs typeface="Courier New"/>
                <a:sym typeface="Courier New"/>
              </a:rPr>
              <a:t>&lt;reg&gt;</a:t>
            </a:r>
            <a:r>
              <a:rPr lang="es" sz="1400">
                <a:highlight>
                  <a:srgbClr val="FFFFFF"/>
                </a:highlight>
                <a:latin typeface="Courier New"/>
                <a:ea typeface="Courier New"/>
                <a:cs typeface="Courier New"/>
                <a:sym typeface="Courier New"/>
              </a:rPr>
              <a:t>Riachuelo</a:t>
            </a:r>
            <a:r>
              <a:rPr lang="es" sz="1400">
                <a:solidFill>
                  <a:srgbClr val="800000"/>
                </a:solidFill>
                <a:highlight>
                  <a:srgbClr val="FFFFFF"/>
                </a:highlight>
                <a:latin typeface="Courier New"/>
                <a:ea typeface="Courier New"/>
                <a:cs typeface="Courier New"/>
                <a:sym typeface="Courier New"/>
              </a:rPr>
              <a:t>&lt;/reg&gt;</a:t>
            </a:r>
            <a:r>
              <a:rPr lang="es" sz="1400">
                <a:highlight>
                  <a:srgbClr val="FFFFFF"/>
                </a:highlight>
                <a:latin typeface="Courier New"/>
                <a:ea typeface="Courier New"/>
                <a:cs typeface="Courier New"/>
                <a:sym typeface="Courier New"/>
              </a:rPr>
              <a:t> que</a:t>
            </a:r>
            <a:endParaRPr sz="1400">
              <a:highlight>
                <a:srgbClr val="FFFFFF"/>
              </a:highlight>
              <a:latin typeface="Courier New"/>
              <a:ea typeface="Courier New"/>
              <a:cs typeface="Courier New"/>
              <a:sym typeface="Courier New"/>
            </a:endParaRPr>
          </a:p>
        </p:txBody>
      </p:sp>
      <p:sp>
        <p:nvSpPr>
          <p:cNvPr id="465" name="Google Shape;465;p64"/>
          <p:cNvSpPr txBox="1"/>
          <p:nvPr/>
        </p:nvSpPr>
        <p:spPr>
          <a:xfrm>
            <a:off x="5547633" y="3869433"/>
            <a:ext cx="686800" cy="541200"/>
          </a:xfrm>
          <a:prstGeom prst="rect">
            <a:avLst/>
          </a:prstGeom>
          <a:noFill/>
          <a:ln>
            <a:noFill/>
          </a:ln>
        </p:spPr>
        <p:txBody>
          <a:bodyPr spcFirstLastPara="1" wrap="square" lIns="121900" tIns="121900" rIns="121900" bIns="121900" anchor="t" anchorCtr="0">
            <a:noAutofit/>
          </a:bodyPr>
          <a:lstStyle/>
          <a:p>
            <a:r>
              <a:rPr lang="es" sz="2400" b="1">
                <a:solidFill>
                  <a:schemeClr val="dk1"/>
                </a:solidFill>
                <a:latin typeface="Garamond"/>
                <a:ea typeface="Garamond"/>
                <a:cs typeface="Garamond"/>
                <a:sym typeface="Garamond"/>
              </a:rPr>
              <a:t>OR</a:t>
            </a:r>
            <a:endParaRPr sz="2400" b="1">
              <a:solidFill>
                <a:schemeClr val="dk1"/>
              </a:solidFill>
              <a:latin typeface="Garamond"/>
              <a:ea typeface="Garamond"/>
              <a:cs typeface="Garamond"/>
              <a:sym typeface="Garamond"/>
            </a:endParaRPr>
          </a:p>
        </p:txBody>
      </p:sp>
      <p:sp>
        <p:nvSpPr>
          <p:cNvPr id="466" name="Google Shape;466;p64"/>
          <p:cNvSpPr txBox="1"/>
          <p:nvPr/>
        </p:nvSpPr>
        <p:spPr>
          <a:xfrm>
            <a:off x="7402533" y="3428200"/>
            <a:ext cx="3109200" cy="2292000"/>
          </a:xfrm>
          <a:prstGeom prst="rect">
            <a:avLst/>
          </a:prstGeom>
          <a:noFill/>
          <a:ln>
            <a:noFill/>
          </a:ln>
        </p:spPr>
        <p:txBody>
          <a:bodyPr spcFirstLastPara="1" wrap="square" lIns="121900" tIns="121900" rIns="121900" bIns="121900" anchor="t" anchorCtr="0">
            <a:noAutofit/>
          </a:bodyPr>
          <a:lstStyle/>
          <a:p>
            <a:pPr>
              <a:lnSpc>
                <a:spcPct val="135714"/>
              </a:lnSpc>
            </a:pPr>
            <a:r>
              <a:rPr lang="es" sz="1400">
                <a:highlight>
                  <a:srgbClr val="FFFFFF"/>
                </a:highlight>
                <a:latin typeface="Courier New"/>
                <a:ea typeface="Courier New"/>
                <a:cs typeface="Courier New"/>
                <a:sym typeface="Courier New"/>
              </a:rPr>
              <a:t>llamado</a:t>
            </a:r>
            <a:endParaRPr sz="1400">
              <a:highlight>
                <a:srgbClr val="FFFFFF"/>
              </a:highlight>
              <a:latin typeface="Courier New"/>
              <a:ea typeface="Courier New"/>
              <a:cs typeface="Courier New"/>
              <a:sym typeface="Courier New"/>
            </a:endParaRPr>
          </a:p>
          <a:p>
            <a:pPr>
              <a:lnSpc>
                <a:spcPct val="135714"/>
              </a:lnSpc>
            </a:pPr>
            <a:r>
              <a:rPr lang="es" sz="1400">
                <a:solidFill>
                  <a:srgbClr val="800000"/>
                </a:solidFill>
                <a:highlight>
                  <a:srgbClr val="FFFFFF"/>
                </a:highlight>
                <a:latin typeface="Courier New"/>
                <a:ea typeface="Courier New"/>
                <a:cs typeface="Courier New"/>
                <a:sym typeface="Courier New"/>
              </a:rPr>
              <a:t>&lt;choice&gt;</a:t>
            </a:r>
            <a:endParaRPr sz="1400">
              <a:solidFill>
                <a:srgbClr val="800000"/>
              </a:solidFill>
              <a:highlight>
                <a:srgbClr val="FFFFFF"/>
              </a:highlight>
              <a:latin typeface="Courier New"/>
              <a:ea typeface="Courier New"/>
              <a:cs typeface="Courier New"/>
              <a:sym typeface="Courier New"/>
            </a:endParaRPr>
          </a:p>
          <a:p>
            <a:pPr>
              <a:lnSpc>
                <a:spcPct val="135714"/>
              </a:lnSpc>
            </a:pPr>
            <a:r>
              <a:rPr lang="es" sz="1400">
                <a:highlight>
                  <a:srgbClr val="FFFFFF"/>
                </a:highlight>
                <a:latin typeface="Courier New"/>
                <a:ea typeface="Courier New"/>
                <a:cs typeface="Courier New"/>
                <a:sym typeface="Courier New"/>
              </a:rPr>
              <a:t>  </a:t>
            </a:r>
            <a:r>
              <a:rPr lang="es" sz="1400">
                <a:solidFill>
                  <a:srgbClr val="800000"/>
                </a:solidFill>
                <a:highlight>
                  <a:srgbClr val="FFFFFF"/>
                </a:highlight>
                <a:latin typeface="Courier New"/>
                <a:ea typeface="Courier New"/>
                <a:cs typeface="Courier New"/>
                <a:sym typeface="Courier New"/>
              </a:rPr>
              <a:t>&lt;orig&gt;</a:t>
            </a:r>
            <a:r>
              <a:rPr lang="es" sz="1400">
                <a:highlight>
                  <a:srgbClr val="FFFFFF"/>
                </a:highlight>
                <a:latin typeface="Courier New"/>
                <a:ea typeface="Courier New"/>
                <a:cs typeface="Courier New"/>
                <a:sym typeface="Courier New"/>
              </a:rPr>
              <a:t>Riochuelo</a:t>
            </a:r>
            <a:r>
              <a:rPr lang="es" sz="1400">
                <a:solidFill>
                  <a:srgbClr val="800000"/>
                </a:solidFill>
                <a:highlight>
                  <a:srgbClr val="FFFFFF"/>
                </a:highlight>
                <a:latin typeface="Courier New"/>
                <a:ea typeface="Courier New"/>
                <a:cs typeface="Courier New"/>
                <a:sym typeface="Courier New"/>
              </a:rPr>
              <a:t>&lt;/orig&gt;</a:t>
            </a:r>
            <a:endParaRPr sz="1400">
              <a:solidFill>
                <a:srgbClr val="800000"/>
              </a:solidFill>
              <a:highlight>
                <a:srgbClr val="FFFFFF"/>
              </a:highlight>
              <a:latin typeface="Courier New"/>
              <a:ea typeface="Courier New"/>
              <a:cs typeface="Courier New"/>
              <a:sym typeface="Courier New"/>
            </a:endParaRPr>
          </a:p>
          <a:p>
            <a:pPr>
              <a:lnSpc>
                <a:spcPct val="135714"/>
              </a:lnSpc>
            </a:pPr>
            <a:r>
              <a:rPr lang="es" sz="1400">
                <a:highlight>
                  <a:srgbClr val="FFFFFF"/>
                </a:highlight>
                <a:latin typeface="Courier New"/>
                <a:ea typeface="Courier New"/>
                <a:cs typeface="Courier New"/>
                <a:sym typeface="Courier New"/>
              </a:rPr>
              <a:t>  </a:t>
            </a:r>
            <a:r>
              <a:rPr lang="es" sz="1400">
                <a:solidFill>
                  <a:srgbClr val="800000"/>
                </a:solidFill>
                <a:highlight>
                  <a:srgbClr val="FFFFFF"/>
                </a:highlight>
                <a:latin typeface="Courier New"/>
                <a:ea typeface="Courier New"/>
                <a:cs typeface="Courier New"/>
                <a:sym typeface="Courier New"/>
              </a:rPr>
              <a:t>&lt;reg&gt;</a:t>
            </a:r>
            <a:r>
              <a:rPr lang="es" sz="1400">
                <a:highlight>
                  <a:srgbClr val="FFFFFF"/>
                </a:highlight>
                <a:latin typeface="Courier New"/>
                <a:ea typeface="Courier New"/>
                <a:cs typeface="Courier New"/>
                <a:sym typeface="Courier New"/>
              </a:rPr>
              <a:t>Riachuelo</a:t>
            </a:r>
            <a:r>
              <a:rPr lang="es" sz="1400">
                <a:solidFill>
                  <a:srgbClr val="800000"/>
                </a:solidFill>
                <a:highlight>
                  <a:srgbClr val="FFFFFF"/>
                </a:highlight>
                <a:latin typeface="Courier New"/>
                <a:ea typeface="Courier New"/>
                <a:cs typeface="Courier New"/>
                <a:sym typeface="Courier New"/>
              </a:rPr>
              <a:t>&lt;/reg&gt;</a:t>
            </a:r>
            <a:endParaRPr sz="1400">
              <a:solidFill>
                <a:srgbClr val="800000"/>
              </a:solidFill>
              <a:highlight>
                <a:srgbClr val="FFFFFF"/>
              </a:highlight>
              <a:latin typeface="Courier New"/>
              <a:ea typeface="Courier New"/>
              <a:cs typeface="Courier New"/>
              <a:sym typeface="Courier New"/>
            </a:endParaRPr>
          </a:p>
          <a:p>
            <a:pPr>
              <a:lnSpc>
                <a:spcPct val="135714"/>
              </a:lnSpc>
            </a:pPr>
            <a:r>
              <a:rPr lang="es" sz="1400">
                <a:solidFill>
                  <a:srgbClr val="800000"/>
                </a:solidFill>
                <a:highlight>
                  <a:srgbClr val="FFFFFF"/>
                </a:highlight>
                <a:latin typeface="Courier New"/>
                <a:ea typeface="Courier New"/>
                <a:cs typeface="Courier New"/>
                <a:sym typeface="Courier New"/>
              </a:rPr>
              <a:t>&lt;/choice&gt;</a:t>
            </a:r>
            <a:endParaRPr sz="1400">
              <a:solidFill>
                <a:srgbClr val="800000"/>
              </a:solidFill>
              <a:highlight>
                <a:srgbClr val="FFFFFF"/>
              </a:highlight>
              <a:latin typeface="Courier New"/>
              <a:ea typeface="Courier New"/>
              <a:cs typeface="Courier New"/>
              <a:sym typeface="Courier New"/>
            </a:endParaRPr>
          </a:p>
          <a:p>
            <a:pPr>
              <a:lnSpc>
                <a:spcPct val="135714"/>
              </a:lnSpc>
            </a:pPr>
            <a:r>
              <a:rPr lang="es" sz="1400">
                <a:highlight>
                  <a:srgbClr val="FFFFFF"/>
                </a:highlight>
                <a:latin typeface="Courier New"/>
                <a:ea typeface="Courier New"/>
                <a:cs typeface="Courier New"/>
                <a:sym typeface="Courier New"/>
              </a:rPr>
              <a:t>que</a:t>
            </a:r>
            <a:endParaRPr sz="1400">
              <a:highlight>
                <a:srgbClr val="FFFFFF"/>
              </a:highlight>
              <a:latin typeface="Courier New"/>
              <a:ea typeface="Courier New"/>
              <a:cs typeface="Courier New"/>
              <a:sym typeface="Courier New"/>
            </a:endParaRPr>
          </a:p>
        </p:txBody>
      </p:sp>
      <p:sp>
        <p:nvSpPr>
          <p:cNvPr id="467" name="Google Shape;467;p64"/>
          <p:cNvSpPr txBox="1"/>
          <p:nvPr/>
        </p:nvSpPr>
        <p:spPr>
          <a:xfrm>
            <a:off x="2296433" y="4072633"/>
            <a:ext cx="686800" cy="541200"/>
          </a:xfrm>
          <a:prstGeom prst="rect">
            <a:avLst/>
          </a:prstGeom>
          <a:noFill/>
          <a:ln>
            <a:noFill/>
          </a:ln>
        </p:spPr>
        <p:txBody>
          <a:bodyPr spcFirstLastPara="1" wrap="square" lIns="121900" tIns="121900" rIns="121900" bIns="121900" anchor="t" anchorCtr="0">
            <a:noAutofit/>
          </a:bodyPr>
          <a:lstStyle/>
          <a:p>
            <a:r>
              <a:rPr lang="es" sz="2400" b="1">
                <a:solidFill>
                  <a:schemeClr val="dk1"/>
                </a:solidFill>
                <a:latin typeface="Garamond"/>
                <a:ea typeface="Garamond"/>
                <a:cs typeface="Garamond"/>
                <a:sym typeface="Garamond"/>
              </a:rPr>
              <a:t>OR</a:t>
            </a:r>
            <a:endParaRPr sz="2400" b="1">
              <a:solidFill>
                <a:schemeClr val="dk1"/>
              </a:solidFill>
              <a:latin typeface="Garamond"/>
              <a:ea typeface="Garamond"/>
              <a:cs typeface="Garamond"/>
              <a:sym typeface="Garamond"/>
            </a:endParaRPr>
          </a:p>
        </p:txBody>
      </p:sp>
      <p:pic>
        <p:nvPicPr>
          <p:cNvPr id="468" name="Google Shape;468;p64"/>
          <p:cNvPicPr preferRelativeResize="0"/>
          <p:nvPr/>
        </p:nvPicPr>
        <p:blipFill>
          <a:blip r:embed="rId4">
            <a:alphaModFix/>
          </a:blip>
          <a:stretch>
            <a:fillRect/>
          </a:stretch>
        </p:blipFill>
        <p:spPr>
          <a:xfrm>
            <a:off x="2469600" y="2223833"/>
            <a:ext cx="7521467" cy="84306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8"/>
          <p:cNvSpPr txBox="1">
            <a:spLocks noGrp="1"/>
          </p:cNvSpPr>
          <p:nvPr>
            <p:ph type="title"/>
          </p:nvPr>
        </p:nvSpPr>
        <p:spPr>
          <a:xfrm>
            <a:off x="0" y="-118100"/>
            <a:ext cx="12192000" cy="1218400"/>
          </a:xfrm>
          <a:prstGeom prst="rect">
            <a:avLst/>
          </a:prstGeom>
        </p:spPr>
        <p:txBody>
          <a:bodyPr spcFirstLastPara="1" vert="horz" wrap="square" lIns="121900" tIns="121900" rIns="121900" bIns="121900" rtlCol="0" anchor="b" anchorCtr="0">
            <a:noAutofit/>
          </a:bodyPr>
          <a:lstStyle/>
          <a:p>
            <a:r>
              <a:rPr lang="es"/>
              <a:t>Encoding Editorial Interventions</a:t>
            </a:r>
            <a:endParaRPr/>
          </a:p>
        </p:txBody>
      </p:sp>
      <p:sp>
        <p:nvSpPr>
          <p:cNvPr id="514" name="Google Shape;514;p68"/>
          <p:cNvSpPr txBox="1"/>
          <p:nvPr/>
        </p:nvSpPr>
        <p:spPr>
          <a:xfrm>
            <a:off x="750133" y="1015267"/>
            <a:ext cx="10960400" cy="1424800"/>
          </a:xfrm>
          <a:prstGeom prst="rect">
            <a:avLst/>
          </a:prstGeom>
          <a:noFill/>
          <a:ln>
            <a:noFill/>
          </a:ln>
        </p:spPr>
        <p:txBody>
          <a:bodyPr spcFirstLastPara="1" wrap="square" lIns="121900" tIns="121900" rIns="121900" bIns="121900" anchor="t" anchorCtr="0">
            <a:noAutofit/>
          </a:bodyPr>
          <a:lstStyle/>
          <a:p>
            <a:pPr algn="ctr"/>
            <a:r>
              <a:rPr lang="es" sz="2267" u="sng">
                <a:solidFill>
                  <a:schemeClr val="hlink"/>
                </a:solidFill>
                <a:latin typeface="Garamond"/>
                <a:ea typeface="Garamond"/>
                <a:cs typeface="Garamond"/>
                <a:sym typeface="Garamond"/>
                <a:hlinkClick r:id="rId3"/>
              </a:rPr>
              <a:t>https://tei-c.org/release/doc/tei-p5-exemplars/html/tei_simplePrint.doc.html#Simple-edit2</a:t>
            </a:r>
            <a:endParaRPr sz="2267">
              <a:solidFill>
                <a:schemeClr val="dk1"/>
              </a:solidFill>
              <a:latin typeface="Garamond"/>
              <a:ea typeface="Garamond"/>
              <a:cs typeface="Garamond"/>
              <a:sym typeface="Garamond"/>
            </a:endParaRPr>
          </a:p>
        </p:txBody>
      </p:sp>
      <p:sp>
        <p:nvSpPr>
          <p:cNvPr id="516" name="Google Shape;516;p68"/>
          <p:cNvSpPr txBox="1"/>
          <p:nvPr/>
        </p:nvSpPr>
        <p:spPr>
          <a:xfrm>
            <a:off x="5029400" y="2767533"/>
            <a:ext cx="2133200" cy="494800"/>
          </a:xfrm>
          <a:prstGeom prst="rect">
            <a:avLst/>
          </a:prstGeom>
          <a:noFill/>
          <a:ln>
            <a:noFill/>
          </a:ln>
        </p:spPr>
        <p:txBody>
          <a:bodyPr spcFirstLastPara="1" wrap="square" lIns="121900" tIns="121900" rIns="121900" bIns="121900" anchor="t" anchorCtr="0">
            <a:noAutofit/>
          </a:bodyPr>
          <a:lstStyle/>
          <a:p>
            <a:pPr algn="ctr">
              <a:lnSpc>
                <a:spcPct val="200000"/>
              </a:lnSpc>
            </a:pPr>
            <a:r>
              <a:rPr lang="es" sz="1667">
                <a:solidFill>
                  <a:srgbClr val="800000"/>
                </a:solidFill>
                <a:highlight>
                  <a:srgbClr val="FFFFFF"/>
                </a:highlight>
                <a:latin typeface="Courier New"/>
                <a:ea typeface="Courier New"/>
                <a:cs typeface="Courier New"/>
                <a:sym typeface="Courier New"/>
              </a:rPr>
              <a:t>&lt;abbr&gt;</a:t>
            </a:r>
            <a:endParaRPr>
              <a:solidFill>
                <a:srgbClr val="800000"/>
              </a:solidFill>
              <a:highlight>
                <a:srgbClr val="FFFFFF"/>
              </a:highlight>
              <a:latin typeface="Courier New"/>
              <a:ea typeface="Courier New"/>
              <a:cs typeface="Courier New"/>
              <a:sym typeface="Courier New"/>
            </a:endParaRPr>
          </a:p>
        </p:txBody>
      </p:sp>
      <p:sp>
        <p:nvSpPr>
          <p:cNvPr id="519" name="Google Shape;519;p68"/>
          <p:cNvSpPr txBox="1"/>
          <p:nvPr/>
        </p:nvSpPr>
        <p:spPr>
          <a:xfrm>
            <a:off x="6996133" y="2767533"/>
            <a:ext cx="4259200" cy="659600"/>
          </a:xfrm>
          <a:prstGeom prst="rect">
            <a:avLst/>
          </a:prstGeom>
          <a:noFill/>
          <a:ln>
            <a:noFill/>
          </a:ln>
        </p:spPr>
        <p:txBody>
          <a:bodyPr spcFirstLastPara="1" wrap="square" lIns="121900" tIns="121900" rIns="121900" bIns="121900" anchor="t" anchorCtr="0">
            <a:noAutofit/>
          </a:bodyPr>
          <a:lstStyle/>
          <a:p>
            <a:r>
              <a:rPr lang="es" sz="1600">
                <a:latin typeface="Garamond"/>
                <a:ea typeface="Garamond"/>
                <a:cs typeface="Garamond"/>
                <a:sym typeface="Garamond"/>
              </a:rPr>
              <a:t>(abreviatura) contiene una abreviatura de cualquier clase.</a:t>
            </a:r>
            <a:endParaRPr sz="1600">
              <a:latin typeface="Garamond"/>
              <a:ea typeface="Garamond"/>
              <a:cs typeface="Garamond"/>
              <a:sym typeface="Garamond"/>
            </a:endParaRPr>
          </a:p>
        </p:txBody>
      </p:sp>
      <p:sp>
        <p:nvSpPr>
          <p:cNvPr id="520" name="Google Shape;520;p68"/>
          <p:cNvSpPr txBox="1"/>
          <p:nvPr/>
        </p:nvSpPr>
        <p:spPr>
          <a:xfrm>
            <a:off x="7044996" y="3677000"/>
            <a:ext cx="4562400" cy="659600"/>
          </a:xfrm>
          <a:prstGeom prst="rect">
            <a:avLst/>
          </a:prstGeom>
          <a:noFill/>
          <a:ln>
            <a:noFill/>
          </a:ln>
        </p:spPr>
        <p:txBody>
          <a:bodyPr spcFirstLastPara="1" wrap="square" lIns="121900" tIns="121900" rIns="121900" bIns="121900" anchor="t" anchorCtr="0">
            <a:noAutofit/>
          </a:bodyPr>
          <a:lstStyle/>
          <a:p>
            <a:r>
              <a:rPr lang="es" sz="1600">
                <a:latin typeface="Garamond"/>
                <a:ea typeface="Garamond"/>
                <a:cs typeface="Garamond"/>
                <a:sym typeface="Garamond"/>
              </a:rPr>
              <a:t>(expansión) contiene la expansión de una abreviatura.</a:t>
            </a:r>
            <a:endParaRPr sz="1600">
              <a:latin typeface="Garamond"/>
              <a:ea typeface="Garamond"/>
              <a:cs typeface="Garamond"/>
              <a:sym typeface="Garamond"/>
            </a:endParaRPr>
          </a:p>
        </p:txBody>
      </p:sp>
      <p:sp>
        <p:nvSpPr>
          <p:cNvPr id="521" name="Google Shape;521;p68"/>
          <p:cNvSpPr txBox="1"/>
          <p:nvPr/>
        </p:nvSpPr>
        <p:spPr>
          <a:xfrm>
            <a:off x="6652500" y="2011100"/>
            <a:ext cx="4699200" cy="582800"/>
          </a:xfrm>
          <a:prstGeom prst="rect">
            <a:avLst/>
          </a:prstGeom>
          <a:noFill/>
          <a:ln>
            <a:noFill/>
          </a:ln>
        </p:spPr>
        <p:txBody>
          <a:bodyPr spcFirstLastPara="1" wrap="square" lIns="121900" tIns="121900" rIns="121900" bIns="121900" anchor="t" anchorCtr="0">
            <a:noAutofit/>
          </a:bodyPr>
          <a:lstStyle/>
          <a:p>
            <a:pPr algn="ctr"/>
            <a:r>
              <a:rPr lang="es" sz="2667" b="1">
                <a:solidFill>
                  <a:schemeClr val="dk1"/>
                </a:solidFill>
                <a:latin typeface="Garamond"/>
                <a:ea typeface="Garamond"/>
                <a:cs typeface="Garamond"/>
                <a:sym typeface="Garamond"/>
              </a:rPr>
              <a:t>Abreviaturas y expansiones </a:t>
            </a:r>
            <a:endParaRPr sz="2400"/>
          </a:p>
        </p:txBody>
      </p:sp>
      <p:sp>
        <p:nvSpPr>
          <p:cNvPr id="522" name="Google Shape;522;p68"/>
          <p:cNvSpPr txBox="1"/>
          <p:nvPr/>
        </p:nvSpPr>
        <p:spPr>
          <a:xfrm>
            <a:off x="5029400" y="3681933"/>
            <a:ext cx="2133200" cy="494800"/>
          </a:xfrm>
          <a:prstGeom prst="rect">
            <a:avLst/>
          </a:prstGeom>
          <a:noFill/>
          <a:ln>
            <a:noFill/>
          </a:ln>
        </p:spPr>
        <p:txBody>
          <a:bodyPr spcFirstLastPara="1" wrap="square" lIns="121900" tIns="121900" rIns="121900" bIns="121900" anchor="t" anchorCtr="0">
            <a:noAutofit/>
          </a:bodyPr>
          <a:lstStyle/>
          <a:p>
            <a:pPr algn="ctr">
              <a:lnSpc>
                <a:spcPct val="200000"/>
              </a:lnSpc>
            </a:pPr>
            <a:r>
              <a:rPr lang="es" sz="1667">
                <a:solidFill>
                  <a:srgbClr val="800000"/>
                </a:solidFill>
                <a:highlight>
                  <a:srgbClr val="FFFFFF"/>
                </a:highlight>
                <a:latin typeface="Courier New"/>
                <a:ea typeface="Courier New"/>
                <a:cs typeface="Courier New"/>
                <a:sym typeface="Courier New"/>
              </a:rPr>
              <a:t>&lt;expan&gt;</a:t>
            </a:r>
            <a:endParaRPr>
              <a:solidFill>
                <a:srgbClr val="800000"/>
              </a:solidFill>
              <a:highlight>
                <a:srgbClr val="FFFFFF"/>
              </a:highlight>
              <a:latin typeface="Courier New"/>
              <a:ea typeface="Courier New"/>
              <a:cs typeface="Courier New"/>
              <a:sym typeface="Courier New"/>
            </a:endParaRPr>
          </a:p>
        </p:txBody>
      </p:sp>
      <p:pic>
        <p:nvPicPr>
          <p:cNvPr id="523" name="Google Shape;523;p68"/>
          <p:cNvPicPr preferRelativeResize="0"/>
          <p:nvPr/>
        </p:nvPicPr>
        <p:blipFill>
          <a:blip r:embed="rId4">
            <a:alphaModFix/>
          </a:blip>
          <a:stretch>
            <a:fillRect/>
          </a:stretch>
        </p:blipFill>
        <p:spPr>
          <a:xfrm>
            <a:off x="3308351" y="4709667"/>
            <a:ext cx="5575300" cy="1066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9"/>
          <p:cNvSpPr txBox="1">
            <a:spLocks noGrp="1"/>
          </p:cNvSpPr>
          <p:nvPr>
            <p:ph type="title"/>
          </p:nvPr>
        </p:nvSpPr>
        <p:spPr>
          <a:xfrm>
            <a:off x="0" y="-118100"/>
            <a:ext cx="12192000" cy="1218400"/>
          </a:xfrm>
          <a:prstGeom prst="rect">
            <a:avLst/>
          </a:prstGeom>
        </p:spPr>
        <p:txBody>
          <a:bodyPr spcFirstLastPara="1" vert="horz" wrap="square" lIns="121900" tIns="121900" rIns="121900" bIns="121900" rtlCol="0" anchor="b" anchorCtr="0">
            <a:noAutofit/>
          </a:bodyPr>
          <a:lstStyle/>
          <a:p>
            <a:r>
              <a:rPr lang="es"/>
              <a:t>Encoding Editorial Interventions</a:t>
            </a:r>
            <a:endParaRPr/>
          </a:p>
        </p:txBody>
      </p:sp>
      <p:sp>
        <p:nvSpPr>
          <p:cNvPr id="529" name="Google Shape;529;p69"/>
          <p:cNvSpPr txBox="1"/>
          <p:nvPr/>
        </p:nvSpPr>
        <p:spPr>
          <a:xfrm>
            <a:off x="750133" y="1015267"/>
            <a:ext cx="10960400" cy="1424800"/>
          </a:xfrm>
          <a:prstGeom prst="rect">
            <a:avLst/>
          </a:prstGeom>
          <a:noFill/>
          <a:ln>
            <a:noFill/>
          </a:ln>
        </p:spPr>
        <p:txBody>
          <a:bodyPr spcFirstLastPara="1" wrap="square" lIns="121900" tIns="121900" rIns="121900" bIns="121900" anchor="t" anchorCtr="0">
            <a:noAutofit/>
          </a:bodyPr>
          <a:lstStyle/>
          <a:p>
            <a:pPr algn="ctr"/>
            <a:r>
              <a:rPr lang="es" sz="2267" u="sng">
                <a:solidFill>
                  <a:schemeClr val="hlink"/>
                </a:solidFill>
                <a:latin typeface="Garamond"/>
                <a:ea typeface="Garamond"/>
                <a:cs typeface="Garamond"/>
                <a:sym typeface="Garamond"/>
                <a:hlinkClick r:id="rId3"/>
              </a:rPr>
              <a:t>https://tei-c.org/release/doc/tei-p5-exemplars/html/tei_simplePrint.doc.html#Simple-edit1</a:t>
            </a:r>
            <a:endParaRPr sz="2267">
              <a:solidFill>
                <a:schemeClr val="dk1"/>
              </a:solidFill>
              <a:latin typeface="Garamond"/>
              <a:ea typeface="Garamond"/>
              <a:cs typeface="Garamond"/>
              <a:sym typeface="Garamond"/>
            </a:endParaRPr>
          </a:p>
        </p:txBody>
      </p:sp>
      <p:sp>
        <p:nvSpPr>
          <p:cNvPr id="530" name="Google Shape;530;p69"/>
          <p:cNvSpPr txBox="1"/>
          <p:nvPr/>
        </p:nvSpPr>
        <p:spPr>
          <a:xfrm>
            <a:off x="1259233" y="3404067"/>
            <a:ext cx="4288400" cy="835200"/>
          </a:xfrm>
          <a:prstGeom prst="rect">
            <a:avLst/>
          </a:prstGeom>
          <a:noFill/>
          <a:ln>
            <a:noFill/>
          </a:ln>
        </p:spPr>
        <p:txBody>
          <a:bodyPr spcFirstLastPara="1" wrap="square" lIns="121900" tIns="121900" rIns="121900" bIns="121900" anchor="t" anchorCtr="0">
            <a:noAutofit/>
          </a:bodyPr>
          <a:lstStyle/>
          <a:p>
            <a:pPr>
              <a:lnSpc>
                <a:spcPct val="135714"/>
              </a:lnSpc>
            </a:pPr>
            <a:r>
              <a:rPr lang="es" sz="1400">
                <a:highlight>
                  <a:srgbClr val="FFFFFF"/>
                </a:highlight>
                <a:latin typeface="Courier New"/>
                <a:ea typeface="Courier New"/>
                <a:cs typeface="Courier New"/>
                <a:sym typeface="Courier New"/>
              </a:rPr>
              <a:t>1 </a:t>
            </a:r>
            <a:r>
              <a:rPr lang="es" sz="1400">
                <a:solidFill>
                  <a:srgbClr val="800000"/>
                </a:solidFill>
                <a:highlight>
                  <a:srgbClr val="FFFFFF"/>
                </a:highlight>
                <a:latin typeface="Courier New"/>
                <a:ea typeface="Courier New"/>
                <a:cs typeface="Courier New"/>
                <a:sym typeface="Courier New"/>
              </a:rPr>
              <a:t>&lt;abbr&gt;</a:t>
            </a:r>
            <a:r>
              <a:rPr lang="es" sz="1400">
                <a:highlight>
                  <a:srgbClr val="FFFFFF"/>
                </a:highlight>
                <a:latin typeface="Courier New"/>
                <a:ea typeface="Courier New"/>
                <a:cs typeface="Courier New"/>
                <a:sym typeface="Courier New"/>
              </a:rPr>
              <a:t>s.</a:t>
            </a:r>
            <a:r>
              <a:rPr lang="es" sz="1400">
                <a:solidFill>
                  <a:srgbClr val="800000"/>
                </a:solidFill>
                <a:highlight>
                  <a:srgbClr val="FFFFFF"/>
                </a:highlight>
                <a:latin typeface="Courier New"/>
                <a:ea typeface="Courier New"/>
                <a:cs typeface="Courier New"/>
                <a:sym typeface="Courier New"/>
              </a:rPr>
              <a:t>&lt;/abbr&gt;</a:t>
            </a:r>
            <a:r>
              <a:rPr lang="es" sz="1400">
                <a:highlight>
                  <a:srgbClr val="FFFFFF"/>
                </a:highlight>
                <a:latin typeface="Courier New"/>
                <a:ea typeface="Courier New"/>
                <a:cs typeface="Courier New"/>
                <a:sym typeface="Courier New"/>
              </a:rPr>
              <a:t> 6 </a:t>
            </a:r>
            <a:r>
              <a:rPr lang="es" sz="1400">
                <a:solidFill>
                  <a:srgbClr val="800000"/>
                </a:solidFill>
                <a:highlight>
                  <a:srgbClr val="FFFFFF"/>
                </a:highlight>
                <a:latin typeface="Courier New"/>
                <a:ea typeface="Courier New"/>
                <a:cs typeface="Courier New"/>
                <a:sym typeface="Courier New"/>
              </a:rPr>
              <a:t>&lt;abbr&gt;</a:t>
            </a:r>
            <a:r>
              <a:rPr lang="es" sz="1400">
                <a:highlight>
                  <a:srgbClr val="FFFFFF"/>
                </a:highlight>
                <a:latin typeface="Courier New"/>
                <a:ea typeface="Courier New"/>
                <a:cs typeface="Courier New"/>
                <a:sym typeface="Courier New"/>
              </a:rPr>
              <a:t>d.</a:t>
            </a:r>
            <a:r>
              <a:rPr lang="es" sz="1400">
                <a:solidFill>
                  <a:srgbClr val="800000"/>
                </a:solidFill>
                <a:highlight>
                  <a:srgbClr val="FFFFFF"/>
                </a:highlight>
                <a:latin typeface="Courier New"/>
                <a:ea typeface="Courier New"/>
                <a:cs typeface="Courier New"/>
                <a:sym typeface="Courier New"/>
              </a:rPr>
              <a:t>&lt;/abbr&gt;</a:t>
            </a:r>
            <a:endParaRPr sz="1400">
              <a:highlight>
                <a:srgbClr val="FFFFFF"/>
              </a:highlight>
              <a:latin typeface="Courier New"/>
              <a:ea typeface="Courier New"/>
              <a:cs typeface="Courier New"/>
              <a:sym typeface="Courier New"/>
            </a:endParaRPr>
          </a:p>
        </p:txBody>
      </p:sp>
      <p:sp>
        <p:nvSpPr>
          <p:cNvPr id="531" name="Google Shape;531;p69"/>
          <p:cNvSpPr txBox="1"/>
          <p:nvPr/>
        </p:nvSpPr>
        <p:spPr>
          <a:xfrm>
            <a:off x="1368767" y="4837667"/>
            <a:ext cx="5115600" cy="679200"/>
          </a:xfrm>
          <a:prstGeom prst="rect">
            <a:avLst/>
          </a:prstGeom>
          <a:noFill/>
          <a:ln>
            <a:noFill/>
          </a:ln>
        </p:spPr>
        <p:txBody>
          <a:bodyPr spcFirstLastPara="1" wrap="square" lIns="121900" tIns="121900" rIns="121900" bIns="121900" anchor="t" anchorCtr="0">
            <a:noAutofit/>
          </a:bodyPr>
          <a:lstStyle/>
          <a:p>
            <a:pPr>
              <a:lnSpc>
                <a:spcPct val="135714"/>
              </a:lnSpc>
            </a:pPr>
            <a:r>
              <a:rPr lang="es" sz="1400">
                <a:highlight>
                  <a:srgbClr val="FFFFFF"/>
                </a:highlight>
                <a:latin typeface="Courier New"/>
                <a:ea typeface="Courier New"/>
                <a:cs typeface="Courier New"/>
                <a:sym typeface="Courier New"/>
              </a:rPr>
              <a:t>1 </a:t>
            </a:r>
            <a:r>
              <a:rPr lang="es" sz="1400">
                <a:solidFill>
                  <a:srgbClr val="800000"/>
                </a:solidFill>
                <a:highlight>
                  <a:srgbClr val="FFFFFF"/>
                </a:highlight>
                <a:latin typeface="Courier New"/>
                <a:ea typeface="Courier New"/>
                <a:cs typeface="Courier New"/>
                <a:sym typeface="Courier New"/>
              </a:rPr>
              <a:t>&lt;expan&gt;</a:t>
            </a:r>
            <a:r>
              <a:rPr lang="es" sz="1400">
                <a:highlight>
                  <a:srgbClr val="FFFFFF"/>
                </a:highlight>
                <a:latin typeface="Courier New"/>
                <a:ea typeface="Courier New"/>
                <a:cs typeface="Courier New"/>
                <a:sym typeface="Courier New"/>
              </a:rPr>
              <a:t>shilling</a:t>
            </a:r>
            <a:r>
              <a:rPr lang="es" sz="1400">
                <a:solidFill>
                  <a:srgbClr val="800000"/>
                </a:solidFill>
                <a:highlight>
                  <a:srgbClr val="FFFFFF"/>
                </a:highlight>
                <a:latin typeface="Courier New"/>
                <a:ea typeface="Courier New"/>
                <a:cs typeface="Courier New"/>
                <a:sym typeface="Courier New"/>
              </a:rPr>
              <a:t>&lt;/expan&gt;</a:t>
            </a:r>
            <a:endParaRPr sz="1400">
              <a:highlight>
                <a:srgbClr val="FFFFFF"/>
              </a:highlight>
              <a:latin typeface="Courier New"/>
              <a:ea typeface="Courier New"/>
              <a:cs typeface="Courier New"/>
              <a:sym typeface="Courier New"/>
            </a:endParaRPr>
          </a:p>
          <a:p>
            <a:pPr>
              <a:lnSpc>
                <a:spcPct val="135714"/>
              </a:lnSpc>
            </a:pPr>
            <a:r>
              <a:rPr lang="es" sz="1400">
                <a:highlight>
                  <a:srgbClr val="FFFFFF"/>
                </a:highlight>
                <a:latin typeface="Courier New"/>
                <a:ea typeface="Courier New"/>
                <a:cs typeface="Courier New"/>
                <a:sym typeface="Courier New"/>
              </a:rPr>
              <a:t>6 </a:t>
            </a:r>
            <a:r>
              <a:rPr lang="es" sz="1400">
                <a:solidFill>
                  <a:srgbClr val="800000"/>
                </a:solidFill>
                <a:highlight>
                  <a:srgbClr val="FFFFFF"/>
                </a:highlight>
                <a:latin typeface="Courier New"/>
                <a:ea typeface="Courier New"/>
                <a:cs typeface="Courier New"/>
                <a:sym typeface="Courier New"/>
              </a:rPr>
              <a:t>&lt;expan&gt;</a:t>
            </a:r>
            <a:r>
              <a:rPr lang="es" sz="1400">
                <a:highlight>
                  <a:srgbClr val="FFFFFF"/>
                </a:highlight>
                <a:latin typeface="Courier New"/>
                <a:ea typeface="Courier New"/>
                <a:cs typeface="Courier New"/>
                <a:sym typeface="Courier New"/>
              </a:rPr>
              <a:t>pence</a:t>
            </a:r>
            <a:r>
              <a:rPr lang="es" sz="1400">
                <a:solidFill>
                  <a:srgbClr val="800000"/>
                </a:solidFill>
                <a:highlight>
                  <a:srgbClr val="FFFFFF"/>
                </a:highlight>
                <a:latin typeface="Courier New"/>
                <a:ea typeface="Courier New"/>
                <a:cs typeface="Courier New"/>
                <a:sym typeface="Courier New"/>
              </a:rPr>
              <a:t>&lt;/expan&gt;</a:t>
            </a:r>
            <a:endParaRPr sz="1400">
              <a:highlight>
                <a:srgbClr val="FFFFFF"/>
              </a:highlight>
              <a:latin typeface="Courier New"/>
              <a:ea typeface="Courier New"/>
              <a:cs typeface="Courier New"/>
              <a:sym typeface="Courier New"/>
            </a:endParaRPr>
          </a:p>
        </p:txBody>
      </p:sp>
      <p:sp>
        <p:nvSpPr>
          <p:cNvPr id="532" name="Google Shape;532;p69"/>
          <p:cNvSpPr txBox="1"/>
          <p:nvPr/>
        </p:nvSpPr>
        <p:spPr>
          <a:xfrm>
            <a:off x="5547633" y="3869433"/>
            <a:ext cx="686800" cy="541200"/>
          </a:xfrm>
          <a:prstGeom prst="rect">
            <a:avLst/>
          </a:prstGeom>
          <a:noFill/>
          <a:ln>
            <a:noFill/>
          </a:ln>
        </p:spPr>
        <p:txBody>
          <a:bodyPr spcFirstLastPara="1" wrap="square" lIns="121900" tIns="121900" rIns="121900" bIns="121900" anchor="t" anchorCtr="0">
            <a:noAutofit/>
          </a:bodyPr>
          <a:lstStyle/>
          <a:p>
            <a:r>
              <a:rPr lang="es" sz="2400" b="1">
                <a:solidFill>
                  <a:schemeClr val="dk1"/>
                </a:solidFill>
                <a:latin typeface="Garamond"/>
                <a:ea typeface="Garamond"/>
                <a:cs typeface="Garamond"/>
                <a:sym typeface="Garamond"/>
              </a:rPr>
              <a:t>OR</a:t>
            </a:r>
            <a:endParaRPr sz="2400" b="1">
              <a:solidFill>
                <a:schemeClr val="dk1"/>
              </a:solidFill>
              <a:latin typeface="Garamond"/>
              <a:ea typeface="Garamond"/>
              <a:cs typeface="Garamond"/>
              <a:sym typeface="Garamond"/>
            </a:endParaRPr>
          </a:p>
        </p:txBody>
      </p:sp>
      <p:sp>
        <p:nvSpPr>
          <p:cNvPr id="533" name="Google Shape;533;p69"/>
          <p:cNvSpPr txBox="1"/>
          <p:nvPr/>
        </p:nvSpPr>
        <p:spPr>
          <a:xfrm>
            <a:off x="7402533" y="3428200"/>
            <a:ext cx="3109200" cy="2292000"/>
          </a:xfrm>
          <a:prstGeom prst="rect">
            <a:avLst/>
          </a:prstGeom>
          <a:noFill/>
          <a:ln>
            <a:noFill/>
          </a:ln>
        </p:spPr>
        <p:txBody>
          <a:bodyPr spcFirstLastPara="1" wrap="square" lIns="121900" tIns="121900" rIns="121900" bIns="121900" anchor="t" anchorCtr="0">
            <a:noAutofit/>
          </a:bodyPr>
          <a:lstStyle/>
          <a:p>
            <a:pPr>
              <a:lnSpc>
                <a:spcPct val="135714"/>
              </a:lnSpc>
            </a:pPr>
            <a:r>
              <a:rPr lang="es" sz="1400">
                <a:highlight>
                  <a:srgbClr val="FFFFFF"/>
                </a:highlight>
                <a:latin typeface="Courier New"/>
                <a:ea typeface="Courier New"/>
                <a:cs typeface="Courier New"/>
                <a:sym typeface="Courier New"/>
              </a:rPr>
              <a:t>1 </a:t>
            </a:r>
            <a:r>
              <a:rPr lang="es" sz="1400">
                <a:solidFill>
                  <a:srgbClr val="800000"/>
                </a:solidFill>
                <a:highlight>
                  <a:srgbClr val="FFFFFF"/>
                </a:highlight>
                <a:latin typeface="Courier New"/>
                <a:ea typeface="Courier New"/>
                <a:cs typeface="Courier New"/>
                <a:sym typeface="Courier New"/>
              </a:rPr>
              <a:t>&lt;choice&gt;</a:t>
            </a:r>
            <a:endParaRPr sz="1400">
              <a:solidFill>
                <a:srgbClr val="800000"/>
              </a:solidFill>
              <a:highlight>
                <a:srgbClr val="FFFFFF"/>
              </a:highlight>
              <a:latin typeface="Courier New"/>
              <a:ea typeface="Courier New"/>
              <a:cs typeface="Courier New"/>
              <a:sym typeface="Courier New"/>
            </a:endParaRPr>
          </a:p>
          <a:p>
            <a:pPr>
              <a:lnSpc>
                <a:spcPct val="135714"/>
              </a:lnSpc>
            </a:pPr>
            <a:r>
              <a:rPr lang="es" sz="1400">
                <a:highlight>
                  <a:srgbClr val="FFFFFF"/>
                </a:highlight>
                <a:latin typeface="Courier New"/>
                <a:ea typeface="Courier New"/>
                <a:cs typeface="Courier New"/>
                <a:sym typeface="Courier New"/>
              </a:rPr>
              <a:t>  </a:t>
            </a:r>
            <a:r>
              <a:rPr lang="es" sz="1400">
                <a:solidFill>
                  <a:srgbClr val="800000"/>
                </a:solidFill>
                <a:highlight>
                  <a:srgbClr val="FFFFFF"/>
                </a:highlight>
                <a:latin typeface="Courier New"/>
                <a:ea typeface="Courier New"/>
                <a:cs typeface="Courier New"/>
                <a:sym typeface="Courier New"/>
              </a:rPr>
              <a:t>&lt;abbr&gt;</a:t>
            </a:r>
            <a:r>
              <a:rPr lang="es" sz="1400">
                <a:highlight>
                  <a:srgbClr val="FFFFFF"/>
                </a:highlight>
                <a:latin typeface="Courier New"/>
                <a:ea typeface="Courier New"/>
                <a:cs typeface="Courier New"/>
                <a:sym typeface="Courier New"/>
              </a:rPr>
              <a:t>s.</a:t>
            </a:r>
            <a:r>
              <a:rPr lang="es" sz="1400">
                <a:solidFill>
                  <a:srgbClr val="800000"/>
                </a:solidFill>
                <a:highlight>
                  <a:srgbClr val="FFFFFF"/>
                </a:highlight>
                <a:latin typeface="Courier New"/>
                <a:ea typeface="Courier New"/>
                <a:cs typeface="Courier New"/>
                <a:sym typeface="Courier New"/>
              </a:rPr>
              <a:t>&lt;/abbr&gt;</a:t>
            </a:r>
            <a:endParaRPr sz="1400">
              <a:solidFill>
                <a:srgbClr val="800000"/>
              </a:solidFill>
              <a:highlight>
                <a:srgbClr val="FFFFFF"/>
              </a:highlight>
              <a:latin typeface="Courier New"/>
              <a:ea typeface="Courier New"/>
              <a:cs typeface="Courier New"/>
              <a:sym typeface="Courier New"/>
            </a:endParaRPr>
          </a:p>
          <a:p>
            <a:pPr>
              <a:lnSpc>
                <a:spcPct val="135714"/>
              </a:lnSpc>
            </a:pPr>
            <a:r>
              <a:rPr lang="es" sz="1400">
                <a:highlight>
                  <a:srgbClr val="FFFFFF"/>
                </a:highlight>
                <a:latin typeface="Courier New"/>
                <a:ea typeface="Courier New"/>
                <a:cs typeface="Courier New"/>
                <a:sym typeface="Courier New"/>
              </a:rPr>
              <a:t>  </a:t>
            </a:r>
            <a:r>
              <a:rPr lang="es" sz="1400">
                <a:solidFill>
                  <a:srgbClr val="800000"/>
                </a:solidFill>
                <a:highlight>
                  <a:srgbClr val="FFFFFF"/>
                </a:highlight>
                <a:latin typeface="Courier New"/>
                <a:ea typeface="Courier New"/>
                <a:cs typeface="Courier New"/>
                <a:sym typeface="Courier New"/>
              </a:rPr>
              <a:t>&lt;expan&gt;</a:t>
            </a:r>
            <a:r>
              <a:rPr lang="es" sz="1400">
                <a:highlight>
                  <a:srgbClr val="FFFFFF"/>
                </a:highlight>
                <a:latin typeface="Courier New"/>
                <a:ea typeface="Courier New"/>
                <a:cs typeface="Courier New"/>
                <a:sym typeface="Courier New"/>
              </a:rPr>
              <a:t>shilling</a:t>
            </a:r>
            <a:r>
              <a:rPr lang="es" sz="1400">
                <a:solidFill>
                  <a:srgbClr val="800000"/>
                </a:solidFill>
                <a:highlight>
                  <a:srgbClr val="FFFFFF"/>
                </a:highlight>
                <a:latin typeface="Courier New"/>
                <a:ea typeface="Courier New"/>
                <a:cs typeface="Courier New"/>
                <a:sym typeface="Courier New"/>
              </a:rPr>
              <a:t>&lt;/expan&gt;</a:t>
            </a:r>
            <a:endParaRPr sz="1400">
              <a:solidFill>
                <a:srgbClr val="800000"/>
              </a:solidFill>
              <a:highlight>
                <a:srgbClr val="FFFFFF"/>
              </a:highlight>
              <a:latin typeface="Courier New"/>
              <a:ea typeface="Courier New"/>
              <a:cs typeface="Courier New"/>
              <a:sym typeface="Courier New"/>
            </a:endParaRPr>
          </a:p>
          <a:p>
            <a:pPr>
              <a:lnSpc>
                <a:spcPct val="135714"/>
              </a:lnSpc>
            </a:pPr>
            <a:r>
              <a:rPr lang="es" sz="1400">
                <a:solidFill>
                  <a:srgbClr val="800000"/>
                </a:solidFill>
                <a:highlight>
                  <a:srgbClr val="FFFFFF"/>
                </a:highlight>
                <a:latin typeface="Courier New"/>
                <a:ea typeface="Courier New"/>
                <a:cs typeface="Courier New"/>
                <a:sym typeface="Courier New"/>
              </a:rPr>
              <a:t>&lt;/choice&gt;</a:t>
            </a:r>
            <a:endParaRPr sz="1400">
              <a:solidFill>
                <a:srgbClr val="800000"/>
              </a:solidFill>
              <a:highlight>
                <a:srgbClr val="FFFFFF"/>
              </a:highlight>
              <a:latin typeface="Courier New"/>
              <a:ea typeface="Courier New"/>
              <a:cs typeface="Courier New"/>
              <a:sym typeface="Courier New"/>
            </a:endParaRPr>
          </a:p>
          <a:p>
            <a:pPr>
              <a:lnSpc>
                <a:spcPct val="135714"/>
              </a:lnSpc>
            </a:pPr>
            <a:r>
              <a:rPr lang="es" sz="1400">
                <a:highlight>
                  <a:srgbClr val="FFFFFF"/>
                </a:highlight>
                <a:latin typeface="Courier New"/>
                <a:ea typeface="Courier New"/>
                <a:cs typeface="Courier New"/>
                <a:sym typeface="Courier New"/>
              </a:rPr>
              <a:t>6 </a:t>
            </a:r>
            <a:r>
              <a:rPr lang="es" sz="1400">
                <a:solidFill>
                  <a:srgbClr val="800000"/>
                </a:solidFill>
                <a:highlight>
                  <a:srgbClr val="FFFFFF"/>
                </a:highlight>
                <a:latin typeface="Courier New"/>
                <a:ea typeface="Courier New"/>
                <a:cs typeface="Courier New"/>
                <a:sym typeface="Courier New"/>
              </a:rPr>
              <a:t>&lt;choice&gt;</a:t>
            </a:r>
            <a:endParaRPr sz="1400">
              <a:solidFill>
                <a:srgbClr val="800000"/>
              </a:solidFill>
              <a:highlight>
                <a:srgbClr val="FFFFFF"/>
              </a:highlight>
              <a:latin typeface="Courier New"/>
              <a:ea typeface="Courier New"/>
              <a:cs typeface="Courier New"/>
              <a:sym typeface="Courier New"/>
            </a:endParaRPr>
          </a:p>
          <a:p>
            <a:pPr>
              <a:lnSpc>
                <a:spcPct val="135714"/>
              </a:lnSpc>
            </a:pPr>
            <a:r>
              <a:rPr lang="es" sz="1400">
                <a:highlight>
                  <a:srgbClr val="FFFFFF"/>
                </a:highlight>
                <a:latin typeface="Courier New"/>
                <a:ea typeface="Courier New"/>
                <a:cs typeface="Courier New"/>
                <a:sym typeface="Courier New"/>
              </a:rPr>
              <a:t>  </a:t>
            </a:r>
            <a:r>
              <a:rPr lang="es" sz="1400">
                <a:solidFill>
                  <a:srgbClr val="800000"/>
                </a:solidFill>
                <a:highlight>
                  <a:srgbClr val="FFFFFF"/>
                </a:highlight>
                <a:latin typeface="Courier New"/>
                <a:ea typeface="Courier New"/>
                <a:cs typeface="Courier New"/>
                <a:sym typeface="Courier New"/>
              </a:rPr>
              <a:t>&lt;abbr&gt;</a:t>
            </a:r>
            <a:r>
              <a:rPr lang="es" sz="1400">
                <a:highlight>
                  <a:srgbClr val="FFFFFF"/>
                </a:highlight>
                <a:latin typeface="Courier New"/>
                <a:ea typeface="Courier New"/>
                <a:cs typeface="Courier New"/>
                <a:sym typeface="Courier New"/>
              </a:rPr>
              <a:t>d.</a:t>
            </a:r>
            <a:r>
              <a:rPr lang="es" sz="1400">
                <a:solidFill>
                  <a:srgbClr val="800000"/>
                </a:solidFill>
                <a:highlight>
                  <a:srgbClr val="FFFFFF"/>
                </a:highlight>
                <a:latin typeface="Courier New"/>
                <a:ea typeface="Courier New"/>
                <a:cs typeface="Courier New"/>
                <a:sym typeface="Courier New"/>
              </a:rPr>
              <a:t>&lt;/abbr&gt;</a:t>
            </a:r>
            <a:endParaRPr sz="1400">
              <a:solidFill>
                <a:srgbClr val="800000"/>
              </a:solidFill>
              <a:highlight>
                <a:srgbClr val="FFFFFF"/>
              </a:highlight>
              <a:latin typeface="Courier New"/>
              <a:ea typeface="Courier New"/>
              <a:cs typeface="Courier New"/>
              <a:sym typeface="Courier New"/>
            </a:endParaRPr>
          </a:p>
          <a:p>
            <a:pPr>
              <a:lnSpc>
                <a:spcPct val="135714"/>
              </a:lnSpc>
            </a:pPr>
            <a:r>
              <a:rPr lang="es" sz="1400">
                <a:highlight>
                  <a:srgbClr val="FFFFFF"/>
                </a:highlight>
                <a:latin typeface="Courier New"/>
                <a:ea typeface="Courier New"/>
                <a:cs typeface="Courier New"/>
                <a:sym typeface="Courier New"/>
              </a:rPr>
              <a:t>  </a:t>
            </a:r>
            <a:r>
              <a:rPr lang="es" sz="1400">
                <a:solidFill>
                  <a:srgbClr val="800000"/>
                </a:solidFill>
                <a:highlight>
                  <a:srgbClr val="FFFFFF"/>
                </a:highlight>
                <a:latin typeface="Courier New"/>
                <a:ea typeface="Courier New"/>
                <a:cs typeface="Courier New"/>
                <a:sym typeface="Courier New"/>
              </a:rPr>
              <a:t>&lt;expan&gt;</a:t>
            </a:r>
            <a:r>
              <a:rPr lang="es" sz="1400">
                <a:highlight>
                  <a:srgbClr val="FFFFFF"/>
                </a:highlight>
                <a:latin typeface="Courier New"/>
                <a:ea typeface="Courier New"/>
                <a:cs typeface="Courier New"/>
                <a:sym typeface="Courier New"/>
              </a:rPr>
              <a:t>pence</a:t>
            </a:r>
            <a:r>
              <a:rPr lang="es" sz="1400">
                <a:solidFill>
                  <a:srgbClr val="800000"/>
                </a:solidFill>
                <a:highlight>
                  <a:srgbClr val="FFFFFF"/>
                </a:highlight>
                <a:latin typeface="Courier New"/>
                <a:ea typeface="Courier New"/>
                <a:cs typeface="Courier New"/>
                <a:sym typeface="Courier New"/>
              </a:rPr>
              <a:t>&lt;/expan&gt;</a:t>
            </a:r>
            <a:endParaRPr sz="1400">
              <a:solidFill>
                <a:srgbClr val="800000"/>
              </a:solidFill>
              <a:highlight>
                <a:srgbClr val="FFFFFF"/>
              </a:highlight>
              <a:latin typeface="Courier New"/>
              <a:ea typeface="Courier New"/>
              <a:cs typeface="Courier New"/>
              <a:sym typeface="Courier New"/>
            </a:endParaRPr>
          </a:p>
          <a:p>
            <a:pPr>
              <a:lnSpc>
                <a:spcPct val="135714"/>
              </a:lnSpc>
            </a:pPr>
            <a:r>
              <a:rPr lang="es" sz="1400">
                <a:solidFill>
                  <a:srgbClr val="800000"/>
                </a:solidFill>
                <a:highlight>
                  <a:srgbClr val="FFFFFF"/>
                </a:highlight>
                <a:latin typeface="Courier New"/>
                <a:ea typeface="Courier New"/>
                <a:cs typeface="Courier New"/>
                <a:sym typeface="Courier New"/>
              </a:rPr>
              <a:t>&lt;/choice&gt;</a:t>
            </a:r>
            <a:endParaRPr sz="1400">
              <a:highlight>
                <a:srgbClr val="FFFFFF"/>
              </a:highlight>
              <a:latin typeface="Courier New"/>
              <a:ea typeface="Courier New"/>
              <a:cs typeface="Courier New"/>
              <a:sym typeface="Courier New"/>
            </a:endParaRPr>
          </a:p>
        </p:txBody>
      </p:sp>
      <p:sp>
        <p:nvSpPr>
          <p:cNvPr id="534" name="Google Shape;534;p69"/>
          <p:cNvSpPr txBox="1"/>
          <p:nvPr/>
        </p:nvSpPr>
        <p:spPr>
          <a:xfrm>
            <a:off x="2296433" y="4072633"/>
            <a:ext cx="686800" cy="541200"/>
          </a:xfrm>
          <a:prstGeom prst="rect">
            <a:avLst/>
          </a:prstGeom>
          <a:noFill/>
          <a:ln>
            <a:noFill/>
          </a:ln>
        </p:spPr>
        <p:txBody>
          <a:bodyPr spcFirstLastPara="1" wrap="square" lIns="121900" tIns="121900" rIns="121900" bIns="121900" anchor="t" anchorCtr="0">
            <a:noAutofit/>
          </a:bodyPr>
          <a:lstStyle/>
          <a:p>
            <a:r>
              <a:rPr lang="es" sz="2400" b="1">
                <a:solidFill>
                  <a:schemeClr val="dk1"/>
                </a:solidFill>
                <a:latin typeface="Garamond"/>
                <a:ea typeface="Garamond"/>
                <a:cs typeface="Garamond"/>
                <a:sym typeface="Garamond"/>
              </a:rPr>
              <a:t>OR</a:t>
            </a:r>
            <a:endParaRPr sz="2400" b="1">
              <a:solidFill>
                <a:schemeClr val="dk1"/>
              </a:solidFill>
              <a:latin typeface="Garamond"/>
              <a:ea typeface="Garamond"/>
              <a:cs typeface="Garamond"/>
              <a:sym typeface="Garamond"/>
            </a:endParaRPr>
          </a:p>
        </p:txBody>
      </p:sp>
      <p:pic>
        <p:nvPicPr>
          <p:cNvPr id="535" name="Google Shape;535;p69"/>
          <p:cNvPicPr preferRelativeResize="0"/>
          <p:nvPr/>
        </p:nvPicPr>
        <p:blipFill>
          <a:blip r:embed="rId4">
            <a:alphaModFix/>
          </a:blip>
          <a:stretch>
            <a:fillRect/>
          </a:stretch>
        </p:blipFill>
        <p:spPr>
          <a:xfrm>
            <a:off x="3308351" y="1951467"/>
            <a:ext cx="5575300" cy="1066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0"/>
          <p:cNvSpPr txBox="1">
            <a:spLocks noGrp="1"/>
          </p:cNvSpPr>
          <p:nvPr>
            <p:ph type="title"/>
          </p:nvPr>
        </p:nvSpPr>
        <p:spPr>
          <a:xfrm>
            <a:off x="0" y="-118100"/>
            <a:ext cx="12192000" cy="1218400"/>
          </a:xfrm>
          <a:prstGeom prst="rect">
            <a:avLst/>
          </a:prstGeom>
        </p:spPr>
        <p:txBody>
          <a:bodyPr spcFirstLastPara="1" vert="horz" wrap="square" lIns="121900" tIns="121900" rIns="121900" bIns="121900" rtlCol="0" anchor="b" anchorCtr="0">
            <a:noAutofit/>
          </a:bodyPr>
          <a:lstStyle/>
          <a:p>
            <a:r>
              <a:rPr lang="es" sz="2667"/>
              <a:t>Foreign Words or Expressions</a:t>
            </a:r>
            <a:endParaRPr/>
          </a:p>
        </p:txBody>
      </p:sp>
      <p:sp>
        <p:nvSpPr>
          <p:cNvPr id="541" name="Google Shape;541;p70"/>
          <p:cNvSpPr txBox="1"/>
          <p:nvPr/>
        </p:nvSpPr>
        <p:spPr>
          <a:xfrm>
            <a:off x="750133" y="1015267"/>
            <a:ext cx="10960400" cy="1424800"/>
          </a:xfrm>
          <a:prstGeom prst="rect">
            <a:avLst/>
          </a:prstGeom>
          <a:noFill/>
          <a:ln>
            <a:noFill/>
          </a:ln>
        </p:spPr>
        <p:txBody>
          <a:bodyPr spcFirstLastPara="1" wrap="square" lIns="121900" tIns="121900" rIns="121900" bIns="121900" anchor="t" anchorCtr="0">
            <a:noAutofit/>
          </a:bodyPr>
          <a:lstStyle/>
          <a:p>
            <a:pPr algn="ctr"/>
            <a:r>
              <a:rPr lang="es" sz="2267" u="sng">
                <a:solidFill>
                  <a:schemeClr val="hlink"/>
                </a:solidFill>
                <a:latin typeface="Garamond"/>
                <a:ea typeface="Garamond"/>
                <a:cs typeface="Garamond"/>
                <a:sym typeface="Garamond"/>
                <a:hlinkClick r:id="rId3"/>
              </a:rPr>
              <a:t>https://tei-c.org/release/doc/tei-p5-exemplars/html/tei_simplePrint.doc.html#z636</a:t>
            </a:r>
            <a:endParaRPr sz="2267">
              <a:solidFill>
                <a:schemeClr val="dk1"/>
              </a:solidFill>
              <a:latin typeface="Garamond"/>
              <a:ea typeface="Garamond"/>
              <a:cs typeface="Garamond"/>
              <a:sym typeface="Garamond"/>
            </a:endParaRPr>
          </a:p>
        </p:txBody>
      </p:sp>
      <p:sp>
        <p:nvSpPr>
          <p:cNvPr id="542" name="Google Shape;542;p70"/>
          <p:cNvSpPr txBox="1"/>
          <p:nvPr/>
        </p:nvSpPr>
        <p:spPr>
          <a:xfrm>
            <a:off x="5029400" y="3377133"/>
            <a:ext cx="2133200" cy="494800"/>
          </a:xfrm>
          <a:prstGeom prst="rect">
            <a:avLst/>
          </a:prstGeom>
          <a:noFill/>
          <a:ln>
            <a:noFill/>
          </a:ln>
        </p:spPr>
        <p:txBody>
          <a:bodyPr spcFirstLastPara="1" wrap="square" lIns="121900" tIns="121900" rIns="121900" bIns="121900" anchor="t" anchorCtr="0">
            <a:noAutofit/>
          </a:bodyPr>
          <a:lstStyle/>
          <a:p>
            <a:pPr algn="ctr">
              <a:lnSpc>
                <a:spcPct val="200000"/>
              </a:lnSpc>
            </a:pPr>
            <a:r>
              <a:rPr lang="es" sz="1667">
                <a:solidFill>
                  <a:srgbClr val="800000"/>
                </a:solidFill>
                <a:highlight>
                  <a:srgbClr val="FFFFFF"/>
                </a:highlight>
                <a:latin typeface="Courier New"/>
                <a:ea typeface="Courier New"/>
                <a:cs typeface="Courier New"/>
                <a:sym typeface="Courier New"/>
              </a:rPr>
              <a:t>&lt;foreign&gt;</a:t>
            </a:r>
            <a:endParaRPr>
              <a:solidFill>
                <a:srgbClr val="800000"/>
              </a:solidFill>
              <a:highlight>
                <a:srgbClr val="FFFFFF"/>
              </a:highlight>
              <a:latin typeface="Courier New"/>
              <a:ea typeface="Courier New"/>
              <a:cs typeface="Courier New"/>
              <a:sym typeface="Courier New"/>
            </a:endParaRPr>
          </a:p>
        </p:txBody>
      </p:sp>
      <p:sp>
        <p:nvSpPr>
          <p:cNvPr id="544" name="Google Shape;544;p70"/>
          <p:cNvSpPr txBox="1"/>
          <p:nvPr/>
        </p:nvSpPr>
        <p:spPr>
          <a:xfrm>
            <a:off x="6996133" y="3377133"/>
            <a:ext cx="4259200" cy="659600"/>
          </a:xfrm>
          <a:prstGeom prst="rect">
            <a:avLst/>
          </a:prstGeom>
          <a:noFill/>
          <a:ln>
            <a:noFill/>
          </a:ln>
        </p:spPr>
        <p:txBody>
          <a:bodyPr spcFirstLastPara="1" wrap="square" lIns="121900" tIns="121900" rIns="121900" bIns="121900" anchor="t" anchorCtr="0">
            <a:noAutofit/>
          </a:bodyPr>
          <a:lstStyle/>
          <a:p>
            <a:r>
              <a:rPr lang="es" sz="1600">
                <a:latin typeface="Garamond"/>
                <a:ea typeface="Garamond"/>
                <a:cs typeface="Garamond"/>
                <a:sym typeface="Garamond"/>
              </a:rPr>
              <a:t>(extranjero) identifica una palabra o frase perteneciente a otra lengua distinta de la del resto del texto en que se incluye</a:t>
            </a:r>
            <a:endParaRPr sz="1600">
              <a:latin typeface="Garamond"/>
              <a:ea typeface="Garamond"/>
              <a:cs typeface="Garamond"/>
              <a:sym typeface="Garamond"/>
            </a:endParaRPr>
          </a:p>
        </p:txBody>
      </p:sp>
      <p:pic>
        <p:nvPicPr>
          <p:cNvPr id="545" name="Google Shape;545;p70"/>
          <p:cNvPicPr preferRelativeResize="0"/>
          <p:nvPr/>
        </p:nvPicPr>
        <p:blipFill>
          <a:blip r:embed="rId4">
            <a:alphaModFix/>
          </a:blip>
          <a:stretch>
            <a:fillRect/>
          </a:stretch>
        </p:blipFill>
        <p:spPr>
          <a:xfrm>
            <a:off x="2698751" y="4858300"/>
            <a:ext cx="6794500" cy="736600"/>
          </a:xfrm>
          <a:prstGeom prst="rect">
            <a:avLst/>
          </a:prstGeom>
          <a:noFill/>
          <a:ln>
            <a:noFill/>
          </a:ln>
        </p:spPr>
      </p:pic>
      <p:sp>
        <p:nvSpPr>
          <p:cNvPr id="546" name="Google Shape;546;p70"/>
          <p:cNvSpPr txBox="1"/>
          <p:nvPr/>
        </p:nvSpPr>
        <p:spPr>
          <a:xfrm>
            <a:off x="5029400" y="2361133"/>
            <a:ext cx="2133200" cy="494800"/>
          </a:xfrm>
          <a:prstGeom prst="rect">
            <a:avLst/>
          </a:prstGeom>
          <a:noFill/>
          <a:ln>
            <a:noFill/>
          </a:ln>
        </p:spPr>
        <p:txBody>
          <a:bodyPr spcFirstLastPara="1" wrap="square" lIns="121900" tIns="121900" rIns="121900" bIns="121900" anchor="t" anchorCtr="0">
            <a:noAutofit/>
          </a:bodyPr>
          <a:lstStyle/>
          <a:p>
            <a:pPr algn="ctr">
              <a:lnSpc>
                <a:spcPct val="200000"/>
              </a:lnSpc>
            </a:pPr>
            <a:r>
              <a:rPr lang="es" sz="1667">
                <a:solidFill>
                  <a:srgbClr val="800000"/>
                </a:solidFill>
                <a:highlight>
                  <a:srgbClr val="FFFFFF"/>
                </a:highlight>
                <a:latin typeface="Courier New"/>
                <a:ea typeface="Courier New"/>
                <a:cs typeface="Courier New"/>
                <a:sym typeface="Courier New"/>
              </a:rPr>
              <a:t>@xml:lang</a:t>
            </a:r>
            <a:endParaRPr>
              <a:solidFill>
                <a:srgbClr val="800000"/>
              </a:solidFill>
              <a:highlight>
                <a:srgbClr val="FFFFFF"/>
              </a:highlight>
              <a:latin typeface="Courier New"/>
              <a:ea typeface="Courier New"/>
              <a:cs typeface="Courier New"/>
              <a:sym typeface="Courier New"/>
            </a:endParaRPr>
          </a:p>
        </p:txBody>
      </p:sp>
      <p:sp>
        <p:nvSpPr>
          <p:cNvPr id="548" name="Google Shape;548;p70"/>
          <p:cNvSpPr txBox="1"/>
          <p:nvPr/>
        </p:nvSpPr>
        <p:spPr>
          <a:xfrm>
            <a:off x="6996133" y="2361133"/>
            <a:ext cx="4259200" cy="659600"/>
          </a:xfrm>
          <a:prstGeom prst="rect">
            <a:avLst/>
          </a:prstGeom>
          <a:noFill/>
          <a:ln>
            <a:noFill/>
          </a:ln>
        </p:spPr>
        <p:txBody>
          <a:bodyPr spcFirstLastPara="1" wrap="square" lIns="121900" tIns="121900" rIns="121900" bIns="121900" anchor="t" anchorCtr="0">
            <a:noAutofit/>
          </a:bodyPr>
          <a:lstStyle/>
          <a:p>
            <a:r>
              <a:rPr lang="es" sz="1600">
                <a:latin typeface="Garamond"/>
                <a:ea typeface="Garamond"/>
                <a:cs typeface="Garamond"/>
                <a:sym typeface="Garamond"/>
              </a:rPr>
              <a:t>Atributo a usar en cualquier elemento</a:t>
            </a:r>
            <a:endParaRPr sz="1600">
              <a:latin typeface="Garamond"/>
              <a:ea typeface="Garamond"/>
              <a:cs typeface="Garamond"/>
              <a:sym typeface="Garamon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F50263-E031-4FDF-B46D-7F5D5A9DD067}"/>
              </a:ext>
            </a:extLst>
          </p:cNvPr>
          <p:cNvSpPr>
            <a:spLocks noGrp="1"/>
          </p:cNvSpPr>
          <p:nvPr>
            <p:ph type="title"/>
          </p:nvPr>
        </p:nvSpPr>
        <p:spPr>
          <a:xfrm>
            <a:off x="0" y="89519"/>
            <a:ext cx="12192000" cy="1218400"/>
          </a:xfrm>
        </p:spPr>
        <p:txBody>
          <a:bodyPr/>
          <a:lstStyle/>
          <a:p>
            <a:r>
              <a:rPr lang="es-MX" dirty="0"/>
              <a:t>Etiquetas para nuestro proyecto de Edición Digital</a:t>
            </a:r>
            <a:endParaRPr lang="es-CO" dirty="0"/>
          </a:p>
        </p:txBody>
      </p:sp>
      <p:sp>
        <p:nvSpPr>
          <p:cNvPr id="3" name="Marcador de texto 2">
            <a:extLst>
              <a:ext uri="{FF2B5EF4-FFF2-40B4-BE49-F238E27FC236}">
                <a16:creationId xmlns:a16="http://schemas.microsoft.com/office/drawing/2014/main" id="{0431B1AC-39FA-4F31-8507-40C74E8A8A43}"/>
              </a:ext>
            </a:extLst>
          </p:cNvPr>
          <p:cNvSpPr>
            <a:spLocks noGrp="1"/>
          </p:cNvSpPr>
          <p:nvPr>
            <p:ph type="body" idx="1"/>
          </p:nvPr>
        </p:nvSpPr>
        <p:spPr>
          <a:xfrm>
            <a:off x="569844" y="1761000"/>
            <a:ext cx="11131826" cy="3336000"/>
          </a:xfrm>
        </p:spPr>
        <p:txBody>
          <a:bodyPr/>
          <a:lstStyle/>
          <a:p>
            <a:pPr algn="l"/>
            <a:r>
              <a:rPr lang="en-US" sz="2800" dirty="0"/>
              <a:t>Para </a:t>
            </a:r>
            <a:r>
              <a:rPr lang="en-US" sz="2800" dirty="0" err="1"/>
              <a:t>nombres</a:t>
            </a:r>
            <a:r>
              <a:rPr lang="en-US" sz="2800" dirty="0"/>
              <a:t> de </a:t>
            </a:r>
            <a:r>
              <a:rPr lang="en-US" sz="2800" dirty="0" err="1"/>
              <a:t>países</a:t>
            </a:r>
            <a:r>
              <a:rPr lang="en-US" sz="2800" dirty="0"/>
              <a:t>: </a:t>
            </a:r>
            <a:r>
              <a:rPr lang="en-US" sz="2800" dirty="0">
                <a:solidFill>
                  <a:srgbClr val="C00000"/>
                </a:solidFill>
              </a:rPr>
              <a:t>&lt;name </a:t>
            </a:r>
            <a:r>
              <a:rPr lang="en-US" sz="2800" dirty="0">
                <a:solidFill>
                  <a:srgbClr val="FF0000"/>
                </a:solidFill>
              </a:rPr>
              <a:t>type</a:t>
            </a:r>
            <a:r>
              <a:rPr lang="en-US" sz="2800" dirty="0"/>
              <a:t>=</a:t>
            </a:r>
            <a:r>
              <a:rPr lang="en-US" sz="2800" dirty="0">
                <a:solidFill>
                  <a:schemeClr val="accent1">
                    <a:lumMod val="75000"/>
                  </a:schemeClr>
                </a:solidFill>
              </a:rPr>
              <a:t>"country"</a:t>
            </a:r>
            <a:r>
              <a:rPr lang="en-US" sz="2800" dirty="0"/>
              <a:t>&gt;Perú</a:t>
            </a:r>
            <a:r>
              <a:rPr lang="en-US" sz="2800" dirty="0">
                <a:solidFill>
                  <a:srgbClr val="C00000"/>
                </a:solidFill>
              </a:rPr>
              <a:t>&lt;/name&gt;</a:t>
            </a:r>
          </a:p>
          <a:p>
            <a:pPr algn="l"/>
            <a:r>
              <a:rPr lang="en-US" sz="2800" dirty="0"/>
              <a:t>Para </a:t>
            </a:r>
            <a:r>
              <a:rPr lang="en-US" sz="2800" dirty="0" err="1"/>
              <a:t>marcar</a:t>
            </a:r>
            <a:r>
              <a:rPr lang="en-US" sz="2800" dirty="0"/>
              <a:t> </a:t>
            </a:r>
            <a:r>
              <a:rPr lang="en-US" sz="2800" dirty="0" err="1"/>
              <a:t>lugares</a:t>
            </a:r>
            <a:r>
              <a:rPr lang="en-US" sz="2800" dirty="0"/>
              <a:t> o </a:t>
            </a:r>
            <a:r>
              <a:rPr lang="en-US" sz="2800" dirty="0" err="1"/>
              <a:t>espacios</a:t>
            </a:r>
            <a:r>
              <a:rPr lang="en-US" sz="2800" dirty="0"/>
              <a:t> </a:t>
            </a:r>
            <a:r>
              <a:rPr lang="en-US" sz="2800" dirty="0" err="1"/>
              <a:t>específicos</a:t>
            </a:r>
            <a:r>
              <a:rPr lang="en-US" sz="2800" dirty="0"/>
              <a:t>: </a:t>
            </a:r>
            <a:r>
              <a:rPr lang="en-US" sz="2800" dirty="0">
                <a:solidFill>
                  <a:srgbClr val="C00000"/>
                </a:solidFill>
              </a:rPr>
              <a:t>&lt;name</a:t>
            </a:r>
            <a:r>
              <a:rPr lang="en-US" sz="2800" dirty="0"/>
              <a:t> </a:t>
            </a:r>
            <a:r>
              <a:rPr lang="en-US" sz="2800" dirty="0">
                <a:solidFill>
                  <a:srgbClr val="FF0000"/>
                </a:solidFill>
              </a:rPr>
              <a:t>type</a:t>
            </a:r>
            <a:r>
              <a:rPr lang="en-US" sz="2800" dirty="0"/>
              <a:t>=</a:t>
            </a:r>
            <a:r>
              <a:rPr lang="en-US" sz="2800" dirty="0">
                <a:solidFill>
                  <a:schemeClr val="accent1">
                    <a:lumMod val="75000"/>
                  </a:schemeClr>
                </a:solidFill>
              </a:rPr>
              <a:t>"place"</a:t>
            </a:r>
            <a:r>
              <a:rPr lang="en-US" sz="2800" dirty="0"/>
              <a:t>&gt;</a:t>
            </a:r>
            <a:r>
              <a:rPr lang="en-US" sz="2800" dirty="0" err="1"/>
              <a:t>riacho</a:t>
            </a:r>
            <a:r>
              <a:rPr lang="en-US" sz="2800" dirty="0">
                <a:solidFill>
                  <a:srgbClr val="C00000"/>
                </a:solidFill>
              </a:rPr>
              <a:t>&lt;/name&gt;</a:t>
            </a:r>
          </a:p>
          <a:p>
            <a:pPr algn="l"/>
            <a:r>
              <a:rPr lang="es-CO" sz="2800" dirty="0"/>
              <a:t>Para nombrar títulos o cargos de personas: </a:t>
            </a:r>
            <a:r>
              <a:rPr lang="es-CO" sz="2800" dirty="0">
                <a:solidFill>
                  <a:srgbClr val="C00000"/>
                </a:solidFill>
              </a:rPr>
              <a:t>&lt;</a:t>
            </a:r>
            <a:r>
              <a:rPr lang="es-CO" sz="2800" dirty="0" err="1">
                <a:solidFill>
                  <a:srgbClr val="C00000"/>
                </a:solidFill>
              </a:rPr>
              <a:t>name</a:t>
            </a:r>
            <a:r>
              <a:rPr lang="es-CO" sz="2800" dirty="0"/>
              <a:t> </a:t>
            </a:r>
            <a:r>
              <a:rPr lang="es-CO" sz="2800" dirty="0" err="1">
                <a:solidFill>
                  <a:srgbClr val="FF0000"/>
                </a:solidFill>
              </a:rPr>
              <a:t>type</a:t>
            </a:r>
            <a:r>
              <a:rPr lang="es-CO" sz="2800" dirty="0"/>
              <a:t>=</a:t>
            </a:r>
            <a:r>
              <a:rPr lang="es-CO" sz="2800" dirty="0">
                <a:solidFill>
                  <a:schemeClr val="accent1">
                    <a:lumMod val="75000"/>
                  </a:schemeClr>
                </a:solidFill>
              </a:rPr>
              <a:t>“role"</a:t>
            </a:r>
            <a:r>
              <a:rPr lang="es-CO" sz="2800" dirty="0"/>
              <a:t>&gt;Obispo</a:t>
            </a:r>
            <a:r>
              <a:rPr lang="es-CO" sz="2800" dirty="0">
                <a:solidFill>
                  <a:srgbClr val="C00000"/>
                </a:solidFill>
              </a:rPr>
              <a:t>&lt;/</a:t>
            </a:r>
            <a:r>
              <a:rPr lang="es-CO" sz="2800" dirty="0" err="1">
                <a:solidFill>
                  <a:srgbClr val="C00000"/>
                </a:solidFill>
              </a:rPr>
              <a:t>name</a:t>
            </a:r>
            <a:r>
              <a:rPr lang="es-CO" sz="2800" dirty="0">
                <a:solidFill>
                  <a:srgbClr val="C00000"/>
                </a:solidFill>
              </a:rPr>
              <a:t>&gt;</a:t>
            </a:r>
          </a:p>
          <a:p>
            <a:pPr algn="l"/>
            <a:r>
              <a:rPr lang="es-CO" sz="2800" dirty="0"/>
              <a:t>Para marcar las separaciones del texto:</a:t>
            </a:r>
            <a:r>
              <a:rPr lang="es-CO" sz="2800" dirty="0">
                <a:solidFill>
                  <a:srgbClr val="C00000"/>
                </a:solidFill>
              </a:rPr>
              <a:t> &lt;</a:t>
            </a:r>
            <a:r>
              <a:rPr lang="es-CO" sz="2800" dirty="0" err="1">
                <a:solidFill>
                  <a:srgbClr val="C00000"/>
                </a:solidFill>
              </a:rPr>
              <a:t>milestone</a:t>
            </a:r>
            <a:r>
              <a:rPr lang="es-CO" sz="2800" dirty="0">
                <a:solidFill>
                  <a:srgbClr val="C00000"/>
                </a:solidFill>
              </a:rPr>
              <a:t> </a:t>
            </a:r>
            <a:r>
              <a:rPr lang="es-CO" sz="2800" dirty="0" err="1">
                <a:solidFill>
                  <a:srgbClr val="FF0000"/>
                </a:solidFill>
              </a:rPr>
              <a:t>unit</a:t>
            </a:r>
            <a:r>
              <a:rPr lang="es-CO" sz="2800" dirty="0"/>
              <a:t>=</a:t>
            </a:r>
            <a:r>
              <a:rPr lang="es-CO" sz="2800" dirty="0">
                <a:solidFill>
                  <a:srgbClr val="0070C0"/>
                </a:solidFill>
                <a:highlight>
                  <a:srgbClr val="FFFF00"/>
                </a:highlight>
              </a:rPr>
              <a:t>“XX</a:t>
            </a:r>
            <a:r>
              <a:rPr lang="es-CO" sz="2800" dirty="0">
                <a:solidFill>
                  <a:srgbClr val="0070C0"/>
                </a:solidFill>
              </a:rPr>
              <a:t>”</a:t>
            </a:r>
            <a:r>
              <a:rPr lang="es-CO" sz="2800" dirty="0">
                <a:solidFill>
                  <a:srgbClr val="C00000"/>
                </a:solidFill>
              </a:rPr>
              <a:t>/&gt;</a:t>
            </a:r>
          </a:p>
          <a:p>
            <a:pPr algn="l"/>
            <a:r>
              <a:rPr lang="es-CO" sz="2800" dirty="0"/>
              <a:t>Para nombrar nombres propios: </a:t>
            </a:r>
            <a:r>
              <a:rPr lang="es-CO" sz="2800" dirty="0">
                <a:solidFill>
                  <a:srgbClr val="C00000"/>
                </a:solidFill>
              </a:rPr>
              <a:t>&lt;</a:t>
            </a:r>
            <a:r>
              <a:rPr lang="es-CO" sz="2800" dirty="0" err="1">
                <a:solidFill>
                  <a:srgbClr val="C00000"/>
                </a:solidFill>
              </a:rPr>
              <a:t>name</a:t>
            </a:r>
            <a:r>
              <a:rPr lang="es-CO" sz="2800" dirty="0">
                <a:solidFill>
                  <a:srgbClr val="FF0000"/>
                </a:solidFill>
              </a:rPr>
              <a:t> </a:t>
            </a:r>
            <a:r>
              <a:rPr lang="es-CO" sz="2800" dirty="0" err="1">
                <a:solidFill>
                  <a:srgbClr val="FF0000"/>
                </a:solidFill>
              </a:rPr>
              <a:t>type</a:t>
            </a:r>
            <a:r>
              <a:rPr lang="es-CO" sz="2800" dirty="0"/>
              <a:t>=</a:t>
            </a:r>
            <a:r>
              <a:rPr lang="es-CO" sz="2800" dirty="0">
                <a:solidFill>
                  <a:schemeClr val="accent1">
                    <a:lumMod val="75000"/>
                  </a:schemeClr>
                </a:solidFill>
              </a:rPr>
              <a:t>"</a:t>
            </a:r>
            <a:r>
              <a:rPr lang="es-CO" sz="2800" dirty="0" err="1">
                <a:solidFill>
                  <a:schemeClr val="accent1">
                    <a:lumMod val="75000"/>
                  </a:schemeClr>
                </a:solidFill>
              </a:rPr>
              <a:t>person</a:t>
            </a:r>
            <a:r>
              <a:rPr lang="es-CO" sz="2800" dirty="0">
                <a:solidFill>
                  <a:schemeClr val="accent1">
                    <a:lumMod val="75000"/>
                  </a:schemeClr>
                </a:solidFill>
              </a:rPr>
              <a:t>"</a:t>
            </a:r>
            <a:r>
              <a:rPr lang="es-CO" sz="2800" dirty="0"/>
              <a:t>&gt;Juliana</a:t>
            </a:r>
            <a:r>
              <a:rPr lang="es-CO" sz="2800" dirty="0">
                <a:solidFill>
                  <a:srgbClr val="C00000"/>
                </a:solidFill>
              </a:rPr>
              <a:t>&lt;/</a:t>
            </a:r>
            <a:r>
              <a:rPr lang="es-CO" sz="2800" dirty="0" err="1">
                <a:solidFill>
                  <a:srgbClr val="C00000"/>
                </a:solidFill>
              </a:rPr>
              <a:t>name</a:t>
            </a:r>
            <a:r>
              <a:rPr lang="es-CO" sz="2800" dirty="0">
                <a:solidFill>
                  <a:srgbClr val="C00000"/>
                </a:solidFill>
              </a:rPr>
              <a:t>&gt;</a:t>
            </a:r>
          </a:p>
          <a:p>
            <a:pPr algn="l"/>
            <a:r>
              <a:rPr lang="es-CO" sz="2800" dirty="0"/>
              <a:t>Para cursiva: </a:t>
            </a:r>
            <a:r>
              <a:rPr lang="es-CO" sz="2800" dirty="0">
                <a:solidFill>
                  <a:srgbClr val="C00000"/>
                </a:solidFill>
              </a:rPr>
              <a:t>&lt;hi </a:t>
            </a:r>
            <a:r>
              <a:rPr lang="es-CO" sz="2800" dirty="0" err="1">
                <a:solidFill>
                  <a:srgbClr val="FF0000"/>
                </a:solidFill>
              </a:rPr>
              <a:t>rend</a:t>
            </a:r>
            <a:r>
              <a:rPr lang="es-CO" sz="2800" dirty="0"/>
              <a:t>=</a:t>
            </a:r>
            <a:r>
              <a:rPr lang="es-CO" sz="2800" dirty="0">
                <a:solidFill>
                  <a:schemeClr val="accent1">
                    <a:lumMod val="75000"/>
                  </a:schemeClr>
                </a:solidFill>
              </a:rPr>
              <a:t>"cursiva"</a:t>
            </a:r>
            <a:r>
              <a:rPr lang="es-CO" sz="2800" dirty="0"/>
              <a:t>&gt;</a:t>
            </a:r>
            <a:r>
              <a:rPr lang="es-CO" sz="2800" dirty="0" err="1"/>
              <a:t>livers</a:t>
            </a:r>
            <a:r>
              <a:rPr lang="es-CO" sz="2800" dirty="0">
                <a:solidFill>
                  <a:srgbClr val="C00000"/>
                </a:solidFill>
              </a:rPr>
              <a:t>&lt;/hi&gt;</a:t>
            </a:r>
          </a:p>
          <a:p>
            <a:pPr algn="l"/>
            <a:r>
              <a:rPr lang="es-CO" sz="2800" dirty="0"/>
              <a:t>Para una palabra en otros idiomas: </a:t>
            </a:r>
            <a:r>
              <a:rPr lang="es-CO" sz="2800" dirty="0">
                <a:solidFill>
                  <a:srgbClr val="C00000"/>
                </a:solidFill>
              </a:rPr>
              <a:t>&lt;</a:t>
            </a:r>
            <a:r>
              <a:rPr lang="es-CO" sz="2800" dirty="0" err="1">
                <a:solidFill>
                  <a:srgbClr val="C00000"/>
                </a:solidFill>
              </a:rPr>
              <a:t>foreign</a:t>
            </a:r>
            <a:r>
              <a:rPr lang="es-CO" sz="2800" dirty="0">
                <a:solidFill>
                  <a:srgbClr val="C00000"/>
                </a:solidFill>
              </a:rPr>
              <a:t> </a:t>
            </a:r>
            <a:r>
              <a:rPr lang="es-CO" sz="2800" dirty="0" err="1">
                <a:solidFill>
                  <a:srgbClr val="FF0000"/>
                </a:solidFill>
              </a:rPr>
              <a:t>xml:lang</a:t>
            </a:r>
            <a:r>
              <a:rPr lang="es-CO" sz="2800" dirty="0"/>
              <a:t>=</a:t>
            </a:r>
            <a:r>
              <a:rPr lang="es-CO" sz="2800" dirty="0">
                <a:solidFill>
                  <a:schemeClr val="accent1">
                    <a:lumMod val="75000"/>
                  </a:schemeClr>
                </a:solidFill>
              </a:rPr>
              <a:t>"</a:t>
            </a:r>
            <a:r>
              <a:rPr lang="es-CO" sz="2800" dirty="0" err="1">
                <a:solidFill>
                  <a:schemeClr val="accent1">
                    <a:lumMod val="75000"/>
                  </a:schemeClr>
                </a:solidFill>
              </a:rPr>
              <a:t>fr</a:t>
            </a:r>
            <a:r>
              <a:rPr lang="es-CO" sz="2800" dirty="0">
                <a:solidFill>
                  <a:schemeClr val="accent1">
                    <a:lumMod val="75000"/>
                  </a:schemeClr>
                </a:solidFill>
              </a:rPr>
              <a:t>"</a:t>
            </a:r>
            <a:r>
              <a:rPr lang="es-CO" sz="2800" dirty="0"/>
              <a:t>&gt;</a:t>
            </a:r>
            <a:r>
              <a:rPr lang="es-CO" sz="2800" dirty="0" err="1"/>
              <a:t>livers</a:t>
            </a:r>
            <a:r>
              <a:rPr lang="es-CO" sz="2800" dirty="0">
                <a:solidFill>
                  <a:srgbClr val="C00000"/>
                </a:solidFill>
              </a:rPr>
              <a:t>&lt;/</a:t>
            </a:r>
            <a:r>
              <a:rPr lang="es-CO" sz="2800" dirty="0" err="1">
                <a:solidFill>
                  <a:srgbClr val="C00000"/>
                </a:solidFill>
              </a:rPr>
              <a:t>foreign</a:t>
            </a:r>
            <a:r>
              <a:rPr lang="es-CO" sz="2800" dirty="0">
                <a:solidFill>
                  <a:srgbClr val="C00000"/>
                </a:solidFill>
              </a:rPr>
              <a:t>&gt;</a:t>
            </a:r>
          </a:p>
          <a:p>
            <a:pPr algn="l"/>
            <a:endParaRPr lang="es-CO" sz="2800" dirty="0"/>
          </a:p>
          <a:p>
            <a:pPr algn="l"/>
            <a:endParaRPr lang="en-US" sz="2800" dirty="0"/>
          </a:p>
          <a:p>
            <a:pPr algn="l"/>
            <a:endParaRPr lang="es-CO" sz="2800" dirty="0"/>
          </a:p>
        </p:txBody>
      </p:sp>
    </p:spTree>
    <p:extLst>
      <p:ext uri="{BB962C8B-B14F-4D97-AF65-F5344CB8AC3E}">
        <p14:creationId xmlns:p14="http://schemas.microsoft.com/office/powerpoint/2010/main" val="1087940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0C33B-2E33-449B-8486-4A33D705E2DC}"/>
              </a:ext>
            </a:extLst>
          </p:cNvPr>
          <p:cNvSpPr>
            <a:spLocks noGrp="1"/>
          </p:cNvSpPr>
          <p:nvPr>
            <p:ph type="title"/>
          </p:nvPr>
        </p:nvSpPr>
        <p:spPr/>
        <p:txBody>
          <a:bodyPr/>
          <a:lstStyle/>
          <a:p>
            <a:endParaRPr lang="es-CO"/>
          </a:p>
        </p:txBody>
      </p:sp>
      <p:sp>
        <p:nvSpPr>
          <p:cNvPr id="3" name="Marcador de texto 2">
            <a:extLst>
              <a:ext uri="{FF2B5EF4-FFF2-40B4-BE49-F238E27FC236}">
                <a16:creationId xmlns:a16="http://schemas.microsoft.com/office/drawing/2014/main" id="{47F424CB-F201-4F0E-9E10-71AE14AB3F80}"/>
              </a:ext>
            </a:extLst>
          </p:cNvPr>
          <p:cNvSpPr>
            <a:spLocks noGrp="1"/>
          </p:cNvSpPr>
          <p:nvPr>
            <p:ph type="body" idx="1"/>
          </p:nvPr>
        </p:nvSpPr>
        <p:spPr/>
        <p:txBody>
          <a:bodyPr/>
          <a:lstStyle/>
          <a:p>
            <a:endParaRPr lang="es-CO"/>
          </a:p>
        </p:txBody>
      </p:sp>
      <p:pic>
        <p:nvPicPr>
          <p:cNvPr id="4" name="Imagen 3">
            <a:extLst>
              <a:ext uri="{FF2B5EF4-FFF2-40B4-BE49-F238E27FC236}">
                <a16:creationId xmlns:a16="http://schemas.microsoft.com/office/drawing/2014/main" id="{BF1F33DB-13B3-4A08-9B26-4352E5C9900E}"/>
              </a:ext>
            </a:extLst>
          </p:cNvPr>
          <p:cNvPicPr>
            <a:picLocks noChangeAspect="1"/>
          </p:cNvPicPr>
          <p:nvPr/>
        </p:nvPicPr>
        <p:blipFill>
          <a:blip r:embed="rId2"/>
          <a:stretch>
            <a:fillRect/>
          </a:stretch>
        </p:blipFill>
        <p:spPr>
          <a:xfrm>
            <a:off x="0" y="0"/>
            <a:ext cx="12197954" cy="6858000"/>
          </a:xfrm>
          <a:prstGeom prst="rect">
            <a:avLst/>
          </a:prstGeom>
        </p:spPr>
      </p:pic>
    </p:spTree>
    <p:extLst>
      <p:ext uri="{BB962C8B-B14F-4D97-AF65-F5344CB8AC3E}">
        <p14:creationId xmlns:p14="http://schemas.microsoft.com/office/powerpoint/2010/main" val="294764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 name="Título 2">
            <a:extLst>
              <a:ext uri="{FF2B5EF4-FFF2-40B4-BE49-F238E27FC236}">
                <a16:creationId xmlns:a16="http://schemas.microsoft.com/office/drawing/2014/main" id="{713273FC-7D14-44CB-B17C-1ECC8807207A}"/>
              </a:ext>
            </a:extLst>
          </p:cNvPr>
          <p:cNvSpPr>
            <a:spLocks noGrp="1"/>
          </p:cNvSpPr>
          <p:nvPr>
            <p:ph type="title"/>
          </p:nvPr>
        </p:nvSpPr>
        <p:spPr/>
        <p:txBody>
          <a:bodyPr/>
          <a:lstStyle/>
          <a:p>
            <a:r>
              <a:rPr lang="es-MX" sz="3200" dirty="0"/>
              <a:t>Uso de TEI en proyectos de Humanidades Digitales:</a:t>
            </a:r>
            <a:endParaRPr lang="es-CO" dirty="0"/>
          </a:p>
        </p:txBody>
      </p:sp>
      <p:sp>
        <p:nvSpPr>
          <p:cNvPr id="4" name="Subtítulo 2">
            <a:extLst>
              <a:ext uri="{FF2B5EF4-FFF2-40B4-BE49-F238E27FC236}">
                <a16:creationId xmlns:a16="http://schemas.microsoft.com/office/drawing/2014/main" id="{F7A26CE6-A96F-464E-ACAA-286633165686}"/>
              </a:ext>
            </a:extLst>
          </p:cNvPr>
          <p:cNvSpPr txBox="1">
            <a:spLocks/>
          </p:cNvSpPr>
          <p:nvPr/>
        </p:nvSpPr>
        <p:spPr>
          <a:xfrm>
            <a:off x="967408" y="2372140"/>
            <a:ext cx="9674087" cy="32600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s-MX" sz="3200" dirty="0"/>
              <a:t>Ediciones digitales</a:t>
            </a:r>
          </a:p>
          <a:p>
            <a:pPr marL="457200" indent="-457200">
              <a:buFont typeface="Arial" panose="020B0604020202020204" pitchFamily="34" charset="0"/>
              <a:buAutoNum type="arabicPeriod"/>
            </a:pPr>
            <a:r>
              <a:rPr lang="es-MX" sz="3200" dirty="0"/>
              <a:t>Comparación de versiones</a:t>
            </a:r>
          </a:p>
          <a:p>
            <a:pPr marL="457200" indent="-457200">
              <a:buFont typeface="Arial" panose="020B0604020202020204" pitchFamily="34" charset="0"/>
              <a:buAutoNum type="arabicPeriod"/>
            </a:pPr>
            <a:r>
              <a:rPr lang="es-MX" sz="3200" dirty="0"/>
              <a:t>Visualizaciones</a:t>
            </a:r>
          </a:p>
          <a:p>
            <a:pPr marL="457200" indent="-457200">
              <a:buFont typeface="Arial" panose="020B0604020202020204" pitchFamily="34" charset="0"/>
              <a:buAutoNum type="arabicPeriod"/>
            </a:pPr>
            <a:r>
              <a:rPr lang="es-MX" sz="3200" dirty="0"/>
              <a:t>Análisis de redes </a:t>
            </a:r>
          </a:p>
        </p:txBody>
      </p:sp>
    </p:spTree>
    <p:extLst>
      <p:ext uri="{BB962C8B-B14F-4D97-AF65-F5344CB8AC3E}">
        <p14:creationId xmlns:p14="http://schemas.microsoft.com/office/powerpoint/2010/main" val="28826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 name="Título 2">
            <a:extLst>
              <a:ext uri="{FF2B5EF4-FFF2-40B4-BE49-F238E27FC236}">
                <a16:creationId xmlns:a16="http://schemas.microsoft.com/office/drawing/2014/main" id="{713273FC-7D14-44CB-B17C-1ECC8807207A}"/>
              </a:ext>
            </a:extLst>
          </p:cNvPr>
          <p:cNvSpPr>
            <a:spLocks noGrp="1"/>
          </p:cNvSpPr>
          <p:nvPr>
            <p:ph type="title"/>
          </p:nvPr>
        </p:nvSpPr>
        <p:spPr/>
        <p:txBody>
          <a:bodyPr/>
          <a:lstStyle/>
          <a:p>
            <a:endParaRPr lang="es-CO" dirty="0"/>
          </a:p>
        </p:txBody>
      </p:sp>
      <p:sp>
        <p:nvSpPr>
          <p:cNvPr id="4" name="Subtítulo 2">
            <a:extLst>
              <a:ext uri="{FF2B5EF4-FFF2-40B4-BE49-F238E27FC236}">
                <a16:creationId xmlns:a16="http://schemas.microsoft.com/office/drawing/2014/main" id="{FFDB0711-F040-4B1B-9054-DE44CE837AAF}"/>
              </a:ext>
            </a:extLst>
          </p:cNvPr>
          <p:cNvSpPr txBox="1">
            <a:spLocks/>
          </p:cNvSpPr>
          <p:nvPr/>
        </p:nvSpPr>
        <p:spPr>
          <a:xfrm>
            <a:off x="795130" y="2186609"/>
            <a:ext cx="9766851" cy="36045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a:t>Un buen ejemplo de lenguaje de presentación es HTML, que se ocupa de presentar los contenidos en los navegadores web; por el contrario, el lenguaje XML que utiliza TEI es descriptivo, pues se centra en el contenido semántico. Para comprender esta diferencia, imaginemos que queremos marcar el título principal de una obra: HTML lo marcaría de esta manera: &lt;h1&gt; </a:t>
            </a:r>
            <a:r>
              <a:rPr lang="es-MX" dirty="0">
                <a:solidFill>
                  <a:srgbClr val="C00000"/>
                </a:solidFill>
              </a:rPr>
              <a:t>&lt;b&gt;</a:t>
            </a:r>
            <a:r>
              <a:rPr lang="es-MX" dirty="0"/>
              <a:t>Título</a:t>
            </a:r>
            <a:r>
              <a:rPr lang="es-MX" dirty="0">
                <a:solidFill>
                  <a:srgbClr val="C00000"/>
                </a:solidFill>
              </a:rPr>
              <a:t>&lt;/b&gt;</a:t>
            </a:r>
            <a:r>
              <a:rPr lang="es-MX" dirty="0"/>
              <a:t>, donde </a:t>
            </a:r>
            <a:r>
              <a:rPr lang="es-MX" dirty="0">
                <a:solidFill>
                  <a:srgbClr val="C00000"/>
                </a:solidFill>
              </a:rPr>
              <a:t>&lt;b&gt;</a:t>
            </a:r>
            <a:r>
              <a:rPr lang="es-MX" dirty="0"/>
              <a:t> está por “</a:t>
            </a:r>
            <a:r>
              <a:rPr lang="es-MX" dirty="0" err="1"/>
              <a:t>bold</a:t>
            </a:r>
            <a:r>
              <a:rPr lang="es-MX" dirty="0"/>
              <a:t>” o negrita; mientras que XML lo marcaría con otra etiqueta que indicara lo que es, no cómo debe aparecer: </a:t>
            </a:r>
            <a:r>
              <a:rPr lang="es-MX" dirty="0">
                <a:solidFill>
                  <a:srgbClr val="C00000"/>
                </a:solidFill>
              </a:rPr>
              <a:t>&lt;</a:t>
            </a:r>
            <a:r>
              <a:rPr lang="es-MX" dirty="0" err="1">
                <a:solidFill>
                  <a:srgbClr val="C00000"/>
                </a:solidFill>
              </a:rPr>
              <a:t>title</a:t>
            </a:r>
            <a:r>
              <a:rPr lang="es-MX" dirty="0">
                <a:solidFill>
                  <a:srgbClr val="C00000"/>
                </a:solidFill>
              </a:rPr>
              <a:t> </a:t>
            </a:r>
            <a:r>
              <a:rPr lang="es-MX" dirty="0" err="1">
                <a:solidFill>
                  <a:srgbClr val="FF0000"/>
                </a:solidFill>
              </a:rPr>
              <a:t>type</a:t>
            </a:r>
            <a:r>
              <a:rPr lang="es-MX" dirty="0"/>
              <a:t>=</a:t>
            </a:r>
            <a:r>
              <a:rPr lang="es-MX" dirty="0">
                <a:solidFill>
                  <a:srgbClr val="0070C0"/>
                </a:solidFill>
              </a:rPr>
              <a:t>"principal”</a:t>
            </a:r>
            <a:r>
              <a:rPr lang="es-MX" dirty="0">
                <a:solidFill>
                  <a:srgbClr val="C00000"/>
                </a:solidFill>
              </a:rPr>
              <a:t>&gt;</a:t>
            </a:r>
            <a:r>
              <a:rPr lang="es-MX" dirty="0"/>
              <a:t>Título</a:t>
            </a:r>
            <a:r>
              <a:rPr lang="es-MX" dirty="0">
                <a:solidFill>
                  <a:srgbClr val="C00000"/>
                </a:solidFill>
              </a:rPr>
              <a:t>&lt;/</a:t>
            </a:r>
            <a:r>
              <a:rPr lang="es-MX" dirty="0" err="1">
                <a:solidFill>
                  <a:srgbClr val="C00000"/>
                </a:solidFill>
              </a:rPr>
              <a:t>title</a:t>
            </a:r>
            <a:r>
              <a:rPr lang="es-MX" dirty="0">
                <a:solidFill>
                  <a:srgbClr val="C00000"/>
                </a:solidFill>
              </a:rPr>
              <a:t>&gt;</a:t>
            </a:r>
            <a:r>
              <a:rPr lang="es-MX" dirty="0"/>
              <a:t>. </a:t>
            </a:r>
          </a:p>
        </p:txBody>
      </p:sp>
    </p:spTree>
    <p:extLst>
      <p:ext uri="{BB962C8B-B14F-4D97-AF65-F5344CB8AC3E}">
        <p14:creationId xmlns:p14="http://schemas.microsoft.com/office/powerpoint/2010/main" val="149117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 name="Título 2">
            <a:extLst>
              <a:ext uri="{FF2B5EF4-FFF2-40B4-BE49-F238E27FC236}">
                <a16:creationId xmlns:a16="http://schemas.microsoft.com/office/drawing/2014/main" id="{713273FC-7D14-44CB-B17C-1ECC8807207A}"/>
              </a:ext>
            </a:extLst>
          </p:cNvPr>
          <p:cNvSpPr>
            <a:spLocks noGrp="1"/>
          </p:cNvSpPr>
          <p:nvPr>
            <p:ph type="title"/>
          </p:nvPr>
        </p:nvSpPr>
        <p:spPr/>
        <p:txBody>
          <a:bodyPr/>
          <a:lstStyle/>
          <a:p>
            <a:endParaRPr lang="es-CO"/>
          </a:p>
        </p:txBody>
      </p:sp>
      <p:sp>
        <p:nvSpPr>
          <p:cNvPr id="4" name="Subtítulo 2">
            <a:extLst>
              <a:ext uri="{FF2B5EF4-FFF2-40B4-BE49-F238E27FC236}">
                <a16:creationId xmlns:a16="http://schemas.microsoft.com/office/drawing/2014/main" id="{01A2D925-3104-464F-9BAB-10770A09F6DD}"/>
              </a:ext>
            </a:extLst>
          </p:cNvPr>
          <p:cNvSpPr txBox="1">
            <a:spLocks/>
          </p:cNvSpPr>
          <p:nvPr/>
        </p:nvSpPr>
        <p:spPr>
          <a:xfrm>
            <a:off x="954156" y="1789043"/>
            <a:ext cx="10111409" cy="4015409"/>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a:t>El lenguaje XML-TEI, al centrarse en el contenido semántico y no en su presentación, no señala si una palabra irá o no en negrita, sino la naturaleza de ese elemento, en este caso un “título”. De esta manera, el contenido nunca está limitado a la perspectiva de un único editor, ni a un tipo determinado de uso, el texto existe y la presentación que se obtenga al final es independiente de este. Además, un documento XML puede ser transformado con facilidad a múltiples formatos, como </a:t>
            </a:r>
            <a:r>
              <a:rPr lang="es-MX" dirty="0" err="1"/>
              <a:t>doc</a:t>
            </a:r>
            <a:r>
              <a:rPr lang="es-MX" dirty="0"/>
              <a:t>, </a:t>
            </a:r>
            <a:r>
              <a:rPr lang="es-MX" dirty="0" err="1"/>
              <a:t>epub</a:t>
            </a:r>
            <a:r>
              <a:rPr lang="es-MX" dirty="0"/>
              <a:t>, </a:t>
            </a:r>
            <a:r>
              <a:rPr lang="es-MX" dirty="0" err="1"/>
              <a:t>html</a:t>
            </a:r>
            <a:r>
              <a:rPr lang="es-MX" dirty="0"/>
              <a:t>, </a:t>
            </a:r>
            <a:r>
              <a:rPr lang="es-MX" dirty="0" err="1"/>
              <a:t>pdf</a:t>
            </a:r>
            <a:r>
              <a:rPr lang="es-MX" dirty="0"/>
              <a:t>, etc. pero no siempre al revés. En definitiva, el hecho de separar en un texto la forma o su presentación de su contenido facilita la reutilización de un documento pues no contiene todavía los corsés del formato, de manera que su difusión y reciclaje es mucho más flexible.</a:t>
            </a:r>
          </a:p>
        </p:txBody>
      </p:sp>
    </p:spTree>
    <p:extLst>
      <p:ext uri="{BB962C8B-B14F-4D97-AF65-F5344CB8AC3E}">
        <p14:creationId xmlns:p14="http://schemas.microsoft.com/office/powerpoint/2010/main" val="212613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8"/>
          <p:cNvSpPr txBox="1"/>
          <p:nvPr/>
        </p:nvSpPr>
        <p:spPr>
          <a:xfrm>
            <a:off x="0" y="0"/>
            <a:ext cx="11994400" cy="6687200"/>
          </a:xfrm>
          <a:prstGeom prst="rect">
            <a:avLst/>
          </a:prstGeom>
          <a:noFill/>
          <a:ln>
            <a:noFill/>
          </a:ln>
        </p:spPr>
        <p:txBody>
          <a:bodyPr spcFirstLastPara="1" wrap="square" lIns="121900" tIns="121900" rIns="121900" bIns="121900" anchor="t" anchorCtr="0">
            <a:noAutofit/>
          </a:bodyPr>
          <a:lstStyle/>
          <a:p>
            <a:pPr>
              <a:lnSpc>
                <a:spcPct val="135714"/>
              </a:lnSpc>
            </a:pPr>
            <a:r>
              <a:rPr lang="es" sz="1200" dirty="0">
                <a:solidFill>
                  <a:srgbClr val="800000"/>
                </a:solidFill>
                <a:highlight>
                  <a:srgbClr val="FFFFFF"/>
                </a:highlight>
                <a:latin typeface="Courier New"/>
                <a:ea typeface="Courier New"/>
                <a:cs typeface="Courier New"/>
                <a:sym typeface="Courier New"/>
              </a:rPr>
              <a:t>&lt;?xml</a:t>
            </a:r>
            <a:r>
              <a:rPr lang="es" sz="1200" dirty="0">
                <a:solidFill>
                  <a:srgbClr val="FF0000"/>
                </a:solidFill>
                <a:highlight>
                  <a:srgbClr val="FFFFFF"/>
                </a:highlight>
                <a:latin typeface="Courier New"/>
                <a:ea typeface="Courier New"/>
                <a:cs typeface="Courier New"/>
                <a:sym typeface="Courier New"/>
              </a:rPr>
              <a:t> version</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"1.0"</a:t>
            </a:r>
            <a:r>
              <a:rPr lang="es" sz="1200" dirty="0">
                <a:solidFill>
                  <a:srgbClr val="FF0000"/>
                </a:solidFill>
                <a:highlight>
                  <a:srgbClr val="FFFFFF"/>
                </a:highlight>
                <a:latin typeface="Courier New"/>
                <a:ea typeface="Courier New"/>
                <a:cs typeface="Courier New"/>
                <a:sym typeface="Courier New"/>
              </a:rPr>
              <a:t> encoding</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"UTF-8"</a:t>
            </a:r>
            <a:r>
              <a:rPr lang="es" sz="1200" dirty="0">
                <a:solidFill>
                  <a:srgbClr val="800000"/>
                </a:solidFill>
                <a:highlight>
                  <a:srgbClr val="FFFFFF"/>
                </a:highlight>
                <a:latin typeface="Courier New"/>
                <a:ea typeface="Courier New"/>
                <a:cs typeface="Courier New"/>
                <a:sym typeface="Courier New"/>
              </a:rPr>
              <a: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solidFill>
                  <a:srgbClr val="800000"/>
                </a:solidFill>
                <a:highlight>
                  <a:srgbClr val="FFFFFF"/>
                </a:highlight>
                <a:latin typeface="Courier New"/>
                <a:ea typeface="Courier New"/>
                <a:cs typeface="Courier New"/>
                <a:sym typeface="Courier New"/>
              </a:rPr>
              <a:t>&lt;?xml-model</a:t>
            </a:r>
            <a:r>
              <a:rPr lang="es" sz="1200" dirty="0">
                <a:solidFill>
                  <a:srgbClr val="FF0000"/>
                </a:solidFill>
                <a:highlight>
                  <a:srgbClr val="FFFFFF"/>
                </a:highlight>
                <a:latin typeface="Courier New"/>
                <a:ea typeface="Courier New"/>
                <a:cs typeface="Courier New"/>
                <a:sym typeface="Courier New"/>
              </a:rPr>
              <a:t> href</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"https://vault.tei-c.org/P5/current/xml/tei/custom/schema/relaxng/tei_simplePrint.rng"</a:t>
            </a:r>
            <a:r>
              <a:rPr lang="es" sz="1200" dirty="0">
                <a:solidFill>
                  <a:srgbClr val="FF0000"/>
                </a:solidFill>
                <a:highlight>
                  <a:srgbClr val="FFFFFF"/>
                </a:highlight>
                <a:latin typeface="Courier New"/>
                <a:ea typeface="Courier New"/>
                <a:cs typeface="Courier New"/>
                <a:sym typeface="Courier New"/>
              </a:rPr>
              <a:t> type</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"application/xml"</a:t>
            </a:r>
            <a:r>
              <a:rPr lang="es" sz="1200" dirty="0">
                <a:solidFill>
                  <a:srgbClr val="FF0000"/>
                </a:solidFill>
                <a:highlight>
                  <a:srgbClr val="FFFFFF"/>
                </a:highlight>
                <a:latin typeface="Courier New"/>
                <a:ea typeface="Courier New"/>
                <a:cs typeface="Courier New"/>
                <a:sym typeface="Courier New"/>
              </a:rPr>
              <a:t> schematypens</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"http://relaxng.org/ns/structure/1.0"</a:t>
            </a:r>
            <a:r>
              <a:rPr lang="es" sz="1200" dirty="0">
                <a:solidFill>
                  <a:srgbClr val="800000"/>
                </a:solidFill>
                <a:highlight>
                  <a:srgbClr val="FFFFFF"/>
                </a:highlight>
                <a:latin typeface="Courier New"/>
                <a:ea typeface="Courier New"/>
                <a:cs typeface="Courier New"/>
                <a:sym typeface="Courier New"/>
              </a:rPr>
              <a: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solidFill>
                  <a:srgbClr val="800000"/>
                </a:solidFill>
                <a:highlight>
                  <a:srgbClr val="FFFFFF"/>
                </a:highlight>
                <a:latin typeface="Courier New"/>
                <a:ea typeface="Courier New"/>
                <a:cs typeface="Courier New"/>
                <a:sym typeface="Courier New"/>
              </a:rPr>
              <a:t>&lt;TEI</a:t>
            </a:r>
            <a:r>
              <a:rPr lang="es" sz="1200" dirty="0">
                <a:highlight>
                  <a:srgbClr val="FFFFFF"/>
                </a:highlight>
                <a:latin typeface="Courier New"/>
                <a:ea typeface="Courier New"/>
                <a:cs typeface="Courier New"/>
                <a:sym typeface="Courier New"/>
              </a:rPr>
              <a:t> </a:t>
            </a:r>
            <a:r>
              <a:rPr lang="es" sz="1200" dirty="0">
                <a:solidFill>
                  <a:srgbClr val="FF0000"/>
                </a:solidFill>
                <a:highlight>
                  <a:srgbClr val="FFFFFF"/>
                </a:highlight>
                <a:latin typeface="Courier New"/>
                <a:ea typeface="Courier New"/>
                <a:cs typeface="Courier New"/>
                <a:sym typeface="Courier New"/>
              </a:rPr>
              <a:t>xmlns</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"http://www.tei-c.org/ns/1.0"</a:t>
            </a:r>
            <a:r>
              <a:rPr lang="es" sz="1200" dirty="0">
                <a:solidFill>
                  <a:srgbClr val="800000"/>
                </a:solidFill>
                <a:highlight>
                  <a:srgbClr val="FFFFFF"/>
                </a:highlight>
                <a:latin typeface="Courier New"/>
                <a:ea typeface="Courier New"/>
                <a:cs typeface="Courier New"/>
                <a:sym typeface="Courier New"/>
              </a:rPr>
              <a: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&lt;teiHeader&gt;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&lt;fileDesc&gt;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&lt;titleStmt&gt;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&lt;title&gt;</a:t>
            </a:r>
            <a:r>
              <a:rPr lang="es" sz="1200" dirty="0">
                <a:highlight>
                  <a:srgbClr val="FFFFFF"/>
                </a:highlight>
                <a:latin typeface="Courier New"/>
                <a:ea typeface="Courier New"/>
                <a:cs typeface="Courier New"/>
                <a:sym typeface="Courier New"/>
              </a:rPr>
              <a:t>My TEI Document</a:t>
            </a:r>
            <a:r>
              <a:rPr lang="es" sz="1200" dirty="0">
                <a:solidFill>
                  <a:srgbClr val="800000"/>
                </a:solidFill>
                <a:highlight>
                  <a:srgbClr val="FFFFFF"/>
                </a:highlight>
                <a:latin typeface="Courier New"/>
                <a:ea typeface="Courier New"/>
                <a:cs typeface="Courier New"/>
                <a:sym typeface="Courier New"/>
              </a:rPr>
              <a:t>&lt;/title&gt;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&lt;/titleStmt&gt;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&lt;publicationStmt&gt;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&lt;p&gt;</a:t>
            </a:r>
            <a:r>
              <a:rPr lang="es" sz="1200" dirty="0">
                <a:highlight>
                  <a:srgbClr val="FFFFFF"/>
                </a:highlight>
                <a:latin typeface="Courier New"/>
                <a:ea typeface="Courier New"/>
                <a:cs typeface="Courier New"/>
                <a:sym typeface="Courier New"/>
              </a:rPr>
              <a:t>Publication Information</a:t>
            </a:r>
            <a:r>
              <a:rPr lang="es" sz="1200" dirty="0">
                <a:solidFill>
                  <a:srgbClr val="800000"/>
                </a:solidFill>
                <a:highlight>
                  <a:srgbClr val="FFFFFF"/>
                </a:highlight>
                <a:latin typeface="Courier New"/>
                <a:ea typeface="Courier New"/>
                <a:cs typeface="Courier New"/>
                <a:sym typeface="Courier New"/>
              </a:rPr>
              <a:t>&lt;/p&gt;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&lt;/publicationStmt&gt;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&lt;sourceDesc&gt;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&lt;p&gt;</a:t>
            </a:r>
            <a:r>
              <a:rPr lang="es" sz="1200" dirty="0">
                <a:highlight>
                  <a:srgbClr val="FFFFFF"/>
                </a:highlight>
                <a:latin typeface="Courier New"/>
                <a:ea typeface="Courier New"/>
                <a:cs typeface="Courier New"/>
                <a:sym typeface="Courier New"/>
              </a:rPr>
              <a:t>Information  about the source</a:t>
            </a:r>
            <a:r>
              <a:rPr lang="es" sz="1200" dirty="0">
                <a:solidFill>
                  <a:srgbClr val="800000"/>
                </a:solidFill>
                <a:highlight>
                  <a:srgbClr val="FFFFFF"/>
                </a:highlight>
                <a:latin typeface="Courier New"/>
                <a:ea typeface="Courier New"/>
                <a:cs typeface="Courier New"/>
                <a:sym typeface="Courier New"/>
              </a:rPr>
              <a:t>&lt;/p&gt;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&lt;/sourceDesc&gt;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&lt;/fileDesc&gt;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&lt;/teiHeader&gt;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&lt;text&gt;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&lt;body&gt;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&lt;div&gt;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&lt;head&gt;</a:t>
            </a:r>
            <a:r>
              <a:rPr lang="es" sz="1200" dirty="0">
                <a:highlight>
                  <a:srgbClr val="FFFFFF"/>
                </a:highlight>
                <a:latin typeface="Courier New"/>
                <a:ea typeface="Courier New"/>
                <a:cs typeface="Courier New"/>
                <a:sym typeface="Courier New"/>
              </a:rPr>
              <a:t>Example</a:t>
            </a:r>
            <a:r>
              <a:rPr lang="es" sz="1200" dirty="0">
                <a:solidFill>
                  <a:srgbClr val="800000"/>
                </a:solidFill>
                <a:highlight>
                  <a:srgbClr val="FFFFFF"/>
                </a:highlight>
                <a:latin typeface="Courier New"/>
                <a:ea typeface="Courier New"/>
                <a:cs typeface="Courier New"/>
                <a:sym typeface="Courier New"/>
              </a:rPr>
              <a:t>&lt;/head&gt;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&lt;p&gt;</a:t>
            </a:r>
            <a:r>
              <a:rPr lang="es" sz="1200" dirty="0">
                <a:highlight>
                  <a:srgbClr val="FFFFFF"/>
                </a:highlight>
                <a:latin typeface="Courier New"/>
                <a:ea typeface="Courier New"/>
                <a:cs typeface="Courier New"/>
                <a:sym typeface="Courier New"/>
              </a:rPr>
              <a:t>An example Simple TEI document</a:t>
            </a:r>
            <a:r>
              <a:rPr lang="es" sz="1200" dirty="0">
                <a:solidFill>
                  <a:srgbClr val="800000"/>
                </a:solidFill>
                <a:highlight>
                  <a:srgbClr val="FFFFFF"/>
                </a:highlight>
                <a:latin typeface="Courier New"/>
                <a:ea typeface="Courier New"/>
                <a:cs typeface="Courier New"/>
                <a:sym typeface="Courier New"/>
              </a:rPr>
              <a:t>&lt;/p&gt;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&lt;/div&gt;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&lt;/body&gt;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&lt;/text&gt;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solidFill>
                  <a:srgbClr val="800000"/>
                </a:solidFill>
                <a:highlight>
                  <a:srgbClr val="FFFFFF"/>
                </a:highlight>
                <a:latin typeface="Courier New"/>
                <a:ea typeface="Courier New"/>
                <a:cs typeface="Courier New"/>
                <a:sym typeface="Courier New"/>
              </a:rPr>
              <a:t>&lt;/TEI&gt;</a:t>
            </a:r>
            <a:endParaRPr sz="1200" dirty="0">
              <a:solidFill>
                <a:srgbClr val="800000"/>
              </a:solidFill>
              <a:highlight>
                <a:srgbClr val="FFFFFF"/>
              </a:highlight>
              <a:latin typeface="Courier New"/>
              <a:ea typeface="Courier New"/>
              <a:cs typeface="Courier New"/>
              <a:sym typeface="Courier New"/>
            </a:endParaRPr>
          </a:p>
          <a:p>
            <a:pPr>
              <a:lnSpc>
                <a:spcPct val="135714"/>
              </a:lnSpc>
            </a:pPr>
            <a:endParaRPr sz="1200" dirty="0">
              <a:highlight>
                <a:srgbClr val="FFFFFF"/>
              </a:highlight>
              <a:latin typeface="Courier New"/>
              <a:ea typeface="Courier New"/>
              <a:cs typeface="Courier New"/>
              <a:sym typeface="Courier New"/>
            </a:endParaRPr>
          </a:p>
          <a:p>
            <a:pPr>
              <a:lnSpc>
                <a:spcPct val="135714"/>
              </a:lnSpc>
            </a:pPr>
            <a:endParaRPr sz="1200" dirty="0">
              <a:highlight>
                <a:srgbClr val="FFFFFF"/>
              </a:highlight>
              <a:latin typeface="Courier New"/>
              <a:ea typeface="Courier New"/>
              <a:cs typeface="Courier New"/>
              <a:sym typeface="Courier New"/>
            </a:endParaRPr>
          </a:p>
        </p:txBody>
      </p:sp>
      <p:sp>
        <p:nvSpPr>
          <p:cNvPr id="342" name="Google Shape;342;p48"/>
          <p:cNvSpPr txBox="1">
            <a:spLocks noGrp="1"/>
          </p:cNvSpPr>
          <p:nvPr>
            <p:ph type="body" idx="4294967295"/>
          </p:nvPr>
        </p:nvSpPr>
        <p:spPr>
          <a:xfrm>
            <a:off x="5145667" y="2446909"/>
            <a:ext cx="6902800" cy="3336000"/>
          </a:xfrm>
          <a:prstGeom prst="rect">
            <a:avLst/>
          </a:prstGeom>
        </p:spPr>
        <p:txBody>
          <a:bodyPr spcFirstLastPara="1" vert="horz" wrap="square" lIns="121900" tIns="121900" rIns="121900" bIns="121900" rtlCol="0" anchor="t" anchorCtr="0">
            <a:noAutofit/>
          </a:bodyPr>
          <a:lstStyle/>
          <a:p>
            <a:pPr marL="609585" indent="-440256">
              <a:lnSpc>
                <a:spcPct val="150000"/>
              </a:lnSpc>
              <a:spcBef>
                <a:spcPts val="0"/>
              </a:spcBef>
              <a:buSzPts val="1600"/>
              <a:buFont typeface="Garamond"/>
              <a:buChar char="●"/>
            </a:pPr>
            <a:r>
              <a:rPr lang="es-CO" sz="2133" dirty="0">
                <a:latin typeface="Garamond"/>
                <a:ea typeface="Garamond"/>
                <a:cs typeface="Garamond"/>
                <a:sym typeface="Garamond"/>
              </a:rPr>
              <a:t>Declaración XML</a:t>
            </a:r>
          </a:p>
          <a:p>
            <a:pPr marL="609585" indent="-440256">
              <a:lnSpc>
                <a:spcPct val="150000"/>
              </a:lnSpc>
              <a:spcBef>
                <a:spcPts val="0"/>
              </a:spcBef>
              <a:buSzPts val="1600"/>
              <a:buFont typeface="Garamond"/>
              <a:buChar char="●"/>
            </a:pPr>
            <a:r>
              <a:rPr lang="es" sz="2133" dirty="0">
                <a:solidFill>
                  <a:schemeClr val="dk2"/>
                </a:solidFill>
                <a:latin typeface="Garamond"/>
                <a:ea typeface="Garamond"/>
                <a:cs typeface="Garamond"/>
                <a:sym typeface="Garamond"/>
              </a:rPr>
              <a:t>Conexión con el esquema (TEI SimplePrint)</a:t>
            </a:r>
            <a:endParaRPr sz="2133" dirty="0">
              <a:latin typeface="Garamond"/>
              <a:ea typeface="Garamond"/>
              <a:cs typeface="Garamond"/>
              <a:sym typeface="Garamond"/>
            </a:endParaRPr>
          </a:p>
          <a:p>
            <a:pPr marL="609585" indent="-440256">
              <a:lnSpc>
                <a:spcPct val="150000"/>
              </a:lnSpc>
              <a:spcBef>
                <a:spcPts val="0"/>
              </a:spcBef>
              <a:buSzPts val="1600"/>
              <a:buFont typeface="Garamond"/>
              <a:buChar char="●"/>
            </a:pPr>
            <a:r>
              <a:rPr lang="es" sz="2133" dirty="0">
                <a:solidFill>
                  <a:schemeClr val="dk2"/>
                </a:solidFill>
                <a:latin typeface="Garamond"/>
                <a:ea typeface="Garamond"/>
                <a:cs typeface="Garamond"/>
                <a:sym typeface="Garamond"/>
              </a:rPr>
              <a:t>Elemento raíz TEI (contiene todos los demás elementos)</a:t>
            </a:r>
            <a:endParaRPr sz="2133" dirty="0">
              <a:latin typeface="Garamond"/>
              <a:ea typeface="Garamond"/>
              <a:cs typeface="Garamond"/>
              <a:sym typeface="Garamond"/>
            </a:endParaRPr>
          </a:p>
          <a:p>
            <a:pPr marL="609585" indent="-440256">
              <a:lnSpc>
                <a:spcPct val="150000"/>
              </a:lnSpc>
              <a:spcBef>
                <a:spcPts val="0"/>
              </a:spcBef>
              <a:buSzPts val="1600"/>
              <a:buFont typeface="Garamond"/>
              <a:buChar char="●"/>
            </a:pPr>
            <a:r>
              <a:rPr lang="es" sz="2133" dirty="0">
                <a:solidFill>
                  <a:schemeClr val="dk2"/>
                </a:solidFill>
                <a:latin typeface="Garamond"/>
                <a:ea typeface="Garamond"/>
                <a:cs typeface="Garamond"/>
                <a:sym typeface="Garamond"/>
              </a:rPr>
              <a:t>&lt;teiHeader&gt;: metadatos</a:t>
            </a:r>
          </a:p>
          <a:p>
            <a:pPr marL="609585" indent="-440256">
              <a:lnSpc>
                <a:spcPct val="150000"/>
              </a:lnSpc>
              <a:spcBef>
                <a:spcPts val="0"/>
              </a:spcBef>
              <a:buSzPts val="1600"/>
              <a:buFont typeface="Garamond"/>
              <a:buChar char="●"/>
            </a:pPr>
            <a:r>
              <a:rPr lang="es" sz="2133" dirty="0">
                <a:solidFill>
                  <a:schemeClr val="dk2"/>
                </a:solidFill>
                <a:latin typeface="Garamond"/>
                <a:ea typeface="Garamond"/>
                <a:cs typeface="Garamond"/>
                <a:sym typeface="Garamond"/>
              </a:rPr>
              <a:t>&lt;text&gt;: contenido textual</a:t>
            </a:r>
            <a:endParaRPr sz="2133" dirty="0">
              <a:latin typeface="Garamond"/>
              <a:ea typeface="Garamond"/>
              <a:cs typeface="Garamond"/>
              <a:sym typeface="Garamond"/>
            </a:endParaRPr>
          </a:p>
        </p:txBody>
      </p:sp>
      <p:sp>
        <p:nvSpPr>
          <p:cNvPr id="343" name="Google Shape;343;p48"/>
          <p:cNvSpPr/>
          <p:nvPr/>
        </p:nvSpPr>
        <p:spPr>
          <a:xfrm>
            <a:off x="899" y="78532"/>
            <a:ext cx="3694400" cy="292400"/>
          </a:xfrm>
          <a:prstGeom prst="rect">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44" name="Google Shape;344;p48"/>
          <p:cNvCxnSpPr/>
          <p:nvPr/>
        </p:nvCxnSpPr>
        <p:spPr>
          <a:xfrm>
            <a:off x="5320467" y="2982509"/>
            <a:ext cx="2567600" cy="0"/>
          </a:xfrm>
          <a:prstGeom prst="straightConnector1">
            <a:avLst/>
          </a:prstGeom>
          <a:noFill/>
          <a:ln w="28575" cap="flat" cmpd="sng">
            <a:solidFill>
              <a:schemeClr val="accent1"/>
            </a:solidFill>
            <a:prstDash val="solid"/>
            <a:round/>
            <a:headEnd type="none" w="med" len="med"/>
            <a:tailEnd type="none" w="med" len="med"/>
          </a:ln>
        </p:spPr>
      </p:cxnSp>
      <p:sp>
        <p:nvSpPr>
          <p:cNvPr id="345" name="Google Shape;345;p48"/>
          <p:cNvSpPr txBox="1"/>
          <p:nvPr/>
        </p:nvSpPr>
        <p:spPr>
          <a:xfrm>
            <a:off x="5206600" y="1882109"/>
            <a:ext cx="4778800" cy="564800"/>
          </a:xfrm>
          <a:prstGeom prst="rect">
            <a:avLst/>
          </a:prstGeom>
          <a:noFill/>
          <a:ln>
            <a:noFill/>
          </a:ln>
        </p:spPr>
        <p:txBody>
          <a:bodyPr spcFirstLastPara="1" wrap="square" lIns="121900" tIns="121900" rIns="121900" bIns="121900" anchor="t" anchorCtr="0">
            <a:noAutofit/>
          </a:bodyPr>
          <a:lstStyle/>
          <a:p>
            <a:pPr algn="r"/>
            <a:r>
              <a:rPr lang="es-CO" sz="2400" b="1" dirty="0">
                <a:solidFill>
                  <a:schemeClr val="dk1"/>
                </a:solidFill>
                <a:latin typeface="Garamond"/>
                <a:ea typeface="Garamond"/>
                <a:cs typeface="Garamond"/>
                <a:sym typeface="Garamond"/>
              </a:rPr>
              <a:t>Estructura básica de TEI</a:t>
            </a:r>
            <a:endParaRPr sz="2400" b="1" dirty="0">
              <a:solidFill>
                <a:schemeClr val="dk1"/>
              </a:solidFill>
              <a:latin typeface="Garamond"/>
              <a:ea typeface="Garamond"/>
              <a:cs typeface="Garamond"/>
              <a:sym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9"/>
          <p:cNvSpPr txBox="1"/>
          <p:nvPr/>
        </p:nvSpPr>
        <p:spPr>
          <a:xfrm>
            <a:off x="0" y="0"/>
            <a:ext cx="11994400" cy="6687200"/>
          </a:xfrm>
          <a:prstGeom prst="rect">
            <a:avLst/>
          </a:prstGeom>
          <a:noFill/>
          <a:ln>
            <a:noFill/>
          </a:ln>
        </p:spPr>
        <p:txBody>
          <a:bodyPr spcFirstLastPara="1" wrap="square" lIns="121900" tIns="121900" rIns="121900" bIns="121900" anchor="t" anchorCtr="0">
            <a:noAutofit/>
          </a:bodyPr>
          <a:lstStyle/>
          <a:p>
            <a:pPr>
              <a:lnSpc>
                <a:spcPct val="135714"/>
              </a:lnSpc>
            </a:pPr>
            <a:r>
              <a:rPr lang="es" sz="1200" dirty="0">
                <a:solidFill>
                  <a:srgbClr val="800000"/>
                </a:solidFill>
                <a:highlight>
                  <a:srgbClr val="FFFFFF"/>
                </a:highlight>
                <a:latin typeface="Courier New"/>
                <a:ea typeface="Courier New"/>
                <a:cs typeface="Courier New"/>
                <a:sym typeface="Courier New"/>
              </a:rPr>
              <a:t>&lt;?xml</a:t>
            </a:r>
            <a:r>
              <a:rPr lang="es" sz="1200" dirty="0">
                <a:solidFill>
                  <a:srgbClr val="FF0000"/>
                </a:solidFill>
                <a:highlight>
                  <a:srgbClr val="FFFFFF"/>
                </a:highlight>
                <a:latin typeface="Courier New"/>
                <a:ea typeface="Courier New"/>
                <a:cs typeface="Courier New"/>
                <a:sym typeface="Courier New"/>
              </a:rPr>
              <a:t> version</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"1.0"</a:t>
            </a:r>
            <a:r>
              <a:rPr lang="es" sz="1200" dirty="0">
                <a:solidFill>
                  <a:srgbClr val="FF0000"/>
                </a:solidFill>
                <a:highlight>
                  <a:srgbClr val="FFFFFF"/>
                </a:highlight>
                <a:latin typeface="Courier New"/>
                <a:ea typeface="Courier New"/>
                <a:cs typeface="Courier New"/>
                <a:sym typeface="Courier New"/>
              </a:rPr>
              <a:t> encoding</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"UTF-8"</a:t>
            </a:r>
            <a:r>
              <a:rPr lang="es" sz="1200" dirty="0">
                <a:solidFill>
                  <a:srgbClr val="800000"/>
                </a:solidFill>
                <a:highlight>
                  <a:srgbClr val="FFFFFF"/>
                </a:highlight>
                <a:latin typeface="Courier New"/>
                <a:ea typeface="Courier New"/>
                <a:cs typeface="Courier New"/>
                <a:sym typeface="Courier New"/>
              </a:rPr>
              <a: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solidFill>
                  <a:srgbClr val="800000"/>
                </a:solidFill>
                <a:highlight>
                  <a:srgbClr val="FFFFFF"/>
                </a:highlight>
                <a:latin typeface="Courier New"/>
                <a:ea typeface="Courier New"/>
                <a:cs typeface="Courier New"/>
                <a:sym typeface="Courier New"/>
              </a:rPr>
              <a:t>&lt;?xml-model</a:t>
            </a:r>
            <a:r>
              <a:rPr lang="es" sz="1200" dirty="0">
                <a:solidFill>
                  <a:srgbClr val="FF0000"/>
                </a:solidFill>
                <a:highlight>
                  <a:srgbClr val="FFFFFF"/>
                </a:highlight>
                <a:latin typeface="Courier New"/>
                <a:ea typeface="Courier New"/>
                <a:cs typeface="Courier New"/>
                <a:sym typeface="Courier New"/>
              </a:rPr>
              <a:t> href</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"https://vault.tei-c.org/P5/current/xml/tei/custom/schema/relaxng/tei_simplePrint.rng"</a:t>
            </a:r>
            <a:r>
              <a:rPr lang="es" sz="1200" dirty="0">
                <a:solidFill>
                  <a:srgbClr val="FF0000"/>
                </a:solidFill>
                <a:highlight>
                  <a:srgbClr val="FFFFFF"/>
                </a:highlight>
                <a:latin typeface="Courier New"/>
                <a:ea typeface="Courier New"/>
                <a:cs typeface="Courier New"/>
                <a:sym typeface="Courier New"/>
              </a:rPr>
              <a:t> type</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"application/xml"</a:t>
            </a:r>
            <a:r>
              <a:rPr lang="es" sz="1200" dirty="0">
                <a:solidFill>
                  <a:srgbClr val="FF0000"/>
                </a:solidFill>
                <a:highlight>
                  <a:srgbClr val="FFFFFF"/>
                </a:highlight>
                <a:latin typeface="Courier New"/>
                <a:ea typeface="Courier New"/>
                <a:cs typeface="Courier New"/>
                <a:sym typeface="Courier New"/>
              </a:rPr>
              <a:t> schematypens</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"http://relaxng.org/ns/structure/1.0"</a:t>
            </a:r>
            <a:r>
              <a:rPr lang="es" sz="1200" dirty="0">
                <a:solidFill>
                  <a:srgbClr val="800000"/>
                </a:solidFill>
                <a:highlight>
                  <a:srgbClr val="FFFFFF"/>
                </a:highlight>
                <a:latin typeface="Courier New"/>
                <a:ea typeface="Courier New"/>
                <a:cs typeface="Courier New"/>
                <a:sym typeface="Courier New"/>
              </a:rPr>
              <a: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solidFill>
                  <a:srgbClr val="800000"/>
                </a:solidFill>
                <a:highlight>
                  <a:srgbClr val="FFFFFF"/>
                </a:highlight>
                <a:latin typeface="Courier New"/>
                <a:ea typeface="Courier New"/>
                <a:cs typeface="Courier New"/>
                <a:sym typeface="Courier New"/>
              </a:rPr>
              <a:t>&lt;TEI</a:t>
            </a:r>
            <a:r>
              <a:rPr lang="es" sz="1200" dirty="0">
                <a:highlight>
                  <a:srgbClr val="FFFFFF"/>
                </a:highlight>
                <a:latin typeface="Courier New"/>
                <a:ea typeface="Courier New"/>
                <a:cs typeface="Courier New"/>
                <a:sym typeface="Courier New"/>
              </a:rPr>
              <a:t> </a:t>
            </a:r>
            <a:r>
              <a:rPr lang="es" sz="1200" dirty="0">
                <a:solidFill>
                  <a:srgbClr val="FF0000"/>
                </a:solidFill>
                <a:highlight>
                  <a:srgbClr val="FFFFFF"/>
                </a:highlight>
                <a:latin typeface="Courier New"/>
                <a:ea typeface="Courier New"/>
                <a:cs typeface="Courier New"/>
                <a:sym typeface="Courier New"/>
              </a:rPr>
              <a:t>xmlns</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"http://www.tei-c.org/ns/1.0"</a:t>
            </a:r>
            <a:r>
              <a:rPr lang="es" sz="1200" dirty="0">
                <a:solidFill>
                  <a:srgbClr val="800000"/>
                </a:solidFill>
                <a:highlight>
                  <a:srgbClr val="FFFFFF"/>
                </a:highlight>
                <a:latin typeface="Courier New"/>
                <a:ea typeface="Courier New"/>
                <a:cs typeface="Courier New"/>
                <a:sym typeface="Courier New"/>
              </a:rPr>
              <a: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&lt;teiHeader&gt;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&lt;fileDesc&gt;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&lt;titleStmt&gt;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&lt;title&gt;</a:t>
            </a:r>
            <a:r>
              <a:rPr lang="es" sz="1200" dirty="0">
                <a:highlight>
                  <a:srgbClr val="FFFFFF"/>
                </a:highlight>
                <a:latin typeface="Courier New"/>
                <a:ea typeface="Courier New"/>
                <a:cs typeface="Courier New"/>
                <a:sym typeface="Courier New"/>
              </a:rPr>
              <a:t>My TEI Document</a:t>
            </a:r>
            <a:r>
              <a:rPr lang="es" sz="1200" dirty="0">
                <a:solidFill>
                  <a:srgbClr val="800000"/>
                </a:solidFill>
                <a:highlight>
                  <a:srgbClr val="FFFFFF"/>
                </a:highlight>
                <a:latin typeface="Courier New"/>
                <a:ea typeface="Courier New"/>
                <a:cs typeface="Courier New"/>
                <a:sym typeface="Courier New"/>
              </a:rPr>
              <a:t>&lt;/title&gt;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&lt;/titleStmt&gt;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&lt;publicationStmt&gt;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&lt;p&gt;</a:t>
            </a:r>
            <a:r>
              <a:rPr lang="es" sz="1200" dirty="0">
                <a:highlight>
                  <a:srgbClr val="FFFFFF"/>
                </a:highlight>
                <a:latin typeface="Courier New"/>
                <a:ea typeface="Courier New"/>
                <a:cs typeface="Courier New"/>
                <a:sym typeface="Courier New"/>
              </a:rPr>
              <a:t>Publication Information</a:t>
            </a:r>
            <a:r>
              <a:rPr lang="es" sz="1200" dirty="0">
                <a:solidFill>
                  <a:srgbClr val="800000"/>
                </a:solidFill>
                <a:highlight>
                  <a:srgbClr val="FFFFFF"/>
                </a:highlight>
                <a:latin typeface="Courier New"/>
                <a:ea typeface="Courier New"/>
                <a:cs typeface="Courier New"/>
                <a:sym typeface="Courier New"/>
              </a:rPr>
              <a:t>&lt;/p&gt;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&lt;/publicationStmt&gt;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&lt;sourceDesc&gt;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&lt;p&gt;</a:t>
            </a:r>
            <a:r>
              <a:rPr lang="es" sz="1200" dirty="0">
                <a:highlight>
                  <a:srgbClr val="FFFFFF"/>
                </a:highlight>
                <a:latin typeface="Courier New"/>
                <a:ea typeface="Courier New"/>
                <a:cs typeface="Courier New"/>
                <a:sym typeface="Courier New"/>
              </a:rPr>
              <a:t>Information  about the source</a:t>
            </a:r>
            <a:r>
              <a:rPr lang="es" sz="1200" dirty="0">
                <a:solidFill>
                  <a:srgbClr val="800000"/>
                </a:solidFill>
                <a:highlight>
                  <a:srgbClr val="FFFFFF"/>
                </a:highlight>
                <a:latin typeface="Courier New"/>
                <a:ea typeface="Courier New"/>
                <a:cs typeface="Courier New"/>
                <a:sym typeface="Courier New"/>
              </a:rPr>
              <a:t>&lt;/p&gt;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&lt;/sourceDesc&gt;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&lt;/fileDesc&gt;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&lt;/teiHeader&gt;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&lt;text&gt;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&lt;body&gt;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&lt;div&gt;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&lt;head&gt;</a:t>
            </a:r>
            <a:r>
              <a:rPr lang="es" sz="1200" dirty="0">
                <a:highlight>
                  <a:srgbClr val="FFFFFF"/>
                </a:highlight>
                <a:latin typeface="Courier New"/>
                <a:ea typeface="Courier New"/>
                <a:cs typeface="Courier New"/>
                <a:sym typeface="Courier New"/>
              </a:rPr>
              <a:t>Example</a:t>
            </a:r>
            <a:r>
              <a:rPr lang="es" sz="1200" dirty="0">
                <a:solidFill>
                  <a:srgbClr val="800000"/>
                </a:solidFill>
                <a:highlight>
                  <a:srgbClr val="FFFFFF"/>
                </a:highlight>
                <a:latin typeface="Courier New"/>
                <a:ea typeface="Courier New"/>
                <a:cs typeface="Courier New"/>
                <a:sym typeface="Courier New"/>
              </a:rPr>
              <a:t>&lt;/head&gt;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&lt;p&gt;</a:t>
            </a:r>
            <a:r>
              <a:rPr lang="es" sz="1200" dirty="0">
                <a:highlight>
                  <a:srgbClr val="FFFFFF"/>
                </a:highlight>
                <a:latin typeface="Courier New"/>
                <a:ea typeface="Courier New"/>
                <a:cs typeface="Courier New"/>
                <a:sym typeface="Courier New"/>
              </a:rPr>
              <a:t>An example Simple TEI document</a:t>
            </a:r>
            <a:r>
              <a:rPr lang="es" sz="1200" dirty="0">
                <a:solidFill>
                  <a:srgbClr val="800000"/>
                </a:solidFill>
                <a:highlight>
                  <a:srgbClr val="FFFFFF"/>
                </a:highlight>
                <a:latin typeface="Courier New"/>
                <a:ea typeface="Courier New"/>
                <a:cs typeface="Courier New"/>
                <a:sym typeface="Courier New"/>
              </a:rPr>
              <a:t>&lt;/p&gt;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&lt;/div&gt;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&lt;/body&gt;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&lt;/text&gt;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solidFill>
                  <a:srgbClr val="800000"/>
                </a:solidFill>
                <a:highlight>
                  <a:srgbClr val="FFFFFF"/>
                </a:highlight>
                <a:latin typeface="Courier New"/>
                <a:ea typeface="Courier New"/>
                <a:cs typeface="Courier New"/>
                <a:sym typeface="Courier New"/>
              </a:rPr>
              <a:t>&lt;/TEI&gt;</a:t>
            </a:r>
            <a:endParaRPr sz="1200" dirty="0">
              <a:solidFill>
                <a:srgbClr val="800000"/>
              </a:solidFill>
              <a:highlight>
                <a:srgbClr val="FFFFFF"/>
              </a:highlight>
              <a:latin typeface="Courier New"/>
              <a:ea typeface="Courier New"/>
              <a:cs typeface="Courier New"/>
              <a:sym typeface="Courier New"/>
            </a:endParaRPr>
          </a:p>
          <a:p>
            <a:pPr>
              <a:lnSpc>
                <a:spcPct val="135714"/>
              </a:lnSpc>
            </a:pPr>
            <a:endParaRPr sz="1200" dirty="0">
              <a:highlight>
                <a:srgbClr val="FFFFFF"/>
              </a:highlight>
              <a:latin typeface="Courier New"/>
              <a:ea typeface="Courier New"/>
              <a:cs typeface="Courier New"/>
              <a:sym typeface="Courier New"/>
            </a:endParaRPr>
          </a:p>
          <a:p>
            <a:pPr>
              <a:lnSpc>
                <a:spcPct val="135714"/>
              </a:lnSpc>
            </a:pPr>
            <a:endParaRPr sz="1200" dirty="0">
              <a:highlight>
                <a:srgbClr val="FFFFFF"/>
              </a:highlight>
              <a:latin typeface="Courier New"/>
              <a:ea typeface="Courier New"/>
              <a:cs typeface="Courier New"/>
              <a:sym typeface="Courier New"/>
            </a:endParaRPr>
          </a:p>
        </p:txBody>
      </p:sp>
      <p:sp>
        <p:nvSpPr>
          <p:cNvPr id="351" name="Google Shape;351;p49"/>
          <p:cNvSpPr/>
          <p:nvPr/>
        </p:nvSpPr>
        <p:spPr>
          <a:xfrm>
            <a:off x="904" y="329171"/>
            <a:ext cx="11885200" cy="540400"/>
          </a:xfrm>
          <a:prstGeom prst="rect">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2" name="Google Shape;352;p49"/>
          <p:cNvSpPr txBox="1">
            <a:spLocks noGrp="1"/>
          </p:cNvSpPr>
          <p:nvPr>
            <p:ph type="body" idx="4294967295"/>
          </p:nvPr>
        </p:nvSpPr>
        <p:spPr>
          <a:xfrm>
            <a:off x="5145667" y="2976994"/>
            <a:ext cx="6902800" cy="3336000"/>
          </a:xfrm>
          <a:prstGeom prst="rect">
            <a:avLst/>
          </a:prstGeom>
        </p:spPr>
        <p:txBody>
          <a:bodyPr spcFirstLastPara="1" vert="horz" wrap="square" lIns="121900" tIns="121900" rIns="121900" bIns="121900" rtlCol="0" anchor="t" anchorCtr="0">
            <a:noAutofit/>
          </a:bodyPr>
          <a:lstStyle/>
          <a:p>
            <a:pPr marL="609585" indent="-440256">
              <a:lnSpc>
                <a:spcPct val="150000"/>
              </a:lnSpc>
              <a:spcBef>
                <a:spcPts val="0"/>
              </a:spcBef>
              <a:buSzPts val="1600"/>
              <a:buFont typeface="Garamond"/>
              <a:buChar char="●"/>
            </a:pPr>
            <a:r>
              <a:rPr lang="es" sz="2133" dirty="0">
                <a:solidFill>
                  <a:schemeClr val="dk2"/>
                </a:solidFill>
                <a:latin typeface="Garamond"/>
                <a:ea typeface="Garamond"/>
                <a:cs typeface="Garamond"/>
                <a:sym typeface="Garamond"/>
              </a:rPr>
              <a:t>Declaración XML</a:t>
            </a:r>
            <a:endParaRPr sz="2133" dirty="0">
              <a:latin typeface="Garamond"/>
              <a:ea typeface="Garamond"/>
              <a:cs typeface="Garamond"/>
              <a:sym typeface="Garamond"/>
            </a:endParaRPr>
          </a:p>
          <a:p>
            <a:pPr marL="609585" indent="-440256">
              <a:lnSpc>
                <a:spcPct val="150000"/>
              </a:lnSpc>
              <a:spcBef>
                <a:spcPts val="0"/>
              </a:spcBef>
              <a:buSzPts val="1600"/>
              <a:buFont typeface="Garamond"/>
              <a:buChar char="●"/>
            </a:pPr>
            <a:r>
              <a:rPr lang="es" sz="2133" dirty="0">
                <a:solidFill>
                  <a:schemeClr val="dk2"/>
                </a:solidFill>
                <a:latin typeface="Garamond"/>
                <a:ea typeface="Garamond"/>
                <a:cs typeface="Garamond"/>
                <a:sym typeface="Garamond"/>
              </a:rPr>
              <a:t>Conexión con el esquema (TEI SimplePrint)</a:t>
            </a:r>
            <a:endParaRPr sz="2133" dirty="0">
              <a:latin typeface="Garamond"/>
              <a:ea typeface="Garamond"/>
              <a:cs typeface="Garamond"/>
              <a:sym typeface="Garamond"/>
            </a:endParaRPr>
          </a:p>
          <a:p>
            <a:pPr marL="609585" indent="-440256">
              <a:lnSpc>
                <a:spcPct val="150000"/>
              </a:lnSpc>
              <a:spcBef>
                <a:spcPts val="0"/>
              </a:spcBef>
              <a:buSzPts val="1600"/>
              <a:buFont typeface="Garamond"/>
              <a:buChar char="●"/>
            </a:pPr>
            <a:r>
              <a:rPr lang="es" sz="2133" dirty="0">
                <a:solidFill>
                  <a:schemeClr val="dk2"/>
                </a:solidFill>
                <a:latin typeface="Garamond"/>
                <a:ea typeface="Garamond"/>
                <a:cs typeface="Garamond"/>
                <a:sym typeface="Garamond"/>
              </a:rPr>
              <a:t>Elemento raíz TEI (contiene todos los demás elementos)</a:t>
            </a:r>
            <a:endParaRPr sz="2133" dirty="0">
              <a:latin typeface="Garamond"/>
              <a:ea typeface="Garamond"/>
              <a:cs typeface="Garamond"/>
              <a:sym typeface="Garamond"/>
            </a:endParaRPr>
          </a:p>
          <a:p>
            <a:pPr marL="609585" indent="-440256">
              <a:lnSpc>
                <a:spcPct val="150000"/>
              </a:lnSpc>
              <a:spcBef>
                <a:spcPts val="0"/>
              </a:spcBef>
              <a:buSzPts val="1600"/>
              <a:buFont typeface="Garamond"/>
              <a:buChar char="●"/>
            </a:pPr>
            <a:r>
              <a:rPr lang="es" sz="2133" dirty="0">
                <a:solidFill>
                  <a:schemeClr val="dk2"/>
                </a:solidFill>
                <a:latin typeface="Garamond"/>
                <a:ea typeface="Garamond"/>
                <a:cs typeface="Garamond"/>
                <a:sym typeface="Garamond"/>
              </a:rPr>
              <a:t>&lt;teiHeader&gt;: metadatos</a:t>
            </a:r>
            <a:endParaRPr lang="es" sz="2133" dirty="0">
              <a:latin typeface="Garamond"/>
              <a:ea typeface="Garamond"/>
              <a:cs typeface="Garamond"/>
              <a:sym typeface="Garamond"/>
            </a:endParaRPr>
          </a:p>
          <a:p>
            <a:pPr marL="609585" indent="-440256">
              <a:lnSpc>
                <a:spcPct val="150000"/>
              </a:lnSpc>
              <a:spcBef>
                <a:spcPts val="0"/>
              </a:spcBef>
              <a:buSzPts val="1600"/>
              <a:buFont typeface="Garamond"/>
              <a:buChar char="●"/>
            </a:pPr>
            <a:r>
              <a:rPr lang="es" sz="2133" dirty="0">
                <a:solidFill>
                  <a:schemeClr val="dk2"/>
                </a:solidFill>
                <a:latin typeface="Garamond"/>
                <a:ea typeface="Garamond"/>
                <a:cs typeface="Garamond"/>
                <a:sym typeface="Garamond"/>
              </a:rPr>
              <a:t>&lt;text&gt;: contenido textual</a:t>
            </a:r>
            <a:endParaRPr sz="2133" dirty="0">
              <a:latin typeface="Garamond"/>
              <a:ea typeface="Garamond"/>
              <a:cs typeface="Garamond"/>
              <a:sym typeface="Garamond"/>
            </a:endParaRPr>
          </a:p>
        </p:txBody>
      </p:sp>
      <p:cxnSp>
        <p:nvCxnSpPr>
          <p:cNvPr id="353" name="Google Shape;353;p49"/>
          <p:cNvCxnSpPr/>
          <p:nvPr/>
        </p:nvCxnSpPr>
        <p:spPr>
          <a:xfrm>
            <a:off x="5426484" y="4070577"/>
            <a:ext cx="5178800" cy="0"/>
          </a:xfrm>
          <a:prstGeom prst="straightConnector1">
            <a:avLst/>
          </a:prstGeom>
          <a:noFill/>
          <a:ln w="28575" cap="flat" cmpd="sng">
            <a:solidFill>
              <a:schemeClr val="accent1"/>
            </a:solidFill>
            <a:prstDash val="solid"/>
            <a:round/>
            <a:headEnd type="none" w="med" len="med"/>
            <a:tailEnd type="none" w="med" len="med"/>
          </a:ln>
        </p:spPr>
      </p:cxnSp>
      <p:sp>
        <p:nvSpPr>
          <p:cNvPr id="7" name="Google Shape;345;p48">
            <a:extLst>
              <a:ext uri="{FF2B5EF4-FFF2-40B4-BE49-F238E27FC236}">
                <a16:creationId xmlns:a16="http://schemas.microsoft.com/office/drawing/2014/main" id="{143606E4-6053-4769-AD46-770F562E865E}"/>
              </a:ext>
            </a:extLst>
          </p:cNvPr>
          <p:cNvSpPr txBox="1"/>
          <p:nvPr/>
        </p:nvSpPr>
        <p:spPr>
          <a:xfrm>
            <a:off x="5817704" y="2463399"/>
            <a:ext cx="3703870" cy="564800"/>
          </a:xfrm>
          <a:prstGeom prst="rect">
            <a:avLst/>
          </a:prstGeom>
          <a:noFill/>
          <a:ln>
            <a:noFill/>
          </a:ln>
        </p:spPr>
        <p:txBody>
          <a:bodyPr spcFirstLastPara="1" wrap="square" lIns="121900" tIns="121900" rIns="121900" bIns="121900" anchor="t" anchorCtr="0">
            <a:noAutofit/>
          </a:bodyPr>
          <a:lstStyle/>
          <a:p>
            <a:pPr algn="r"/>
            <a:r>
              <a:rPr lang="es-CO" sz="2400" b="1" dirty="0">
                <a:solidFill>
                  <a:schemeClr val="dk1"/>
                </a:solidFill>
                <a:latin typeface="Garamond"/>
                <a:ea typeface="Garamond"/>
                <a:cs typeface="Garamond"/>
                <a:sym typeface="Garamond"/>
              </a:rPr>
              <a:t>Estructura básica de TEI</a:t>
            </a:r>
            <a:endParaRPr sz="2400" b="1" dirty="0">
              <a:solidFill>
                <a:schemeClr val="dk1"/>
              </a:solidFill>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0"/>
          <p:cNvSpPr txBox="1"/>
          <p:nvPr/>
        </p:nvSpPr>
        <p:spPr>
          <a:xfrm>
            <a:off x="0" y="0"/>
            <a:ext cx="11994400" cy="6687200"/>
          </a:xfrm>
          <a:prstGeom prst="rect">
            <a:avLst/>
          </a:prstGeom>
          <a:noFill/>
          <a:ln>
            <a:noFill/>
          </a:ln>
        </p:spPr>
        <p:txBody>
          <a:bodyPr spcFirstLastPara="1" wrap="square" lIns="121900" tIns="121900" rIns="121900" bIns="121900" anchor="t" anchorCtr="0">
            <a:noAutofit/>
          </a:bodyPr>
          <a:lstStyle/>
          <a:p>
            <a:pPr>
              <a:lnSpc>
                <a:spcPct val="135714"/>
              </a:lnSpc>
            </a:pPr>
            <a:r>
              <a:rPr lang="es" sz="1200" dirty="0">
                <a:solidFill>
                  <a:srgbClr val="800000"/>
                </a:solidFill>
                <a:highlight>
                  <a:srgbClr val="FFFFFF"/>
                </a:highlight>
                <a:latin typeface="Courier New"/>
                <a:ea typeface="Courier New"/>
                <a:cs typeface="Courier New"/>
                <a:sym typeface="Courier New"/>
              </a:rPr>
              <a:t>&lt;?xml</a:t>
            </a:r>
            <a:r>
              <a:rPr lang="es" sz="1200" dirty="0">
                <a:solidFill>
                  <a:srgbClr val="FF0000"/>
                </a:solidFill>
                <a:highlight>
                  <a:srgbClr val="FFFFFF"/>
                </a:highlight>
                <a:latin typeface="Courier New"/>
                <a:ea typeface="Courier New"/>
                <a:cs typeface="Courier New"/>
                <a:sym typeface="Courier New"/>
              </a:rPr>
              <a:t> version</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"1.0"</a:t>
            </a:r>
            <a:r>
              <a:rPr lang="es" sz="1200" dirty="0">
                <a:solidFill>
                  <a:srgbClr val="FF0000"/>
                </a:solidFill>
                <a:highlight>
                  <a:srgbClr val="FFFFFF"/>
                </a:highlight>
                <a:latin typeface="Courier New"/>
                <a:ea typeface="Courier New"/>
                <a:cs typeface="Courier New"/>
                <a:sym typeface="Courier New"/>
              </a:rPr>
              <a:t> encoding</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"UTF-8"</a:t>
            </a:r>
            <a:r>
              <a:rPr lang="es" sz="1200" dirty="0">
                <a:solidFill>
                  <a:srgbClr val="800000"/>
                </a:solidFill>
                <a:highlight>
                  <a:srgbClr val="FFFFFF"/>
                </a:highlight>
                <a:latin typeface="Courier New"/>
                <a:ea typeface="Courier New"/>
                <a:cs typeface="Courier New"/>
                <a:sym typeface="Courier New"/>
              </a:rPr>
              <a: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solidFill>
                  <a:srgbClr val="800000"/>
                </a:solidFill>
                <a:highlight>
                  <a:srgbClr val="FFFFFF"/>
                </a:highlight>
                <a:latin typeface="Courier New"/>
                <a:ea typeface="Courier New"/>
                <a:cs typeface="Courier New"/>
                <a:sym typeface="Courier New"/>
              </a:rPr>
              <a:t>&lt;?xml-model</a:t>
            </a:r>
            <a:r>
              <a:rPr lang="es" sz="1200" dirty="0">
                <a:solidFill>
                  <a:srgbClr val="FF0000"/>
                </a:solidFill>
                <a:highlight>
                  <a:srgbClr val="FFFFFF"/>
                </a:highlight>
                <a:latin typeface="Courier New"/>
                <a:ea typeface="Courier New"/>
                <a:cs typeface="Courier New"/>
                <a:sym typeface="Courier New"/>
              </a:rPr>
              <a:t> href</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"https://vault.tei-c.org/P5/current/xml/tei/custom/schema/relaxng/tei_simplePrint.rng"</a:t>
            </a:r>
            <a:r>
              <a:rPr lang="es" sz="1200" dirty="0">
                <a:solidFill>
                  <a:srgbClr val="FF0000"/>
                </a:solidFill>
                <a:highlight>
                  <a:srgbClr val="FFFFFF"/>
                </a:highlight>
                <a:latin typeface="Courier New"/>
                <a:ea typeface="Courier New"/>
                <a:cs typeface="Courier New"/>
                <a:sym typeface="Courier New"/>
              </a:rPr>
              <a:t> type</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"application/xml"</a:t>
            </a:r>
            <a:r>
              <a:rPr lang="es" sz="1200" dirty="0">
                <a:solidFill>
                  <a:srgbClr val="FF0000"/>
                </a:solidFill>
                <a:highlight>
                  <a:srgbClr val="FFFFFF"/>
                </a:highlight>
                <a:latin typeface="Courier New"/>
                <a:ea typeface="Courier New"/>
                <a:cs typeface="Courier New"/>
                <a:sym typeface="Courier New"/>
              </a:rPr>
              <a:t> schematypens</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"http://relaxng.org/ns/structure/1.0"</a:t>
            </a:r>
            <a:r>
              <a:rPr lang="es" sz="1200" dirty="0">
                <a:solidFill>
                  <a:srgbClr val="800000"/>
                </a:solidFill>
                <a:highlight>
                  <a:srgbClr val="FFFFFF"/>
                </a:highlight>
                <a:latin typeface="Courier New"/>
                <a:ea typeface="Courier New"/>
                <a:cs typeface="Courier New"/>
                <a:sym typeface="Courier New"/>
              </a:rPr>
              <a: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solidFill>
                  <a:srgbClr val="800000"/>
                </a:solidFill>
                <a:highlight>
                  <a:srgbClr val="FFFFFF"/>
                </a:highlight>
                <a:latin typeface="Courier New"/>
                <a:ea typeface="Courier New"/>
                <a:cs typeface="Courier New"/>
                <a:sym typeface="Courier New"/>
              </a:rPr>
              <a:t>&lt;TEI</a:t>
            </a:r>
            <a:r>
              <a:rPr lang="es" sz="1200" dirty="0">
                <a:highlight>
                  <a:srgbClr val="FFFFFF"/>
                </a:highlight>
                <a:latin typeface="Courier New"/>
                <a:ea typeface="Courier New"/>
                <a:cs typeface="Courier New"/>
                <a:sym typeface="Courier New"/>
              </a:rPr>
              <a:t> </a:t>
            </a:r>
            <a:r>
              <a:rPr lang="es" sz="1200" dirty="0">
                <a:solidFill>
                  <a:srgbClr val="FF0000"/>
                </a:solidFill>
                <a:highlight>
                  <a:srgbClr val="FFFFFF"/>
                </a:highlight>
                <a:latin typeface="Courier New"/>
                <a:ea typeface="Courier New"/>
                <a:cs typeface="Courier New"/>
                <a:sym typeface="Courier New"/>
              </a:rPr>
              <a:t>xmlns</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"http://www.tei-c.org/ns/1.0"</a:t>
            </a:r>
            <a:r>
              <a:rPr lang="es" sz="1200" dirty="0">
                <a:solidFill>
                  <a:srgbClr val="800000"/>
                </a:solidFill>
                <a:highlight>
                  <a:srgbClr val="FFFFFF"/>
                </a:highlight>
                <a:latin typeface="Courier New"/>
                <a:ea typeface="Courier New"/>
                <a:cs typeface="Courier New"/>
                <a:sym typeface="Courier New"/>
              </a:rPr>
              <a: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&lt;teiHeader&gt;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&lt;fileDesc&gt;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&lt;titleStmt&gt;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&lt;title&gt;</a:t>
            </a:r>
            <a:r>
              <a:rPr lang="es" sz="1200" dirty="0">
                <a:highlight>
                  <a:srgbClr val="FFFFFF"/>
                </a:highlight>
                <a:latin typeface="Courier New"/>
                <a:ea typeface="Courier New"/>
                <a:cs typeface="Courier New"/>
                <a:sym typeface="Courier New"/>
              </a:rPr>
              <a:t>My TEI Document</a:t>
            </a:r>
            <a:r>
              <a:rPr lang="es" sz="1200" dirty="0">
                <a:solidFill>
                  <a:srgbClr val="800000"/>
                </a:solidFill>
                <a:highlight>
                  <a:srgbClr val="FFFFFF"/>
                </a:highlight>
                <a:latin typeface="Courier New"/>
                <a:ea typeface="Courier New"/>
                <a:cs typeface="Courier New"/>
                <a:sym typeface="Courier New"/>
              </a:rPr>
              <a:t>&lt;/title&gt;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&lt;/titleStmt&gt;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&lt;publicationStmt&gt;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&lt;p&gt;</a:t>
            </a:r>
            <a:r>
              <a:rPr lang="es" sz="1200" dirty="0">
                <a:highlight>
                  <a:srgbClr val="FFFFFF"/>
                </a:highlight>
                <a:latin typeface="Courier New"/>
                <a:ea typeface="Courier New"/>
                <a:cs typeface="Courier New"/>
                <a:sym typeface="Courier New"/>
              </a:rPr>
              <a:t>Publication Information</a:t>
            </a:r>
            <a:r>
              <a:rPr lang="es" sz="1200" dirty="0">
                <a:solidFill>
                  <a:srgbClr val="800000"/>
                </a:solidFill>
                <a:highlight>
                  <a:srgbClr val="FFFFFF"/>
                </a:highlight>
                <a:latin typeface="Courier New"/>
                <a:ea typeface="Courier New"/>
                <a:cs typeface="Courier New"/>
                <a:sym typeface="Courier New"/>
              </a:rPr>
              <a:t>&lt;/p&gt;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&lt;/publicationStmt&gt;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&lt;sourceDesc&gt;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&lt;p&gt;</a:t>
            </a:r>
            <a:r>
              <a:rPr lang="es" sz="1200" dirty="0">
                <a:highlight>
                  <a:srgbClr val="FFFFFF"/>
                </a:highlight>
                <a:latin typeface="Courier New"/>
                <a:ea typeface="Courier New"/>
                <a:cs typeface="Courier New"/>
                <a:sym typeface="Courier New"/>
              </a:rPr>
              <a:t>Information  about the source</a:t>
            </a:r>
            <a:r>
              <a:rPr lang="es" sz="1200" dirty="0">
                <a:solidFill>
                  <a:srgbClr val="800000"/>
                </a:solidFill>
                <a:highlight>
                  <a:srgbClr val="FFFFFF"/>
                </a:highlight>
                <a:latin typeface="Courier New"/>
                <a:ea typeface="Courier New"/>
                <a:cs typeface="Courier New"/>
                <a:sym typeface="Courier New"/>
              </a:rPr>
              <a:t>&lt;/p&gt;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&lt;/sourceDesc&gt;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&lt;/fileDesc&gt;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&lt;/teiHeader&gt;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&lt;text&gt;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&lt;body&gt;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&lt;div&gt;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&lt;head&gt;</a:t>
            </a:r>
            <a:r>
              <a:rPr lang="es" sz="1200" dirty="0">
                <a:highlight>
                  <a:srgbClr val="FFFFFF"/>
                </a:highlight>
                <a:latin typeface="Courier New"/>
                <a:ea typeface="Courier New"/>
                <a:cs typeface="Courier New"/>
                <a:sym typeface="Courier New"/>
              </a:rPr>
              <a:t>Example</a:t>
            </a:r>
            <a:r>
              <a:rPr lang="es" sz="1200" dirty="0">
                <a:solidFill>
                  <a:srgbClr val="800000"/>
                </a:solidFill>
                <a:highlight>
                  <a:srgbClr val="FFFFFF"/>
                </a:highlight>
                <a:latin typeface="Courier New"/>
                <a:ea typeface="Courier New"/>
                <a:cs typeface="Courier New"/>
                <a:sym typeface="Courier New"/>
              </a:rPr>
              <a:t>&lt;/head&gt;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&lt;p&gt;</a:t>
            </a:r>
            <a:r>
              <a:rPr lang="es" sz="1200" dirty="0">
                <a:highlight>
                  <a:srgbClr val="FFFFFF"/>
                </a:highlight>
                <a:latin typeface="Courier New"/>
                <a:ea typeface="Courier New"/>
                <a:cs typeface="Courier New"/>
                <a:sym typeface="Courier New"/>
              </a:rPr>
              <a:t>An example Simple TEI document</a:t>
            </a:r>
            <a:r>
              <a:rPr lang="es" sz="1200" dirty="0">
                <a:solidFill>
                  <a:srgbClr val="800000"/>
                </a:solidFill>
                <a:highlight>
                  <a:srgbClr val="FFFFFF"/>
                </a:highlight>
                <a:latin typeface="Courier New"/>
                <a:ea typeface="Courier New"/>
                <a:cs typeface="Courier New"/>
                <a:sym typeface="Courier New"/>
              </a:rPr>
              <a:t>&lt;/p&gt;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&lt;/div&gt;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&lt;/body&gt;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&lt;/text&gt;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solidFill>
                  <a:srgbClr val="800000"/>
                </a:solidFill>
                <a:highlight>
                  <a:srgbClr val="FFFFFF"/>
                </a:highlight>
                <a:latin typeface="Courier New"/>
                <a:ea typeface="Courier New"/>
                <a:cs typeface="Courier New"/>
                <a:sym typeface="Courier New"/>
              </a:rPr>
              <a:t>&lt;/TEI&gt;</a:t>
            </a:r>
            <a:endParaRPr sz="1200" dirty="0">
              <a:solidFill>
                <a:srgbClr val="800000"/>
              </a:solidFill>
              <a:highlight>
                <a:srgbClr val="FFFFFF"/>
              </a:highlight>
              <a:latin typeface="Courier New"/>
              <a:ea typeface="Courier New"/>
              <a:cs typeface="Courier New"/>
              <a:sym typeface="Courier New"/>
            </a:endParaRPr>
          </a:p>
          <a:p>
            <a:pPr>
              <a:lnSpc>
                <a:spcPct val="135714"/>
              </a:lnSpc>
            </a:pPr>
            <a:endParaRPr sz="1200" dirty="0">
              <a:highlight>
                <a:srgbClr val="FFFFFF"/>
              </a:highlight>
              <a:latin typeface="Courier New"/>
              <a:ea typeface="Courier New"/>
              <a:cs typeface="Courier New"/>
              <a:sym typeface="Courier New"/>
            </a:endParaRPr>
          </a:p>
          <a:p>
            <a:pPr>
              <a:lnSpc>
                <a:spcPct val="135714"/>
              </a:lnSpc>
            </a:pPr>
            <a:endParaRPr sz="1200" dirty="0">
              <a:highlight>
                <a:srgbClr val="FFFFFF"/>
              </a:highlight>
              <a:latin typeface="Courier New"/>
              <a:ea typeface="Courier New"/>
              <a:cs typeface="Courier New"/>
              <a:sym typeface="Courier New"/>
            </a:endParaRPr>
          </a:p>
        </p:txBody>
      </p:sp>
      <p:sp>
        <p:nvSpPr>
          <p:cNvPr id="361" name="Google Shape;361;p50"/>
          <p:cNvSpPr/>
          <p:nvPr/>
        </p:nvSpPr>
        <p:spPr>
          <a:xfrm>
            <a:off x="900" y="833021"/>
            <a:ext cx="5005200" cy="5930000"/>
          </a:xfrm>
          <a:prstGeom prst="rect">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Google Shape;352;p49">
            <a:extLst>
              <a:ext uri="{FF2B5EF4-FFF2-40B4-BE49-F238E27FC236}">
                <a16:creationId xmlns:a16="http://schemas.microsoft.com/office/drawing/2014/main" id="{73D57D3A-00FD-4C7A-8A2B-D713C3A92186}"/>
              </a:ext>
            </a:extLst>
          </p:cNvPr>
          <p:cNvSpPr txBox="1">
            <a:spLocks/>
          </p:cNvSpPr>
          <p:nvPr/>
        </p:nvSpPr>
        <p:spPr>
          <a:xfrm>
            <a:off x="5145667" y="2976994"/>
            <a:ext cx="6902800" cy="33360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585" indent="-440256">
              <a:lnSpc>
                <a:spcPct val="150000"/>
              </a:lnSpc>
              <a:spcBef>
                <a:spcPts val="0"/>
              </a:spcBef>
              <a:buSzPts val="1600"/>
              <a:buFont typeface="Garamond"/>
              <a:buChar char="●"/>
            </a:pPr>
            <a:r>
              <a:rPr lang="es-MX" sz="2133">
                <a:solidFill>
                  <a:schemeClr val="dk2"/>
                </a:solidFill>
                <a:latin typeface="Garamond"/>
                <a:ea typeface="Garamond"/>
                <a:cs typeface="Garamond"/>
                <a:sym typeface="Garamond"/>
              </a:rPr>
              <a:t>Declaración XML</a:t>
            </a:r>
            <a:endParaRPr lang="es-MX" sz="2133">
              <a:latin typeface="Garamond"/>
              <a:ea typeface="Garamond"/>
              <a:cs typeface="Garamond"/>
              <a:sym typeface="Garamond"/>
            </a:endParaRPr>
          </a:p>
          <a:p>
            <a:pPr marL="609585" indent="-440256">
              <a:lnSpc>
                <a:spcPct val="150000"/>
              </a:lnSpc>
              <a:spcBef>
                <a:spcPts val="0"/>
              </a:spcBef>
              <a:buSzPts val="1600"/>
              <a:buFont typeface="Garamond"/>
              <a:buChar char="●"/>
            </a:pPr>
            <a:r>
              <a:rPr lang="es-MX" sz="2133">
                <a:solidFill>
                  <a:schemeClr val="dk2"/>
                </a:solidFill>
                <a:latin typeface="Garamond"/>
                <a:ea typeface="Garamond"/>
                <a:cs typeface="Garamond"/>
                <a:sym typeface="Garamond"/>
              </a:rPr>
              <a:t>Conexión con el esquema (TEI SimplePrint)</a:t>
            </a:r>
            <a:endParaRPr lang="es-MX" sz="2133">
              <a:latin typeface="Garamond"/>
              <a:ea typeface="Garamond"/>
              <a:cs typeface="Garamond"/>
              <a:sym typeface="Garamond"/>
            </a:endParaRPr>
          </a:p>
          <a:p>
            <a:pPr marL="609585" indent="-440256">
              <a:lnSpc>
                <a:spcPct val="150000"/>
              </a:lnSpc>
              <a:spcBef>
                <a:spcPts val="0"/>
              </a:spcBef>
              <a:buSzPts val="1600"/>
              <a:buFont typeface="Garamond"/>
              <a:buChar char="●"/>
            </a:pPr>
            <a:r>
              <a:rPr lang="es-MX" sz="2133">
                <a:solidFill>
                  <a:schemeClr val="dk2"/>
                </a:solidFill>
                <a:latin typeface="Garamond"/>
                <a:ea typeface="Garamond"/>
                <a:cs typeface="Garamond"/>
                <a:sym typeface="Garamond"/>
              </a:rPr>
              <a:t>Elemento raíz TEI (contiene todos los demás elementos)</a:t>
            </a:r>
            <a:endParaRPr lang="es-MX" sz="2133">
              <a:latin typeface="Garamond"/>
              <a:ea typeface="Garamond"/>
              <a:cs typeface="Garamond"/>
              <a:sym typeface="Garamond"/>
            </a:endParaRPr>
          </a:p>
          <a:p>
            <a:pPr marL="609585" indent="-440256">
              <a:lnSpc>
                <a:spcPct val="150000"/>
              </a:lnSpc>
              <a:spcBef>
                <a:spcPts val="0"/>
              </a:spcBef>
              <a:buSzPts val="1600"/>
              <a:buFont typeface="Garamond"/>
              <a:buChar char="●"/>
            </a:pPr>
            <a:r>
              <a:rPr lang="es-MX" sz="2133">
                <a:solidFill>
                  <a:schemeClr val="dk2"/>
                </a:solidFill>
                <a:latin typeface="Garamond"/>
                <a:ea typeface="Garamond"/>
                <a:cs typeface="Garamond"/>
                <a:sym typeface="Garamond"/>
              </a:rPr>
              <a:t>&lt;teiHeader&gt;: metadatos</a:t>
            </a:r>
            <a:endParaRPr lang="es-MX" sz="2133">
              <a:latin typeface="Garamond"/>
              <a:ea typeface="Garamond"/>
              <a:cs typeface="Garamond"/>
              <a:sym typeface="Garamond"/>
            </a:endParaRPr>
          </a:p>
          <a:p>
            <a:pPr marL="609585" indent="-440256">
              <a:lnSpc>
                <a:spcPct val="150000"/>
              </a:lnSpc>
              <a:spcBef>
                <a:spcPts val="0"/>
              </a:spcBef>
              <a:buSzPts val="1600"/>
              <a:buFont typeface="Garamond"/>
              <a:buChar char="●"/>
            </a:pPr>
            <a:r>
              <a:rPr lang="es-MX" sz="2133">
                <a:solidFill>
                  <a:schemeClr val="dk2"/>
                </a:solidFill>
                <a:latin typeface="Garamond"/>
                <a:ea typeface="Garamond"/>
                <a:cs typeface="Garamond"/>
                <a:sym typeface="Garamond"/>
              </a:rPr>
              <a:t>&lt;text&gt;: contenido textual</a:t>
            </a:r>
            <a:endParaRPr lang="es-MX" sz="2133" dirty="0">
              <a:latin typeface="Garamond"/>
              <a:ea typeface="Garamond"/>
              <a:cs typeface="Garamond"/>
              <a:sym typeface="Garamond"/>
            </a:endParaRPr>
          </a:p>
        </p:txBody>
      </p:sp>
      <p:cxnSp>
        <p:nvCxnSpPr>
          <p:cNvPr id="8" name="Google Shape;353;p49">
            <a:extLst>
              <a:ext uri="{FF2B5EF4-FFF2-40B4-BE49-F238E27FC236}">
                <a16:creationId xmlns:a16="http://schemas.microsoft.com/office/drawing/2014/main" id="{694CDCFB-2906-4896-AF26-1FE65E15D390}"/>
              </a:ext>
            </a:extLst>
          </p:cNvPr>
          <p:cNvCxnSpPr/>
          <p:nvPr/>
        </p:nvCxnSpPr>
        <p:spPr>
          <a:xfrm>
            <a:off x="5320467" y="4560908"/>
            <a:ext cx="5178800" cy="0"/>
          </a:xfrm>
          <a:prstGeom prst="straightConnector1">
            <a:avLst/>
          </a:prstGeom>
          <a:noFill/>
          <a:ln w="28575" cap="flat" cmpd="sng">
            <a:solidFill>
              <a:schemeClr val="accent1"/>
            </a:solidFill>
            <a:prstDash val="solid"/>
            <a:round/>
            <a:headEnd type="none" w="med" len="med"/>
            <a:tailEnd type="none" w="med" len="med"/>
          </a:ln>
        </p:spPr>
      </p:cxnSp>
      <p:sp>
        <p:nvSpPr>
          <p:cNvPr id="9" name="Google Shape;345;p48">
            <a:extLst>
              <a:ext uri="{FF2B5EF4-FFF2-40B4-BE49-F238E27FC236}">
                <a16:creationId xmlns:a16="http://schemas.microsoft.com/office/drawing/2014/main" id="{A26DE564-FB8A-4644-A96A-AF8A0447ABFF}"/>
              </a:ext>
            </a:extLst>
          </p:cNvPr>
          <p:cNvSpPr txBox="1"/>
          <p:nvPr/>
        </p:nvSpPr>
        <p:spPr>
          <a:xfrm>
            <a:off x="5817704" y="2463399"/>
            <a:ext cx="3703870" cy="564800"/>
          </a:xfrm>
          <a:prstGeom prst="rect">
            <a:avLst/>
          </a:prstGeom>
          <a:noFill/>
          <a:ln>
            <a:noFill/>
          </a:ln>
        </p:spPr>
        <p:txBody>
          <a:bodyPr spcFirstLastPara="1" wrap="square" lIns="121900" tIns="121900" rIns="121900" bIns="121900" anchor="t" anchorCtr="0">
            <a:noAutofit/>
          </a:bodyPr>
          <a:lstStyle/>
          <a:p>
            <a:pPr algn="r"/>
            <a:r>
              <a:rPr lang="es-CO" sz="2400" b="1" dirty="0">
                <a:solidFill>
                  <a:schemeClr val="dk1"/>
                </a:solidFill>
                <a:latin typeface="Garamond"/>
                <a:ea typeface="Garamond"/>
                <a:cs typeface="Garamond"/>
                <a:sym typeface="Garamond"/>
              </a:rPr>
              <a:t>Estructura básica de TEI</a:t>
            </a:r>
            <a:endParaRPr sz="2400" b="1" dirty="0">
              <a:solidFill>
                <a:schemeClr val="dk1"/>
              </a:solidFill>
              <a:latin typeface="Garamond"/>
              <a:ea typeface="Garamond"/>
              <a:cs typeface="Garamond"/>
              <a:sym typeface="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1"/>
          <p:cNvSpPr txBox="1"/>
          <p:nvPr/>
        </p:nvSpPr>
        <p:spPr>
          <a:xfrm>
            <a:off x="0" y="0"/>
            <a:ext cx="11994400" cy="6687200"/>
          </a:xfrm>
          <a:prstGeom prst="rect">
            <a:avLst/>
          </a:prstGeom>
          <a:noFill/>
          <a:ln>
            <a:noFill/>
          </a:ln>
        </p:spPr>
        <p:txBody>
          <a:bodyPr spcFirstLastPara="1" wrap="square" lIns="121900" tIns="121900" rIns="121900" bIns="121900" anchor="t" anchorCtr="0">
            <a:noAutofit/>
          </a:bodyPr>
          <a:lstStyle/>
          <a:p>
            <a:pPr>
              <a:lnSpc>
                <a:spcPct val="135714"/>
              </a:lnSpc>
            </a:pPr>
            <a:r>
              <a:rPr lang="es" sz="1200" dirty="0">
                <a:solidFill>
                  <a:srgbClr val="800000"/>
                </a:solidFill>
                <a:highlight>
                  <a:srgbClr val="FFFFFF"/>
                </a:highlight>
                <a:latin typeface="Courier New"/>
                <a:ea typeface="Courier New"/>
                <a:cs typeface="Courier New"/>
                <a:sym typeface="Courier New"/>
              </a:rPr>
              <a:t>&lt;?xml</a:t>
            </a:r>
            <a:r>
              <a:rPr lang="es" sz="1200" dirty="0">
                <a:solidFill>
                  <a:srgbClr val="FF0000"/>
                </a:solidFill>
                <a:highlight>
                  <a:srgbClr val="FFFFFF"/>
                </a:highlight>
                <a:latin typeface="Courier New"/>
                <a:ea typeface="Courier New"/>
                <a:cs typeface="Courier New"/>
                <a:sym typeface="Courier New"/>
              </a:rPr>
              <a:t> version</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"1.0"</a:t>
            </a:r>
            <a:r>
              <a:rPr lang="es" sz="1200" dirty="0">
                <a:solidFill>
                  <a:srgbClr val="FF0000"/>
                </a:solidFill>
                <a:highlight>
                  <a:srgbClr val="FFFFFF"/>
                </a:highlight>
                <a:latin typeface="Courier New"/>
                <a:ea typeface="Courier New"/>
                <a:cs typeface="Courier New"/>
                <a:sym typeface="Courier New"/>
              </a:rPr>
              <a:t> encoding</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"UTF-8"</a:t>
            </a:r>
            <a:r>
              <a:rPr lang="es" sz="1200" dirty="0">
                <a:solidFill>
                  <a:srgbClr val="800000"/>
                </a:solidFill>
                <a:highlight>
                  <a:srgbClr val="FFFFFF"/>
                </a:highlight>
                <a:latin typeface="Courier New"/>
                <a:ea typeface="Courier New"/>
                <a:cs typeface="Courier New"/>
                <a:sym typeface="Courier New"/>
              </a:rPr>
              <a: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solidFill>
                  <a:srgbClr val="800000"/>
                </a:solidFill>
                <a:highlight>
                  <a:srgbClr val="FFFFFF"/>
                </a:highlight>
                <a:latin typeface="Courier New"/>
                <a:ea typeface="Courier New"/>
                <a:cs typeface="Courier New"/>
                <a:sym typeface="Courier New"/>
              </a:rPr>
              <a:t>&lt;?xml-model</a:t>
            </a:r>
            <a:r>
              <a:rPr lang="es" sz="1200" dirty="0">
                <a:solidFill>
                  <a:srgbClr val="FF0000"/>
                </a:solidFill>
                <a:highlight>
                  <a:srgbClr val="FFFFFF"/>
                </a:highlight>
                <a:latin typeface="Courier New"/>
                <a:ea typeface="Courier New"/>
                <a:cs typeface="Courier New"/>
                <a:sym typeface="Courier New"/>
              </a:rPr>
              <a:t> href</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"https://vault.tei-c.org/P5/current/xml/tei/custom/schema/relaxng/tei_simplePrint.rng"</a:t>
            </a:r>
            <a:r>
              <a:rPr lang="es" sz="1200" dirty="0">
                <a:solidFill>
                  <a:srgbClr val="FF0000"/>
                </a:solidFill>
                <a:highlight>
                  <a:srgbClr val="FFFFFF"/>
                </a:highlight>
                <a:latin typeface="Courier New"/>
                <a:ea typeface="Courier New"/>
                <a:cs typeface="Courier New"/>
                <a:sym typeface="Courier New"/>
              </a:rPr>
              <a:t> type</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"application/xml"</a:t>
            </a:r>
            <a:r>
              <a:rPr lang="es" sz="1200" dirty="0">
                <a:solidFill>
                  <a:srgbClr val="FF0000"/>
                </a:solidFill>
                <a:highlight>
                  <a:srgbClr val="FFFFFF"/>
                </a:highlight>
                <a:latin typeface="Courier New"/>
                <a:ea typeface="Courier New"/>
                <a:cs typeface="Courier New"/>
                <a:sym typeface="Courier New"/>
              </a:rPr>
              <a:t> schematypens</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"http://relaxng.org/ns/structure/1.0"</a:t>
            </a:r>
            <a:r>
              <a:rPr lang="es" sz="1200" dirty="0">
                <a:solidFill>
                  <a:srgbClr val="800000"/>
                </a:solidFill>
                <a:highlight>
                  <a:srgbClr val="FFFFFF"/>
                </a:highlight>
                <a:latin typeface="Courier New"/>
                <a:ea typeface="Courier New"/>
                <a:cs typeface="Courier New"/>
                <a:sym typeface="Courier New"/>
              </a:rPr>
              <a: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solidFill>
                  <a:srgbClr val="800000"/>
                </a:solidFill>
                <a:highlight>
                  <a:srgbClr val="FFFFFF"/>
                </a:highlight>
                <a:latin typeface="Courier New"/>
                <a:ea typeface="Courier New"/>
                <a:cs typeface="Courier New"/>
                <a:sym typeface="Courier New"/>
              </a:rPr>
              <a:t>&lt;TEI</a:t>
            </a:r>
            <a:r>
              <a:rPr lang="es" sz="1200" dirty="0">
                <a:highlight>
                  <a:srgbClr val="FFFFFF"/>
                </a:highlight>
                <a:latin typeface="Courier New"/>
                <a:ea typeface="Courier New"/>
                <a:cs typeface="Courier New"/>
                <a:sym typeface="Courier New"/>
              </a:rPr>
              <a:t> </a:t>
            </a:r>
            <a:r>
              <a:rPr lang="es" sz="1200" dirty="0">
                <a:solidFill>
                  <a:srgbClr val="FF0000"/>
                </a:solidFill>
                <a:highlight>
                  <a:srgbClr val="FFFFFF"/>
                </a:highlight>
                <a:latin typeface="Courier New"/>
                <a:ea typeface="Courier New"/>
                <a:cs typeface="Courier New"/>
                <a:sym typeface="Courier New"/>
              </a:rPr>
              <a:t>xmlns</a:t>
            </a:r>
            <a:r>
              <a:rPr lang="es" sz="1200" dirty="0">
                <a:highlight>
                  <a:srgbClr val="FFFFFF"/>
                </a:highlight>
                <a:latin typeface="Courier New"/>
                <a:ea typeface="Courier New"/>
                <a:cs typeface="Courier New"/>
                <a:sym typeface="Courier New"/>
              </a:rPr>
              <a:t>=</a:t>
            </a:r>
            <a:r>
              <a:rPr lang="es" sz="1200" dirty="0">
                <a:solidFill>
                  <a:srgbClr val="0000FF"/>
                </a:solidFill>
                <a:highlight>
                  <a:srgbClr val="FFFFFF"/>
                </a:highlight>
                <a:latin typeface="Courier New"/>
                <a:ea typeface="Courier New"/>
                <a:cs typeface="Courier New"/>
                <a:sym typeface="Courier New"/>
              </a:rPr>
              <a:t>"http://www.tei-c.org/ns/1.0"</a:t>
            </a:r>
            <a:r>
              <a:rPr lang="es" sz="1200" dirty="0">
                <a:solidFill>
                  <a:srgbClr val="800000"/>
                </a:solidFill>
                <a:highlight>
                  <a:srgbClr val="FFFFFF"/>
                </a:highlight>
                <a:latin typeface="Courier New"/>
                <a:ea typeface="Courier New"/>
                <a:cs typeface="Courier New"/>
                <a:sym typeface="Courier New"/>
              </a:rPr>
              <a: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&lt;teiHeader&gt;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&lt;fileDesc&gt;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&lt;titleStmt&gt;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&lt;title&gt;</a:t>
            </a:r>
            <a:r>
              <a:rPr lang="es" sz="1200" dirty="0">
                <a:highlight>
                  <a:srgbClr val="FFFFFF"/>
                </a:highlight>
                <a:latin typeface="Courier New"/>
                <a:ea typeface="Courier New"/>
                <a:cs typeface="Courier New"/>
                <a:sym typeface="Courier New"/>
              </a:rPr>
              <a:t>My TEI Document</a:t>
            </a:r>
            <a:r>
              <a:rPr lang="es" sz="1200" dirty="0">
                <a:solidFill>
                  <a:srgbClr val="800000"/>
                </a:solidFill>
                <a:highlight>
                  <a:srgbClr val="FFFFFF"/>
                </a:highlight>
                <a:latin typeface="Courier New"/>
                <a:ea typeface="Courier New"/>
                <a:cs typeface="Courier New"/>
                <a:sym typeface="Courier New"/>
              </a:rPr>
              <a:t>&lt;/title&gt;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&lt;/titleStmt&gt;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&lt;publicationStmt&gt;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&lt;p&gt;</a:t>
            </a:r>
            <a:r>
              <a:rPr lang="es" sz="1200" dirty="0">
                <a:highlight>
                  <a:srgbClr val="FFFFFF"/>
                </a:highlight>
                <a:latin typeface="Courier New"/>
                <a:ea typeface="Courier New"/>
                <a:cs typeface="Courier New"/>
                <a:sym typeface="Courier New"/>
              </a:rPr>
              <a:t>Publication Information</a:t>
            </a:r>
            <a:r>
              <a:rPr lang="es" sz="1200" dirty="0">
                <a:solidFill>
                  <a:srgbClr val="800000"/>
                </a:solidFill>
                <a:highlight>
                  <a:srgbClr val="FFFFFF"/>
                </a:highlight>
                <a:latin typeface="Courier New"/>
                <a:ea typeface="Courier New"/>
                <a:cs typeface="Courier New"/>
                <a:sym typeface="Courier New"/>
              </a:rPr>
              <a:t>&lt;/p&gt;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&lt;/publicationStmt&gt;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&lt;sourceDesc&gt;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&lt;p&gt;</a:t>
            </a:r>
            <a:r>
              <a:rPr lang="es" sz="1200" dirty="0">
                <a:highlight>
                  <a:srgbClr val="FFFFFF"/>
                </a:highlight>
                <a:latin typeface="Courier New"/>
                <a:ea typeface="Courier New"/>
                <a:cs typeface="Courier New"/>
                <a:sym typeface="Courier New"/>
              </a:rPr>
              <a:t>Information  about the source</a:t>
            </a:r>
            <a:r>
              <a:rPr lang="es" sz="1200" dirty="0">
                <a:solidFill>
                  <a:srgbClr val="800000"/>
                </a:solidFill>
                <a:highlight>
                  <a:srgbClr val="FFFFFF"/>
                </a:highlight>
                <a:latin typeface="Courier New"/>
                <a:ea typeface="Courier New"/>
                <a:cs typeface="Courier New"/>
                <a:sym typeface="Courier New"/>
              </a:rPr>
              <a:t>&lt;/p&gt;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&lt;/sourceDesc&gt;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&lt;/fileDesc&gt;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&lt;/teiHeader&gt;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&lt;text&gt;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&lt;body&gt;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&lt;div&gt;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&lt;head&gt;</a:t>
            </a:r>
            <a:r>
              <a:rPr lang="es" sz="1200" dirty="0">
                <a:highlight>
                  <a:srgbClr val="FFFFFF"/>
                </a:highlight>
                <a:latin typeface="Courier New"/>
                <a:ea typeface="Courier New"/>
                <a:cs typeface="Courier New"/>
                <a:sym typeface="Courier New"/>
              </a:rPr>
              <a:t>Example</a:t>
            </a:r>
            <a:r>
              <a:rPr lang="es" sz="1200" dirty="0">
                <a:solidFill>
                  <a:srgbClr val="800000"/>
                </a:solidFill>
                <a:highlight>
                  <a:srgbClr val="FFFFFF"/>
                </a:highlight>
                <a:latin typeface="Courier New"/>
                <a:ea typeface="Courier New"/>
                <a:cs typeface="Courier New"/>
                <a:sym typeface="Courier New"/>
              </a:rPr>
              <a:t>&lt;/head&gt;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&lt;p&gt;</a:t>
            </a:r>
            <a:r>
              <a:rPr lang="es" sz="1200" dirty="0">
                <a:highlight>
                  <a:srgbClr val="FFFFFF"/>
                </a:highlight>
                <a:latin typeface="Courier New"/>
                <a:ea typeface="Courier New"/>
                <a:cs typeface="Courier New"/>
                <a:sym typeface="Courier New"/>
              </a:rPr>
              <a:t>An example Simple TEI document</a:t>
            </a:r>
            <a:r>
              <a:rPr lang="es" sz="1200" dirty="0">
                <a:solidFill>
                  <a:srgbClr val="800000"/>
                </a:solidFill>
                <a:highlight>
                  <a:srgbClr val="FFFFFF"/>
                </a:highlight>
                <a:latin typeface="Courier New"/>
                <a:ea typeface="Courier New"/>
                <a:cs typeface="Courier New"/>
                <a:sym typeface="Courier New"/>
              </a:rPr>
              <a:t>&lt;/p&gt;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&lt;/div&gt;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&lt;/body&gt;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highlight>
                  <a:srgbClr val="FFFFFF"/>
                </a:highlight>
                <a:latin typeface="Courier New"/>
                <a:ea typeface="Courier New"/>
                <a:cs typeface="Courier New"/>
                <a:sym typeface="Courier New"/>
              </a:rPr>
              <a:t> </a:t>
            </a:r>
            <a:r>
              <a:rPr lang="es" sz="1200" dirty="0">
                <a:solidFill>
                  <a:srgbClr val="800000"/>
                </a:solidFill>
                <a:highlight>
                  <a:srgbClr val="FFFFFF"/>
                </a:highlight>
                <a:latin typeface="Courier New"/>
                <a:ea typeface="Courier New"/>
                <a:cs typeface="Courier New"/>
                <a:sym typeface="Courier New"/>
              </a:rPr>
              <a:t>&lt;/text&gt;</a:t>
            </a:r>
            <a:endParaRPr sz="1200" dirty="0">
              <a:solidFill>
                <a:srgbClr val="800000"/>
              </a:solidFill>
              <a:highlight>
                <a:srgbClr val="FFFFFF"/>
              </a:highlight>
              <a:latin typeface="Courier New"/>
              <a:ea typeface="Courier New"/>
              <a:cs typeface="Courier New"/>
              <a:sym typeface="Courier New"/>
            </a:endParaRPr>
          </a:p>
          <a:p>
            <a:pPr>
              <a:lnSpc>
                <a:spcPct val="135714"/>
              </a:lnSpc>
            </a:pPr>
            <a:r>
              <a:rPr lang="es" sz="1200" dirty="0">
                <a:solidFill>
                  <a:srgbClr val="800000"/>
                </a:solidFill>
                <a:highlight>
                  <a:srgbClr val="FFFFFF"/>
                </a:highlight>
                <a:latin typeface="Courier New"/>
                <a:ea typeface="Courier New"/>
                <a:cs typeface="Courier New"/>
                <a:sym typeface="Courier New"/>
              </a:rPr>
              <a:t>&lt;/TEI&gt;</a:t>
            </a:r>
            <a:endParaRPr sz="1200" dirty="0">
              <a:solidFill>
                <a:srgbClr val="800000"/>
              </a:solidFill>
              <a:highlight>
                <a:srgbClr val="FFFFFF"/>
              </a:highlight>
              <a:latin typeface="Courier New"/>
              <a:ea typeface="Courier New"/>
              <a:cs typeface="Courier New"/>
              <a:sym typeface="Courier New"/>
            </a:endParaRPr>
          </a:p>
          <a:p>
            <a:pPr>
              <a:lnSpc>
                <a:spcPct val="135714"/>
              </a:lnSpc>
            </a:pPr>
            <a:endParaRPr sz="1200" dirty="0">
              <a:highlight>
                <a:srgbClr val="FFFFFF"/>
              </a:highlight>
              <a:latin typeface="Courier New"/>
              <a:ea typeface="Courier New"/>
              <a:cs typeface="Courier New"/>
              <a:sym typeface="Courier New"/>
            </a:endParaRPr>
          </a:p>
          <a:p>
            <a:pPr>
              <a:lnSpc>
                <a:spcPct val="135714"/>
              </a:lnSpc>
            </a:pPr>
            <a:endParaRPr sz="1200" dirty="0">
              <a:highlight>
                <a:srgbClr val="FFFFFF"/>
              </a:highlight>
              <a:latin typeface="Courier New"/>
              <a:ea typeface="Courier New"/>
              <a:cs typeface="Courier New"/>
              <a:sym typeface="Courier New"/>
            </a:endParaRPr>
          </a:p>
        </p:txBody>
      </p:sp>
      <p:sp>
        <p:nvSpPr>
          <p:cNvPr id="370" name="Google Shape;370;p51"/>
          <p:cNvSpPr/>
          <p:nvPr/>
        </p:nvSpPr>
        <p:spPr>
          <a:xfrm>
            <a:off x="903" y="1120288"/>
            <a:ext cx="4712800" cy="3281200"/>
          </a:xfrm>
          <a:prstGeom prst="rect">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Google Shape;352;p49">
            <a:extLst>
              <a:ext uri="{FF2B5EF4-FFF2-40B4-BE49-F238E27FC236}">
                <a16:creationId xmlns:a16="http://schemas.microsoft.com/office/drawing/2014/main" id="{2141195C-1093-4C3B-9B0D-3062E96C1ACD}"/>
              </a:ext>
            </a:extLst>
          </p:cNvPr>
          <p:cNvSpPr txBox="1">
            <a:spLocks/>
          </p:cNvSpPr>
          <p:nvPr/>
        </p:nvSpPr>
        <p:spPr>
          <a:xfrm>
            <a:off x="5145667" y="2976994"/>
            <a:ext cx="6902800" cy="33360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585" indent="-440256">
              <a:lnSpc>
                <a:spcPct val="150000"/>
              </a:lnSpc>
              <a:spcBef>
                <a:spcPts val="0"/>
              </a:spcBef>
              <a:buSzPts val="1600"/>
              <a:buFont typeface="Garamond"/>
              <a:buChar char="●"/>
            </a:pPr>
            <a:r>
              <a:rPr lang="es-MX" sz="2133" dirty="0">
                <a:solidFill>
                  <a:schemeClr val="dk2"/>
                </a:solidFill>
                <a:latin typeface="Garamond"/>
                <a:ea typeface="Garamond"/>
                <a:cs typeface="Garamond"/>
                <a:sym typeface="Garamond"/>
              </a:rPr>
              <a:t>Declaración XML</a:t>
            </a:r>
            <a:endParaRPr lang="es-MX" sz="2133" dirty="0">
              <a:latin typeface="Garamond"/>
              <a:ea typeface="Garamond"/>
              <a:cs typeface="Garamond"/>
              <a:sym typeface="Garamond"/>
            </a:endParaRPr>
          </a:p>
          <a:p>
            <a:pPr marL="609585" indent="-440256">
              <a:lnSpc>
                <a:spcPct val="150000"/>
              </a:lnSpc>
              <a:spcBef>
                <a:spcPts val="0"/>
              </a:spcBef>
              <a:buSzPts val="1600"/>
              <a:buFont typeface="Garamond"/>
              <a:buChar char="●"/>
            </a:pPr>
            <a:r>
              <a:rPr lang="es-MX" sz="2133" dirty="0">
                <a:solidFill>
                  <a:schemeClr val="dk2"/>
                </a:solidFill>
                <a:latin typeface="Garamond"/>
                <a:ea typeface="Garamond"/>
                <a:cs typeface="Garamond"/>
                <a:sym typeface="Garamond"/>
              </a:rPr>
              <a:t>Conexión con el esquema (TEI </a:t>
            </a:r>
            <a:r>
              <a:rPr lang="es-MX" sz="2133" dirty="0" err="1">
                <a:solidFill>
                  <a:schemeClr val="dk2"/>
                </a:solidFill>
                <a:latin typeface="Garamond"/>
                <a:ea typeface="Garamond"/>
                <a:cs typeface="Garamond"/>
                <a:sym typeface="Garamond"/>
              </a:rPr>
              <a:t>SimplePrint</a:t>
            </a:r>
            <a:r>
              <a:rPr lang="es-MX" sz="2133" dirty="0">
                <a:solidFill>
                  <a:schemeClr val="dk2"/>
                </a:solidFill>
                <a:latin typeface="Garamond"/>
                <a:ea typeface="Garamond"/>
                <a:cs typeface="Garamond"/>
                <a:sym typeface="Garamond"/>
              </a:rPr>
              <a:t>)</a:t>
            </a:r>
            <a:endParaRPr lang="es-MX" sz="2133" dirty="0">
              <a:latin typeface="Garamond"/>
              <a:ea typeface="Garamond"/>
              <a:cs typeface="Garamond"/>
              <a:sym typeface="Garamond"/>
            </a:endParaRPr>
          </a:p>
          <a:p>
            <a:pPr marL="609585" indent="-440256">
              <a:lnSpc>
                <a:spcPct val="150000"/>
              </a:lnSpc>
              <a:spcBef>
                <a:spcPts val="0"/>
              </a:spcBef>
              <a:buSzPts val="1600"/>
              <a:buFont typeface="Garamond"/>
              <a:buChar char="●"/>
            </a:pPr>
            <a:r>
              <a:rPr lang="es-MX" sz="2133" dirty="0">
                <a:solidFill>
                  <a:schemeClr val="dk2"/>
                </a:solidFill>
                <a:latin typeface="Garamond"/>
                <a:ea typeface="Garamond"/>
                <a:cs typeface="Garamond"/>
                <a:sym typeface="Garamond"/>
              </a:rPr>
              <a:t>Elemento raíz TEI (contiene todos los demás elementos)</a:t>
            </a:r>
            <a:endParaRPr lang="es-MX" sz="2133" dirty="0">
              <a:latin typeface="Garamond"/>
              <a:ea typeface="Garamond"/>
              <a:cs typeface="Garamond"/>
              <a:sym typeface="Garamond"/>
            </a:endParaRPr>
          </a:p>
          <a:p>
            <a:pPr marL="609585" indent="-440256">
              <a:lnSpc>
                <a:spcPct val="150000"/>
              </a:lnSpc>
              <a:spcBef>
                <a:spcPts val="0"/>
              </a:spcBef>
              <a:buSzPts val="1600"/>
              <a:buFont typeface="Garamond"/>
              <a:buChar char="●"/>
            </a:pPr>
            <a:r>
              <a:rPr lang="es-MX" sz="2133" dirty="0">
                <a:solidFill>
                  <a:schemeClr val="dk2"/>
                </a:solidFill>
                <a:latin typeface="Garamond"/>
                <a:ea typeface="Garamond"/>
                <a:cs typeface="Garamond"/>
                <a:sym typeface="Garamond"/>
              </a:rPr>
              <a:t>&lt;</a:t>
            </a:r>
            <a:r>
              <a:rPr lang="es-MX" sz="2133" dirty="0" err="1">
                <a:solidFill>
                  <a:schemeClr val="dk2"/>
                </a:solidFill>
                <a:latin typeface="Garamond"/>
                <a:ea typeface="Garamond"/>
                <a:cs typeface="Garamond"/>
                <a:sym typeface="Garamond"/>
              </a:rPr>
              <a:t>teiHeader</a:t>
            </a:r>
            <a:r>
              <a:rPr lang="es-MX" sz="2133" dirty="0">
                <a:solidFill>
                  <a:schemeClr val="dk2"/>
                </a:solidFill>
                <a:latin typeface="Garamond"/>
                <a:ea typeface="Garamond"/>
                <a:cs typeface="Garamond"/>
                <a:sym typeface="Garamond"/>
              </a:rPr>
              <a:t>&gt;: metadatos</a:t>
            </a:r>
            <a:endParaRPr lang="es-MX" sz="2133" dirty="0">
              <a:latin typeface="Garamond"/>
              <a:ea typeface="Garamond"/>
              <a:cs typeface="Garamond"/>
              <a:sym typeface="Garamond"/>
            </a:endParaRPr>
          </a:p>
          <a:p>
            <a:pPr marL="609585" indent="-440256">
              <a:lnSpc>
                <a:spcPct val="150000"/>
              </a:lnSpc>
              <a:spcBef>
                <a:spcPts val="0"/>
              </a:spcBef>
              <a:buSzPts val="1600"/>
              <a:buFont typeface="Garamond"/>
              <a:buChar char="●"/>
            </a:pPr>
            <a:r>
              <a:rPr lang="es-MX" sz="2133" dirty="0">
                <a:solidFill>
                  <a:schemeClr val="dk2"/>
                </a:solidFill>
                <a:latin typeface="Garamond"/>
                <a:ea typeface="Garamond"/>
                <a:cs typeface="Garamond"/>
                <a:sym typeface="Garamond"/>
              </a:rPr>
              <a:t>&lt;</a:t>
            </a:r>
            <a:r>
              <a:rPr lang="es-MX" sz="2133" dirty="0" err="1">
                <a:solidFill>
                  <a:schemeClr val="dk2"/>
                </a:solidFill>
                <a:latin typeface="Garamond"/>
                <a:ea typeface="Garamond"/>
                <a:cs typeface="Garamond"/>
                <a:sym typeface="Garamond"/>
              </a:rPr>
              <a:t>text</a:t>
            </a:r>
            <a:r>
              <a:rPr lang="es-MX" sz="2133" dirty="0">
                <a:solidFill>
                  <a:schemeClr val="dk2"/>
                </a:solidFill>
                <a:latin typeface="Garamond"/>
                <a:ea typeface="Garamond"/>
                <a:cs typeface="Garamond"/>
                <a:sym typeface="Garamond"/>
              </a:rPr>
              <a:t>&gt;: contenido textual</a:t>
            </a:r>
            <a:endParaRPr lang="es-MX" sz="2133" dirty="0">
              <a:latin typeface="Garamond"/>
              <a:ea typeface="Garamond"/>
              <a:cs typeface="Garamond"/>
              <a:sym typeface="Garamond"/>
            </a:endParaRPr>
          </a:p>
        </p:txBody>
      </p:sp>
      <p:cxnSp>
        <p:nvCxnSpPr>
          <p:cNvPr id="8" name="Google Shape;353;p49">
            <a:extLst>
              <a:ext uri="{FF2B5EF4-FFF2-40B4-BE49-F238E27FC236}">
                <a16:creationId xmlns:a16="http://schemas.microsoft.com/office/drawing/2014/main" id="{79A70534-F3DB-4185-A494-C61B2FEF5CAE}"/>
              </a:ext>
            </a:extLst>
          </p:cNvPr>
          <p:cNvCxnSpPr/>
          <p:nvPr/>
        </p:nvCxnSpPr>
        <p:spPr>
          <a:xfrm>
            <a:off x="5280710" y="5077743"/>
            <a:ext cx="5178800" cy="0"/>
          </a:xfrm>
          <a:prstGeom prst="straightConnector1">
            <a:avLst/>
          </a:prstGeom>
          <a:noFill/>
          <a:ln w="28575" cap="flat" cmpd="sng">
            <a:solidFill>
              <a:schemeClr val="accent1"/>
            </a:solidFill>
            <a:prstDash val="solid"/>
            <a:round/>
            <a:headEnd type="none" w="med" len="med"/>
            <a:tailEnd type="none" w="med" len="med"/>
          </a:ln>
        </p:spPr>
      </p:cxnSp>
      <p:sp>
        <p:nvSpPr>
          <p:cNvPr id="9" name="Google Shape;345;p48">
            <a:extLst>
              <a:ext uri="{FF2B5EF4-FFF2-40B4-BE49-F238E27FC236}">
                <a16:creationId xmlns:a16="http://schemas.microsoft.com/office/drawing/2014/main" id="{D04B66EE-7898-4173-96A5-5D9E2BAE6CFA}"/>
              </a:ext>
            </a:extLst>
          </p:cNvPr>
          <p:cNvSpPr txBox="1"/>
          <p:nvPr/>
        </p:nvSpPr>
        <p:spPr>
          <a:xfrm>
            <a:off x="5817704" y="2463399"/>
            <a:ext cx="3703870" cy="564800"/>
          </a:xfrm>
          <a:prstGeom prst="rect">
            <a:avLst/>
          </a:prstGeom>
          <a:noFill/>
          <a:ln>
            <a:noFill/>
          </a:ln>
        </p:spPr>
        <p:txBody>
          <a:bodyPr spcFirstLastPara="1" wrap="square" lIns="121900" tIns="121900" rIns="121900" bIns="121900" anchor="t" anchorCtr="0">
            <a:noAutofit/>
          </a:bodyPr>
          <a:lstStyle/>
          <a:p>
            <a:pPr algn="r"/>
            <a:r>
              <a:rPr lang="es-CO" sz="2400" b="1" dirty="0">
                <a:solidFill>
                  <a:schemeClr val="dk1"/>
                </a:solidFill>
                <a:latin typeface="Garamond"/>
                <a:ea typeface="Garamond"/>
                <a:cs typeface="Garamond"/>
                <a:sym typeface="Garamond"/>
              </a:rPr>
              <a:t>Estructura básica de TEI</a:t>
            </a:r>
            <a:endParaRPr sz="2400" b="1" dirty="0">
              <a:solidFill>
                <a:schemeClr val="dk1"/>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1788</TotalTime>
  <Words>2151</Words>
  <Application>Microsoft Office PowerPoint</Application>
  <PresentationFormat>Panorámica</PresentationFormat>
  <Paragraphs>293</Paragraphs>
  <Slides>28</Slides>
  <Notes>23</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28</vt:i4>
      </vt:variant>
    </vt:vector>
  </HeadingPairs>
  <TitlesOfParts>
    <vt:vector size="41" baseType="lpstr">
      <vt:lpstr>Arial</vt:lpstr>
      <vt:lpstr>Arvo</vt:lpstr>
      <vt:lpstr>Bodoni</vt:lpstr>
      <vt:lpstr>Calibri</vt:lpstr>
      <vt:lpstr>Calibri Light</vt:lpstr>
      <vt:lpstr>Courier New</vt:lpstr>
      <vt:lpstr>Garamond</vt:lpstr>
      <vt:lpstr>Roboto</vt:lpstr>
      <vt:lpstr>Source Code Pro</vt:lpstr>
      <vt:lpstr>Tahoma</vt:lpstr>
      <vt:lpstr>Times New Roman</vt:lpstr>
      <vt:lpstr>Ubuntu Light</vt:lpstr>
      <vt:lpstr>Tema de Office</vt:lpstr>
      <vt:lpstr>TEI</vt:lpstr>
      <vt:lpstr>Presentación de PowerPoint</vt:lpstr>
      <vt:lpstr>Uso de TEI en proyectos de Humanidades Digitales: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TEI XML rules</vt:lpstr>
      <vt:lpstr>TEI XML rules</vt:lpstr>
      <vt:lpstr>Encoding your edition with TEI SimplePrint</vt:lpstr>
      <vt:lpstr>Encoding your edition with TEI SimplePrint</vt:lpstr>
      <vt:lpstr>Encoding your edition with TEI SimplePrint</vt:lpstr>
      <vt:lpstr>Encoding Editorial Interventions</vt:lpstr>
      <vt:lpstr>Encoding Editorial Interventions</vt:lpstr>
      <vt:lpstr>Encoding Editorial Interventions</vt:lpstr>
      <vt:lpstr>Encoding Editorial Interventions</vt:lpstr>
      <vt:lpstr>Encoding Editorial Interventions</vt:lpstr>
      <vt:lpstr>Encoding Editorial Interventions</vt:lpstr>
      <vt:lpstr>Encoding Editorial Interventions</vt:lpstr>
      <vt:lpstr>Foreign Words or Expressions</vt:lpstr>
      <vt:lpstr>Etiquetas para nuestro proyecto de Edición Digital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Cristian Alejandro Suárez Giraldo</dc:creator>
  <cp:lastModifiedBy>Cristian Alejandro Suárez Giraldo</cp:lastModifiedBy>
  <cp:revision>28</cp:revision>
  <dcterms:created xsi:type="dcterms:W3CDTF">2021-05-04T21:45:28Z</dcterms:created>
  <dcterms:modified xsi:type="dcterms:W3CDTF">2022-04-06T21:48:33Z</dcterms:modified>
</cp:coreProperties>
</file>