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2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64"/>
    <p:restoredTop sz="96098"/>
  </p:normalViewPr>
  <p:slideViewPr>
    <p:cSldViewPr snapToGrid="0">
      <p:cViewPr varScale="1">
        <p:scale>
          <a:sx n="127" d="100"/>
          <a:sy n="127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E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Shark attacks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shade val="76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BED-B94E-96CE-788F1102C98C}"/>
              </c:ext>
            </c:extLst>
          </c:dPt>
          <c:cat>
            <c:strRef>
              <c:f>Sheet1!$A$2:$A$3</c:f>
              <c:strCache>
                <c:ptCount val="2"/>
                <c:pt idx="0">
                  <c:v>Data Frame
(5.874)</c:v>
                </c:pt>
                <c:pt idx="1">
                  <c:v>Filtro
(2.702)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 formatCode="#,##0">
                  <c:v>5874</c:v>
                </c:pt>
                <c:pt idx="1">
                  <c:v>2702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ED-B94E-96CE-788F1102C9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 Frame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Original
(25.723)</c:v>
                </c:pt>
                <c:pt idx="1">
                  <c:v>Sin filas 100% NaN
(8.703)</c:v>
                </c:pt>
                <c:pt idx="2">
                  <c:v>Sin filas 75% NaN
(5.874)</c:v>
                </c:pt>
                <c:pt idx="3">
                  <c:v>Países habla inglesa
(3.646)</c:v>
                </c:pt>
                <c:pt idx="4">
                  <c:v>Siglos XX y XXI 
(3.307)</c:v>
                </c:pt>
                <c:pt idx="5">
                  <c:v>Hombres
(2.702)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25723</c:v>
                </c:pt>
                <c:pt idx="1">
                  <c:v>8703</c:v>
                </c:pt>
                <c:pt idx="2">
                  <c:v>5874</c:v>
                </c:pt>
                <c:pt idx="3">
                  <c:v>3646</c:v>
                </c:pt>
                <c:pt idx="4">
                  <c:v>3307</c:v>
                </c:pt>
                <c:pt idx="5">
                  <c:v>3702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84-484F-A871-D9B35C3F3C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6182575"/>
        <c:axId val="1076000719"/>
      </c:lineChart>
      <c:catAx>
        <c:axId val="1076182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ES"/>
          </a:p>
        </c:txPr>
        <c:crossAx val="1076000719"/>
        <c:crosses val="autoZero"/>
        <c:auto val="1"/>
        <c:lblAlgn val="ctr"/>
        <c:lblOffset val="100"/>
        <c:noMultiLvlLbl val="0"/>
      </c:catAx>
      <c:valAx>
        <c:axId val="1076000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ES"/>
          </a:p>
        </c:txPr>
        <c:crossAx val="1076182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E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Attacks (2.702)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USA
(1.647)</c:v>
                </c:pt>
                <c:pt idx="1">
                  <c:v>Australia
(964)</c:v>
                </c:pt>
                <c:pt idx="2">
                  <c:v>New Zealand
(70)</c:v>
                </c:pt>
                <c:pt idx="3">
                  <c:v>England
(12)</c:v>
                </c:pt>
                <c:pt idx="4">
                  <c:v>Scotland 
(4)</c:v>
                </c:pt>
                <c:pt idx="5">
                  <c:v>Canada
(4)</c:v>
                </c:pt>
                <c:pt idx="6">
                  <c:v>Ireland (1)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1647</c:v>
                </c:pt>
                <c:pt idx="1">
                  <c:v>964</c:v>
                </c:pt>
                <c:pt idx="2">
                  <c:v>70</c:v>
                </c:pt>
                <c:pt idx="3">
                  <c:v>12</c:v>
                </c:pt>
                <c:pt idx="4">
                  <c:v>4</c:v>
                </c:pt>
                <c:pt idx="5">
                  <c:v>4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ED-0B4F-A7E8-6EEE34E29F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59923600"/>
        <c:axId val="1259798736"/>
      </c:barChart>
      <c:catAx>
        <c:axId val="1259923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ES"/>
          </a:p>
        </c:txPr>
        <c:crossAx val="1259798736"/>
        <c:crosses val="autoZero"/>
        <c:auto val="1"/>
        <c:lblAlgn val="ctr"/>
        <c:lblOffset val="100"/>
        <c:noMultiLvlLbl val="0"/>
      </c:catAx>
      <c:valAx>
        <c:axId val="125979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ES"/>
          </a:p>
        </c:txPr>
        <c:crossAx val="1259923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EC29-F59E-459E-C2A6-3D49834EF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ES" dirty="0"/>
              <a:t>python: el espanta tiburones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35DA8-583C-9FE0-7891-F4EAB6D4F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5963" y="5735637"/>
            <a:ext cx="8791575" cy="521677"/>
          </a:xfrm>
        </p:spPr>
        <p:txBody>
          <a:bodyPr/>
          <a:lstStyle/>
          <a:p>
            <a:pPr algn="r"/>
            <a:r>
              <a:rPr lang="en-ES" dirty="0"/>
              <a:t>María Sanz </a:t>
            </a:r>
          </a:p>
        </p:txBody>
      </p:sp>
    </p:spTree>
    <p:extLst>
      <p:ext uri="{BB962C8B-B14F-4D97-AF65-F5344CB8AC3E}">
        <p14:creationId xmlns:p14="http://schemas.microsoft.com/office/powerpoint/2010/main" val="308850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418C-F643-AB25-CA79-D666176E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sz="5400" dirty="0"/>
              <a:t>OBJETIVO</a:t>
            </a:r>
            <a:endParaRPr lang="en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19D94-5A17-882B-5A4E-56ACFA0C6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825261"/>
            <a:ext cx="9905999" cy="2965939"/>
          </a:xfrm>
        </p:spPr>
        <p:txBody>
          <a:bodyPr>
            <a:normAutofit/>
          </a:bodyPr>
          <a:lstStyle/>
          <a:p>
            <a:r>
              <a:rPr lang="en-ES" sz="3600" dirty="0"/>
              <a:t>Países de habla inglesa</a:t>
            </a:r>
          </a:p>
          <a:p>
            <a:r>
              <a:rPr lang="en-ES" sz="3600" dirty="0"/>
              <a:t>En los siglos XX y XXI</a:t>
            </a:r>
          </a:p>
          <a:p>
            <a:r>
              <a:rPr lang="en-ES" sz="3600" dirty="0"/>
              <a:t>A hombres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D99DA9E-197C-3BB5-596F-979639DEC9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4862791"/>
              </p:ext>
            </p:extLst>
          </p:nvPr>
        </p:nvGraphicFramePr>
        <p:xfrm>
          <a:off x="5940057" y="2825261"/>
          <a:ext cx="5107354" cy="2597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537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B3FA0-901E-BEDF-12BE-317C2110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sz="5400" dirty="0"/>
              <a:t>Filtros</a:t>
            </a:r>
            <a:endParaRPr lang="en-E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8D2A594-D76F-0F30-76B0-D9D490DFCC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89617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025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C39A-2695-9DF0-1FAD-6F6EF363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ATAQUES POR PAÍSES DE HABLA INGLESA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F0DB20B-82A0-A194-F243-A5723C589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17548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312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AE84-14E2-D5CF-7812-4CD4DFA4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172683"/>
          </a:xfrm>
        </p:spPr>
        <p:txBody>
          <a:bodyPr/>
          <a:lstStyle/>
          <a:p>
            <a:r>
              <a:rPr lang="en-E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3AB68-FD03-84E3-AB99-393234E30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ES" sz="8800" dirty="0"/>
              <a:t>GRACIAS</a:t>
            </a:r>
          </a:p>
          <a:p>
            <a:pPr marL="0" indent="0" algn="ctr">
              <a:buNone/>
            </a:pPr>
            <a:endParaRPr lang="en-ES" sz="8800" dirty="0"/>
          </a:p>
        </p:txBody>
      </p:sp>
    </p:spTree>
    <p:extLst>
      <p:ext uri="{BB962C8B-B14F-4D97-AF65-F5344CB8AC3E}">
        <p14:creationId xmlns:p14="http://schemas.microsoft.com/office/powerpoint/2010/main" val="3257779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44</TotalTime>
  <Words>37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python: el espanta tiburones</vt:lpstr>
      <vt:lpstr>OBJETIVO</vt:lpstr>
      <vt:lpstr>Filtros</vt:lpstr>
      <vt:lpstr>ATAQUES POR PAÍSES DE HABLA INGLESA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python: el espanta tiburones</dc:title>
  <dc:creator>Maria Sanz Rocamora</dc:creator>
  <cp:lastModifiedBy>Maria Sanz Rocamora</cp:lastModifiedBy>
  <cp:revision>2</cp:revision>
  <dcterms:created xsi:type="dcterms:W3CDTF">2023-10-23T20:00:43Z</dcterms:created>
  <dcterms:modified xsi:type="dcterms:W3CDTF">2023-10-23T20:44:52Z</dcterms:modified>
</cp:coreProperties>
</file>