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74" r:id="rId3"/>
    <p:sldId id="258" r:id="rId4"/>
    <p:sldId id="259" r:id="rId5"/>
    <p:sldId id="265" r:id="rId6"/>
    <p:sldId id="271" r:id="rId7"/>
    <p:sldId id="275" r:id="rId8"/>
    <p:sldId id="273" r:id="rId9"/>
    <p:sldId id="276" r:id="rId10"/>
    <p:sldId id="277" r:id="rId11"/>
    <p:sldId id="278" r:id="rId12"/>
    <p:sldId id="279" r:id="rId13"/>
    <p:sldId id="266" r:id="rId14"/>
    <p:sldId id="280" r:id="rId15"/>
    <p:sldId id="281" r:id="rId16"/>
    <p:sldId id="283" r:id="rId17"/>
    <p:sldId id="282" r:id="rId18"/>
    <p:sldId id="284" r:id="rId19"/>
    <p:sldId id="260" r:id="rId20"/>
    <p:sldId id="262" r:id="rId21"/>
    <p:sldId id="263" r:id="rId22"/>
    <p:sldId id="264" r:id="rId2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64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B695D-F505-4790-BBBA-30B542B5F9E4}" type="datetimeFigureOut">
              <a:rPr lang="ru-RU" smtClean="0"/>
              <a:t>05.07.2025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BE67A-91CC-47EA-8F67-ACDC3F5B3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66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BE67A-91CC-47EA-8F67-ACDC3F5B3C5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07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630" y="1788454"/>
            <a:ext cx="8359052" cy="2098226"/>
          </a:xfrm>
        </p:spPr>
        <p:txBody>
          <a:bodyPr anchor="b">
            <a:noAutofit/>
          </a:bodyPr>
          <a:lstStyle>
            <a:lvl1pPr algn="ctr">
              <a:defRPr sz="7198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209" y="3956280"/>
            <a:ext cx="6829894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2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662" y="6453386"/>
            <a:ext cx="1607525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3382" y="6453386"/>
            <a:ext cx="7021548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123" y="6453386"/>
            <a:ext cx="1595876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663" y="744470"/>
            <a:ext cx="1067133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3150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243" y="2295526"/>
            <a:ext cx="95987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9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4062" y="624156"/>
            <a:ext cx="1565358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243" y="624156"/>
            <a:ext cx="817751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4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9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826" y="1301361"/>
            <a:ext cx="9610468" cy="2852737"/>
          </a:xfrm>
        </p:spPr>
        <p:txBody>
          <a:bodyPr anchor="b">
            <a:normAutofit/>
          </a:bodyPr>
          <a:lstStyle>
            <a:lvl1pPr algn="r">
              <a:defRPr sz="7198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826" y="4216328"/>
            <a:ext cx="961046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99">
                <a:solidFill>
                  <a:schemeClr val="tx2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716" y="6453386"/>
            <a:ext cx="162198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3639" y="6453386"/>
            <a:ext cx="7021548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123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49840" y="1685652"/>
            <a:ext cx="32741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29371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243" y="2286000"/>
            <a:ext cx="4446628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3704" y="2286000"/>
            <a:ext cx="4446628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9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243" y="2340864"/>
            <a:ext cx="4442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9" b="0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243" y="3305208"/>
            <a:ext cx="444282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315" y="2340864"/>
            <a:ext cx="4442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9" b="0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3315" y="3305208"/>
            <a:ext cx="444282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8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3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213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11" y="685800"/>
            <a:ext cx="3854716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799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391" y="685801"/>
            <a:ext cx="5210723" cy="5175250"/>
          </a:xfrm>
        </p:spPr>
        <p:txBody>
          <a:bodyPr/>
          <a:lstStyle>
            <a:lvl1pPr>
              <a:defRPr sz="1999"/>
            </a:lvl1pPr>
            <a:lvl2pPr>
              <a:defRPr sz="1999"/>
            </a:lvl2pPr>
            <a:lvl3pPr>
              <a:defRPr sz="1799"/>
            </a:lvl3pPr>
            <a:lvl4pPr>
              <a:defRPr sz="1799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711" y="2856344"/>
            <a:ext cx="3854716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712" y="6453386"/>
            <a:ext cx="1204258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371" y="6453386"/>
            <a:ext cx="237305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0566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2139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58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213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11" y="685800"/>
            <a:ext cx="3854716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799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0679" y="1"/>
            <a:ext cx="6658146" cy="6857999"/>
          </a:xfrm>
        </p:spPr>
        <p:txBody>
          <a:bodyPr anchor="t">
            <a:normAutofit/>
          </a:bodyPr>
          <a:lstStyle>
            <a:lvl1pPr marL="0" indent="0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711" y="2855968"/>
            <a:ext cx="3854716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712" y="6453386"/>
            <a:ext cx="1204258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371" y="6453386"/>
            <a:ext cx="237305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0566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2139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149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243" y="2286000"/>
            <a:ext cx="95987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7971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059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89000"/>
        </a:lnSpc>
        <a:spcBef>
          <a:spcPct val="0"/>
        </a:spcBef>
        <a:buNone/>
        <a:defRPr sz="4399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3933" indent="-383933" algn="l" defTabSz="914126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1999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126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999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189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799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251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799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5314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2377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199440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6503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3566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D%D0%BE%D1%80%D0%B2%D0%B5%D0%B3%D0%B8%D1%8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edantle.certitudes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956" y="1970288"/>
            <a:ext cx="7772400" cy="1470025"/>
          </a:xfrm>
        </p:spPr>
        <p:txBody>
          <a:bodyPr/>
          <a:lstStyle/>
          <a:p>
            <a:r>
              <a:rPr lang="ru-RU" dirty="0" smtClean="0"/>
              <a:t>Словарная игра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Шитик Мария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подсказок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243" y="1573728"/>
            <a:ext cx="9598700" cy="5139893"/>
          </a:xfrm>
        </p:spPr>
        <p:txBody>
          <a:bodyPr>
            <a:normAutofit/>
          </a:bodyPr>
          <a:lstStyle/>
          <a:p>
            <a:r>
              <a:rPr lang="ru-RU" dirty="0" smtClean="0"/>
              <a:t>Если введённое игроком слово не найдено в тексте, но близко к какому-то слову из текста, игра сообщает: 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номер слова, к которому оно близко</a:t>
            </a:r>
            <a:br>
              <a:rPr lang="ru-RU" dirty="0" smtClean="0"/>
            </a:br>
            <a:r>
              <a:rPr lang="ru-RU" dirty="0" smtClean="0"/>
              <a:t>- степень близости в виде числа от 0 до 1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Это реализовано через модель </a:t>
            </a:r>
            <a:r>
              <a:rPr lang="en-US" dirty="0" smtClean="0"/>
              <a:t>word2vec (</a:t>
            </a:r>
            <a:r>
              <a:rPr lang="ru-RU" dirty="0" err="1" smtClean="0"/>
              <a:t>предобученную</a:t>
            </a:r>
            <a:r>
              <a:rPr lang="ru-RU" dirty="0" smtClean="0"/>
              <a:t> на русском языке </a:t>
            </a:r>
            <a:r>
              <a:rPr lang="ru-RU" dirty="0" err="1" smtClean="0"/>
              <a:t>rusvectores</a:t>
            </a:r>
            <a:r>
              <a:rPr lang="ru-RU" dirty="0"/>
              <a:t>, версия 2.0 </a:t>
            </a:r>
            <a:r>
              <a:rPr lang="ru-RU" dirty="0" smtClean="0"/>
              <a:t>от</a:t>
            </a:r>
            <a:r>
              <a:rPr lang="en-US" dirty="0" smtClean="0"/>
              <a:t> 27.12.2019)</a:t>
            </a:r>
          </a:p>
          <a:p>
            <a:r>
              <a:rPr lang="ru-RU" dirty="0" smtClean="0"/>
              <a:t>Словоформы нормализуются при помощи </a:t>
            </a:r>
            <a:r>
              <a:rPr lang="en-US" dirty="0" smtClean="0"/>
              <a:t>pymorphy2</a:t>
            </a:r>
          </a:p>
          <a:p>
            <a:r>
              <a:rPr lang="ru-RU" dirty="0" smtClean="0"/>
              <a:t>Векторные ключи формируются в формате </a:t>
            </a:r>
            <a:r>
              <a:rPr lang="en-US" dirty="0" err="1" smtClean="0"/>
              <a:t>lemma_POS</a:t>
            </a:r>
            <a:r>
              <a:rPr lang="en-US" dirty="0" smtClean="0"/>
              <a:t>, </a:t>
            </a:r>
            <a:r>
              <a:rPr lang="ru-RU" dirty="0" smtClean="0"/>
              <a:t>например, река_</a:t>
            </a:r>
            <a:r>
              <a:rPr lang="en-US" dirty="0" smtClean="0"/>
              <a:t>NOUN</a:t>
            </a:r>
            <a:endParaRPr lang="ru-RU" dirty="0" smtClean="0"/>
          </a:p>
          <a:p>
            <a:r>
              <a:rPr lang="ru-RU" dirty="0" smtClean="0"/>
              <a:t>Для подсказок используется косинусное расстояние между векторами слов</a:t>
            </a:r>
          </a:p>
          <a:p>
            <a:r>
              <a:rPr lang="ru-RU" dirty="0" smtClean="0"/>
              <a:t>Порог схожести, при котором считается, что можно дать подсказку: 0.3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32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Механика маскировки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слова в тексте заменяются на </a:t>
            </a:r>
            <a:r>
              <a:rPr lang="en-US" dirty="0" smtClean="0"/>
              <a:t>“_______”</a:t>
            </a:r>
            <a:r>
              <a:rPr lang="ru-RU" dirty="0" smtClean="0"/>
              <a:t>, пока игрок их не отгадает</a:t>
            </a:r>
          </a:p>
          <a:p>
            <a:r>
              <a:rPr lang="ru-RU" dirty="0" smtClean="0"/>
              <a:t>При угадывании слово открывается во всех местах текста во всех формах</a:t>
            </a:r>
          </a:p>
          <a:p>
            <a:r>
              <a:rPr lang="ru-RU" dirty="0" smtClean="0"/>
              <a:t>Знаки пунктуации и пробелы не скрываются, сохраняя читаемость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8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243" y="2045368"/>
            <a:ext cx="9598700" cy="3581400"/>
          </a:xfrm>
        </p:spPr>
        <p:txBody>
          <a:bodyPr/>
          <a:lstStyle/>
          <a:p>
            <a:r>
              <a:rPr lang="ru-RU" dirty="0" smtClean="0"/>
              <a:t>Игра ведётся в консоли/командной строке</a:t>
            </a:r>
          </a:p>
          <a:p>
            <a:r>
              <a:rPr lang="ru-RU" dirty="0" smtClean="0"/>
              <a:t>Пользователю доступны команды: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i="1" dirty="0" smtClean="0"/>
              <a:t>продолжить</a:t>
            </a:r>
            <a:r>
              <a:rPr lang="ru-RU" dirty="0" smtClean="0"/>
              <a:t> – продолжить игру с текущей статьи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Число (например, </a:t>
            </a:r>
            <a:r>
              <a:rPr lang="ru-RU" i="1" dirty="0" smtClean="0"/>
              <a:t>5</a:t>
            </a:r>
            <a:r>
              <a:rPr lang="ru-RU" dirty="0" smtClean="0"/>
              <a:t>) – перейти к статье с указанным номером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en-US" i="1" dirty="0" smtClean="0"/>
              <a:t>exit</a:t>
            </a:r>
            <a:r>
              <a:rPr lang="en-US" dirty="0" smtClean="0"/>
              <a:t> – </a:t>
            </a:r>
            <a:r>
              <a:rPr lang="ru-RU" dirty="0" smtClean="0"/>
              <a:t>завершить игру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После победы игра предоставляет полный текст статьи, ссылку на неё и предлагает сыграть ещё один раунд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6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Моя игра в командной строке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07" y="2171700"/>
            <a:ext cx="11005502" cy="3393853"/>
          </a:xfrm>
        </p:spPr>
      </p:pic>
    </p:spTree>
    <p:extLst>
      <p:ext uri="{BB962C8B-B14F-4D97-AF65-F5344CB8AC3E}">
        <p14:creationId xmlns:p14="http://schemas.microsoft.com/office/powerpoint/2010/main" val="7883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Имитация игры.</a:t>
            </a:r>
            <a:r>
              <a:rPr lang="ru-RU" dirty="0" smtClean="0"/>
              <a:t> </a:t>
            </a:r>
            <a:r>
              <a:rPr lang="ru-RU" dirty="0" smtClean="0"/>
              <a:t>Весь текст </a:t>
            </a:r>
            <a:r>
              <a:rPr lang="ru-RU" dirty="0" smtClean="0"/>
              <a:t>скопирован из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ru-RU" dirty="0" smtClean="0"/>
              <a:t>и терминала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243" y="2488130"/>
            <a:ext cx="95987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Текущий номер статьи: 1 из </a:t>
            </a:r>
            <a:r>
              <a:rPr lang="ru-RU" dirty="0" smtClean="0"/>
              <a:t>182</a:t>
            </a:r>
          </a:p>
          <a:p>
            <a:pPr marL="0" indent="0">
              <a:buNone/>
            </a:pPr>
            <a:r>
              <a:rPr lang="ru-RU" dirty="0" smtClean="0"/>
              <a:t>Вы </a:t>
            </a:r>
            <a:r>
              <a:rPr lang="ru-RU" dirty="0"/>
              <a:t>можете ввести:</a:t>
            </a:r>
          </a:p>
          <a:p>
            <a:pPr marL="0" indent="0">
              <a:buNone/>
            </a:pPr>
            <a:r>
              <a:rPr lang="ru-RU" dirty="0"/>
              <a:t>  - 'продолжить' для игры с текущей статьи</a:t>
            </a:r>
          </a:p>
          <a:p>
            <a:pPr marL="0" indent="0">
              <a:buNone/>
            </a:pPr>
            <a:r>
              <a:rPr lang="ru-RU" dirty="0"/>
              <a:t>  - номер статьи (например, 5), чтобы перейти к ней</a:t>
            </a:r>
          </a:p>
          <a:p>
            <a:pPr marL="0" indent="0">
              <a:buNone/>
            </a:pPr>
            <a:r>
              <a:rPr lang="ru-RU" dirty="0"/>
              <a:t>  - '</a:t>
            </a:r>
            <a:r>
              <a:rPr lang="ru-RU" dirty="0" err="1"/>
              <a:t>exit</a:t>
            </a:r>
            <a:r>
              <a:rPr lang="ru-RU" dirty="0"/>
              <a:t>' для выхода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Ваш ввод: </a:t>
            </a:r>
            <a:r>
              <a:rPr lang="ru-RU" dirty="0">
                <a:solidFill>
                  <a:srgbClr val="00B0F0"/>
                </a:solidFill>
              </a:rPr>
              <a:t>продолжить</a:t>
            </a:r>
          </a:p>
        </p:txBody>
      </p:sp>
    </p:spTree>
    <p:extLst>
      <p:ext uri="{BB962C8B-B14F-4D97-AF65-F5344CB8AC3E}">
        <p14:creationId xmlns:p14="http://schemas.microsoft.com/office/powerpoint/2010/main" val="12072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0349343">
            <a:off x="1371243" y="5842533"/>
            <a:ext cx="9598700" cy="18288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395" y="134754"/>
            <a:ext cx="11348184" cy="65933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ИГРА №15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Название статьи:</a:t>
            </a:r>
          </a:p>
          <a:p>
            <a:pPr marL="0" indent="0">
              <a:buNone/>
            </a:pPr>
            <a:r>
              <a:rPr lang="ru-RU" dirty="0"/>
              <a:t>________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Текст с закрытыми словами:</a:t>
            </a:r>
          </a:p>
          <a:p>
            <a:pPr marL="0" indent="0">
              <a:buNone/>
            </a:pPr>
            <a:r>
              <a:rPr lang="ru-RU" dirty="0"/>
              <a:t>________ (______ _____ , _______ _____), ___________ ________ — ___________ ________ (______ __________ _____, _______ __________ _____) — ___________ _ ________ ______, _______________ _ ________ _____ ______________ ___________ _ __ ________ __________ ___________ ______ ________, _ _____ __ __________ __________ (_________), ________ __-_____ _ ________ _ ________ _________ ______. _________ ___________ ________ ________ ______ ____ _ _____ _____ ______________ ______. ______ _____ __________ __ __________ _ __________, ___________ ___ ________ _________ ____ ____, — ______ _____ _ _ _____ ________ ___. _____ _________ — _______________ ________, _____ ________________ __________ — _________. ______ — _______ _, _______-_______ — _____ ___ _____. ________ ______________ __ __ ______ (________), _______, _ ____ _______, _______ __ ___ _______________. _______ ________ _ __________ _____________ — ____. ___ _________________ ___________ _ _______ ______________, ___________, _______ _ ____________ _____________. _______________ ____ — __________ (__________ ______ ______), _____________ __ ______ _ ______ (___ _______); ___ _____________ _____ ________ ________________. _ _________ ________ ______ ____________ _____ _______________ ____; _____ __ __________ ______ ____ ______________ ______ ________ _____ — ________, ____________. ______ ______ _ ____ _ _______ _________ _ ____ ____, _____________ __________ ____ _ __________ ____. _ ____ __ ____ _ _ ____ __ ____ ___ ________ ___________ ______ _____ __ _______ _____________ </a:t>
            </a:r>
            <a:r>
              <a:rPr lang="ru-RU" dirty="0" smtClean="0"/>
              <a:t>________.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Введите лемму или слово для открытия (или '</a:t>
            </a:r>
            <a:r>
              <a:rPr lang="ru-RU" dirty="0" err="1"/>
              <a:t>exit</a:t>
            </a:r>
            <a:r>
              <a:rPr lang="ru-RU" dirty="0"/>
              <a:t>' для выхода):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0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149" y="365760"/>
            <a:ext cx="11165306" cy="63719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Введите лемму или слово для открытия (или '</a:t>
            </a:r>
            <a:r>
              <a:rPr lang="ru-RU" dirty="0" err="1"/>
              <a:t>exit</a:t>
            </a:r>
            <a:r>
              <a:rPr lang="ru-RU" dirty="0"/>
              <a:t>' для выхода): </a:t>
            </a:r>
            <a:r>
              <a:rPr lang="ru-RU" dirty="0">
                <a:solidFill>
                  <a:srgbClr val="00B0F0"/>
                </a:solidFill>
              </a:rPr>
              <a:t>страна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Название статьи:</a:t>
            </a:r>
          </a:p>
          <a:p>
            <a:pPr marL="0" indent="0">
              <a:buNone/>
            </a:pPr>
            <a:r>
              <a:rPr lang="ru-RU" dirty="0"/>
              <a:t>________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Текст с закрытыми словами:</a:t>
            </a:r>
          </a:p>
          <a:p>
            <a:pPr marL="0" indent="0">
              <a:buNone/>
            </a:pPr>
            <a:r>
              <a:rPr lang="ru-RU" dirty="0"/>
              <a:t>________ (______ _____ , _______ _____), ___________ ________ — ___________ ________ (______ __________ _____, _______ __________ _____) — ___________ _ ________ ______, _______________ _ ________ _____ ______________ ___________ _ __ ________ __________ ___________ ______ ________, _ _____ __ __________ __________ (_________), ________ __-_____ _ ________ _ ________ _________ ______. _________ ___________ ________ ________ ______ ____ _ _____ _____ ______________ ______. Страна _____ __________ __ __________ _ __________, ___________ ___ ________ _________ ____ ____, — ______ _____ _ _ _____ ________ ___. _____ _________ — _______________ ________, _____ ________________ __________ — _________. ______ — _______ _, _______-_______ — _____ ___ _____. ________ ______________ __ __ ______ (________), _______, _ ____ _______, _______ __ ___ _______________. _______ ________ _ __________ _____________ — ____. ___ _________________ ___________ _ _______ ______________, ___________, _______ _ ____________ _____________. _______________ ____ — __________ (__________ ______ ______), _____________ __ ______ _ ______ (___ _______); ___ _____________ _____ ________ ________________. _ _________ ________ ______ ____________ _____ _______________ ____; _____ __ __________ страны ____ ______________ ______ ________ _____ — ________, ____________. Страна ______ _ ____ _ _______ _________ _ ____ ____, _____________ __________ ____ _ __________ ____. _ ____ __ ____ _ _ ____ __ ____ ___ ________ ___________ ______ стран __ _______ _____________ ________.</a:t>
            </a:r>
          </a:p>
        </p:txBody>
      </p:sp>
    </p:spTree>
    <p:extLst>
      <p:ext uri="{BB962C8B-B14F-4D97-AF65-F5344CB8AC3E}">
        <p14:creationId xmlns:p14="http://schemas.microsoft.com/office/powerpoint/2010/main" val="37768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3608" y="2166887"/>
            <a:ext cx="10665045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Введите лемму или слово для открытия (или '</a:t>
            </a:r>
            <a:r>
              <a:rPr lang="ru-RU" dirty="0" err="1"/>
              <a:t>exit</a:t>
            </a:r>
            <a:r>
              <a:rPr lang="ru-RU" dirty="0"/>
              <a:t>' для выхода): </a:t>
            </a:r>
            <a:r>
              <a:rPr lang="ru-RU" dirty="0">
                <a:solidFill>
                  <a:srgbClr val="00B0F0"/>
                </a:solidFill>
              </a:rPr>
              <a:t>континент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[DEBUG] Возможные ключи для 'континент': {'</a:t>
            </a:r>
            <a:r>
              <a:rPr lang="ru-RU" dirty="0" err="1">
                <a:solidFill>
                  <a:srgbClr val="C00000"/>
                </a:solidFill>
              </a:rPr>
              <a:t>континент_NOUN</a:t>
            </a:r>
            <a:r>
              <a:rPr lang="ru-RU" dirty="0">
                <a:solidFill>
                  <a:srgbClr val="C00000"/>
                </a:solidFill>
              </a:rPr>
              <a:t>'}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[DEBUG] Нашли похожее: континент → океан (</a:t>
            </a:r>
            <a:r>
              <a:rPr lang="ru-RU" dirty="0" err="1">
                <a:solidFill>
                  <a:srgbClr val="C00000"/>
                </a:solidFill>
              </a:rPr>
              <a:t>score</a:t>
            </a:r>
            <a:r>
              <a:rPr lang="ru-RU" dirty="0">
                <a:solidFill>
                  <a:srgbClr val="C00000"/>
                </a:solidFill>
              </a:rPr>
              <a:t>=0.50)</a:t>
            </a:r>
          </a:p>
          <a:p>
            <a:pPr marL="0" indent="0">
              <a:buNone/>
            </a:pPr>
            <a:r>
              <a:rPr lang="ru-RU" dirty="0"/>
              <a:t>Слова 'континент' нет в тексте, но оно близко к слову №17 (' (') с похожестью 0.50.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Введите лемму или слово для открытия (или '</a:t>
            </a:r>
            <a:r>
              <a:rPr lang="ru-RU" dirty="0" err="1"/>
              <a:t>exit</a:t>
            </a:r>
            <a:r>
              <a:rPr lang="ru-RU" dirty="0"/>
              <a:t>' для выхода):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4776" y="223786"/>
            <a:ext cx="11040176" cy="65620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🔥 Победа! Вы угадали название: </a:t>
            </a:r>
            <a:r>
              <a:rPr lang="ru-RU" dirty="0" smtClean="0"/>
              <a:t>Норвегия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📌 Ссылка: </a:t>
            </a:r>
            <a:r>
              <a:rPr lang="ru-RU" dirty="0">
                <a:hlinkClick r:id="rId2"/>
              </a:rPr>
              <a:t>https://ru.wikipedia.org/wiki/%</a:t>
            </a:r>
            <a:r>
              <a:rPr lang="ru-RU" dirty="0" smtClean="0">
                <a:hlinkClick r:id="rId2"/>
              </a:rPr>
              <a:t>D0%9D%D0%BE%D1%80%D0%B2%D0%B5%D0%B3%D0%B8%D1%8F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Полный текст статьи:</a:t>
            </a:r>
          </a:p>
          <a:p>
            <a:pPr marL="0" indent="0">
              <a:buNone/>
            </a:pPr>
            <a:r>
              <a:rPr lang="ru-RU" dirty="0"/>
              <a:t>Норвегия (букмол </a:t>
            </a:r>
            <a:r>
              <a:rPr lang="ru-RU" dirty="0" err="1"/>
              <a:t>Norge</a:t>
            </a:r>
            <a:r>
              <a:rPr lang="ru-RU" dirty="0"/>
              <a:t> , нюнорск </a:t>
            </a:r>
            <a:r>
              <a:rPr lang="ru-RU" dirty="0" err="1"/>
              <a:t>Noreg</a:t>
            </a:r>
            <a:r>
              <a:rPr lang="ru-RU" dirty="0"/>
              <a:t>), официальное название — Королевство Норвегия (букмол </a:t>
            </a:r>
            <a:r>
              <a:rPr lang="ru-RU" dirty="0" err="1"/>
              <a:t>Kongeriket</a:t>
            </a:r>
            <a:r>
              <a:rPr lang="ru-RU" dirty="0"/>
              <a:t> </a:t>
            </a:r>
            <a:r>
              <a:rPr lang="ru-RU" dirty="0" err="1"/>
              <a:t>Norge</a:t>
            </a:r>
            <a:r>
              <a:rPr lang="ru-RU" dirty="0"/>
              <a:t>, нюнорск </a:t>
            </a:r>
            <a:r>
              <a:rPr lang="ru-RU" dirty="0" err="1"/>
              <a:t>Kongeriket</a:t>
            </a:r>
            <a:r>
              <a:rPr lang="ru-RU" dirty="0"/>
              <a:t> </a:t>
            </a:r>
            <a:r>
              <a:rPr lang="ru-RU" dirty="0" err="1"/>
              <a:t>Noreg</a:t>
            </a:r>
            <a:r>
              <a:rPr lang="ru-RU" dirty="0"/>
              <a:t>) — государство в Северной Европе, располагающееся в западной части Скандинавского полуострова и на огромном количестве прилегающих мелких островов, а также на архипелаге Шпицберген (</a:t>
            </a:r>
            <a:r>
              <a:rPr lang="ru-RU" dirty="0" err="1"/>
              <a:t>Свальбард</a:t>
            </a:r>
            <a:r>
              <a:rPr lang="ru-RU" dirty="0"/>
              <a:t>), островах Ян-</a:t>
            </a:r>
            <a:r>
              <a:rPr lang="ru-RU" dirty="0" err="1"/>
              <a:t>Майен</a:t>
            </a:r>
            <a:r>
              <a:rPr lang="ru-RU" dirty="0"/>
              <a:t> и Медвежий в Северном Ледовитом океане. Заморской территорией Норвегии является остров </a:t>
            </a:r>
            <a:r>
              <a:rPr lang="ru-RU" dirty="0" err="1"/>
              <a:t>Буве</a:t>
            </a:r>
            <a:r>
              <a:rPr lang="ru-RU" dirty="0"/>
              <a:t> в южной части Атлантического океана. Страна также претендует на территории в Антарктике, подпадающие под действие конвенции 1961 года, — остров Петра I и Землю Королевы Мод. Форма правления — конституционная монархия, форма государственного устройства — унитарная. Король — Харальд V, премьер-министр — </a:t>
            </a:r>
            <a:r>
              <a:rPr lang="ru-RU" dirty="0" err="1"/>
              <a:t>йонас</a:t>
            </a:r>
            <a:r>
              <a:rPr lang="ru-RU" dirty="0"/>
              <a:t> </a:t>
            </a:r>
            <a:r>
              <a:rPr lang="ru-RU" dirty="0" err="1"/>
              <a:t>Гар</a:t>
            </a:r>
            <a:r>
              <a:rPr lang="ru-RU" dirty="0"/>
              <a:t> Стере. Норвегия подразделяется на 15 </a:t>
            </a:r>
            <a:r>
              <a:rPr lang="ru-RU" dirty="0" err="1"/>
              <a:t>фюльке</a:t>
            </a:r>
            <a:r>
              <a:rPr lang="ru-RU" dirty="0"/>
              <a:t> (губерний), которые, в свою очередь, делятся на 357 муниципалитетов. Столица Норвегии и резиденция правительства — Осло. Это многонациональное государство с широким этнокультурным, религиозным, расовым и национальным многообразием. Государственный язык — норвежский (германская группа языков), распадающийся на букмол и </a:t>
            </a:r>
            <a:r>
              <a:rPr lang="ru-RU" dirty="0" err="1"/>
              <a:t>нюношк</a:t>
            </a:r>
            <a:r>
              <a:rPr lang="ru-RU" dirty="0"/>
              <a:t> (или нюнорск); обе разновидности языка признаны государственными. В некоторых коммунах широко используется также </a:t>
            </a:r>
            <a:r>
              <a:rPr lang="ru-RU" dirty="0" err="1"/>
              <a:t>северносаамский</a:t>
            </a:r>
            <a:r>
              <a:rPr lang="ru-RU" dirty="0"/>
              <a:t> язык; ранее на территории страны были распространены другие саамские языки — например, </a:t>
            </a:r>
            <a:r>
              <a:rPr lang="ru-RU" dirty="0" err="1"/>
              <a:t>южносаамский</a:t>
            </a:r>
            <a:r>
              <a:rPr lang="ru-RU" dirty="0"/>
              <a:t>. Страна входит в НАТО с момента основания в 1949 году, Скандинавский паспортный союз и Шенгенскую зону. С 2001 по 2006 и с 2009 по 2020 год Норвегия возглавляла список стран по индексу человеческого развития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Название </a:t>
            </a:r>
            <a:r>
              <a:rPr lang="ru-RU" dirty="0"/>
              <a:t>статьи:</a:t>
            </a:r>
          </a:p>
          <a:p>
            <a:pPr marL="0" indent="0">
              <a:buNone/>
            </a:pPr>
            <a:r>
              <a:rPr lang="ru-RU" dirty="0" smtClean="0"/>
              <a:t>Норвегия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Хотите </a:t>
            </a:r>
            <a:r>
              <a:rPr lang="ru-RU" dirty="0"/>
              <a:t>сыграть ещё один раунд? (да/нет):</a:t>
            </a:r>
          </a:p>
        </p:txBody>
      </p:sp>
    </p:spTree>
    <p:extLst>
      <p:ext uri="{BB962C8B-B14F-4D97-AF65-F5344CB8AC3E}">
        <p14:creationId xmlns:p14="http://schemas.microsoft.com/office/powerpoint/2010/main" val="118708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Технические</a:t>
            </a:r>
            <a:r>
              <a:rPr dirty="0"/>
              <a:t> </a:t>
            </a:r>
            <a:r>
              <a:rPr dirty="0" err="1" smtClean="0"/>
              <a:t>детали</a:t>
            </a:r>
            <a:r>
              <a:rPr lang="ru-RU" dirty="0" smtClean="0"/>
              <a:t> моей игры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3" y="1783266"/>
            <a:ext cx="9598700" cy="3581400"/>
          </a:xfrm>
        </p:spPr>
        <p:txBody>
          <a:bodyPr/>
          <a:lstStyle/>
          <a:p>
            <a:r>
              <a:rPr dirty="0" err="1"/>
              <a:t>Модель</a:t>
            </a:r>
            <a:r>
              <a:rPr dirty="0"/>
              <a:t>: </a:t>
            </a:r>
            <a:r>
              <a:rPr dirty="0" err="1"/>
              <a:t>rusvectores</a:t>
            </a:r>
            <a:r>
              <a:rPr dirty="0"/>
              <a:t> (NLPL, </a:t>
            </a:r>
            <a:r>
              <a:rPr dirty="0" err="1"/>
              <a:t>версия</a:t>
            </a:r>
            <a:r>
              <a:rPr dirty="0"/>
              <a:t> 2.0, 2019</a:t>
            </a:r>
            <a:r>
              <a:rPr dirty="0" smtClean="0"/>
              <a:t>)</a:t>
            </a:r>
            <a:r>
              <a:rPr lang="ru-RU" dirty="0" smtClean="0"/>
              <a:t> – </a:t>
            </a:r>
            <a:r>
              <a:rPr lang="ru-RU" dirty="0" err="1" smtClean="0"/>
              <a:t>предобученная</a:t>
            </a:r>
            <a:r>
              <a:rPr lang="ru-RU" dirty="0" smtClean="0"/>
              <a:t> на русском модель </a:t>
            </a:r>
            <a:r>
              <a:rPr lang="en-US" dirty="0" smtClean="0"/>
              <a:t>word2vec</a:t>
            </a:r>
            <a:endParaRPr dirty="0"/>
          </a:p>
          <a:p>
            <a:r>
              <a:rPr dirty="0" err="1"/>
              <a:t>Используются</a:t>
            </a:r>
            <a:r>
              <a:rPr dirty="0"/>
              <a:t>: </a:t>
            </a:r>
            <a:r>
              <a:rPr lang="en-US" dirty="0" err="1" smtClean="0"/>
              <a:t>mystem</a:t>
            </a:r>
            <a:r>
              <a:rPr lang="en-US" dirty="0" smtClean="0"/>
              <a:t>, </a:t>
            </a:r>
            <a:r>
              <a:rPr dirty="0" smtClean="0"/>
              <a:t>pymorphy2</a:t>
            </a:r>
            <a:r>
              <a:rPr dirty="0"/>
              <a:t>, </a:t>
            </a:r>
            <a:r>
              <a:rPr dirty="0" err="1"/>
              <a:t>gensim</a:t>
            </a:r>
            <a:r>
              <a:rPr dirty="0"/>
              <a:t>, </a:t>
            </a:r>
            <a:r>
              <a:rPr dirty="0" err="1"/>
              <a:t>json</a:t>
            </a:r>
            <a:endParaRPr dirty="0"/>
          </a:p>
          <a:p>
            <a:r>
              <a:rPr dirty="0" err="1"/>
              <a:t>Названия</a:t>
            </a:r>
            <a:r>
              <a:rPr dirty="0"/>
              <a:t> и </a:t>
            </a:r>
            <a:r>
              <a:rPr dirty="0" err="1"/>
              <a:t>ссылки</a:t>
            </a:r>
            <a:r>
              <a:rPr dirty="0"/>
              <a:t> </a:t>
            </a:r>
            <a:r>
              <a:rPr dirty="0" err="1"/>
              <a:t>хранятся</a:t>
            </a:r>
            <a:r>
              <a:rPr dirty="0"/>
              <a:t> в </a:t>
            </a:r>
            <a:r>
              <a:rPr dirty="0" err="1"/>
              <a:t>отдельных</a:t>
            </a:r>
            <a:r>
              <a:rPr dirty="0"/>
              <a:t> </a:t>
            </a:r>
            <a:r>
              <a:rPr dirty="0" err="1"/>
              <a:t>файлах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41" y="3772778"/>
            <a:ext cx="9419903" cy="2307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Оригинальная игра: </a:t>
            </a:r>
            <a:r>
              <a:rPr lang="ru-RU" altLang="ru-RU" sz="2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pedantle.certitudes.org</a:t>
            </a:r>
            <a:endParaRPr lang="ru-RU" altLang="ru-RU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ru-RU" dirty="0" smtClean="0"/>
              <a:t>Цель: найти скрытую статью Википедии, угадывая слова из её вступления</a:t>
            </a:r>
          </a:p>
          <a:p>
            <a:r>
              <a:rPr lang="ru-RU" dirty="0" smtClean="0"/>
              <a:t>Особенность: игра даёт подсказки, основанные на семантической близости (косинусном расстоянии) между словами</a:t>
            </a:r>
          </a:p>
          <a:p>
            <a:r>
              <a:rPr lang="ru-RU" dirty="0" smtClean="0"/>
              <a:t>Моя идея: адаптировать механику под русский язык, сделав игру доступной русскоязычной аудитории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2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Сложности с публикацией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Модель word2vec слишком тяжёлая для GitHub Pages, Railway и Telegram-бота</a:t>
            </a:r>
          </a:p>
          <a:p>
            <a:r>
              <a:t>Решение: демонстрация игры в консоли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План на будущее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Создать</a:t>
            </a:r>
            <a:r>
              <a:rPr dirty="0" smtClean="0"/>
              <a:t> </a:t>
            </a:r>
            <a:r>
              <a:rPr dirty="0" err="1"/>
              <a:t>веб-интерфейс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Streamlit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Gradio</a:t>
            </a:r>
            <a:endParaRPr dirty="0"/>
          </a:p>
          <a:p>
            <a:r>
              <a:rPr dirty="0" err="1"/>
              <a:t>Добавить</a:t>
            </a:r>
            <a:r>
              <a:rPr dirty="0"/>
              <a:t> </a:t>
            </a:r>
            <a:r>
              <a:rPr dirty="0" err="1"/>
              <a:t>визуализацию</a:t>
            </a:r>
            <a:r>
              <a:rPr dirty="0"/>
              <a:t> </a:t>
            </a:r>
            <a:r>
              <a:rPr dirty="0" err="1"/>
              <a:t>подсказок</a:t>
            </a:r>
            <a:r>
              <a:rPr dirty="0"/>
              <a:t> (</a:t>
            </a:r>
            <a:r>
              <a:rPr dirty="0" err="1"/>
              <a:t>как</a:t>
            </a:r>
            <a:r>
              <a:rPr dirty="0"/>
              <a:t> в </a:t>
            </a:r>
            <a:r>
              <a:rPr dirty="0" err="1"/>
              <a:t>оригинальной</a:t>
            </a:r>
            <a:r>
              <a:rPr dirty="0"/>
              <a:t> </a:t>
            </a:r>
            <a:r>
              <a:rPr dirty="0" err="1"/>
              <a:t>игре</a:t>
            </a:r>
            <a:r>
              <a:rPr dirty="0"/>
              <a:t> — </a:t>
            </a:r>
            <a:r>
              <a:rPr dirty="0" err="1"/>
              <a:t>цветами</a:t>
            </a:r>
            <a:r>
              <a:rPr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Спасибо за внимание!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Можно задать вопросы или попробовать игру на моём компьютере :)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Механика игры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Игрок</a:t>
            </a:r>
            <a:r>
              <a:rPr dirty="0"/>
              <a:t> </a:t>
            </a:r>
            <a:r>
              <a:rPr dirty="0" err="1"/>
              <a:t>видит</a:t>
            </a:r>
            <a:r>
              <a:rPr dirty="0"/>
              <a:t> </a:t>
            </a:r>
            <a:r>
              <a:rPr dirty="0" err="1" smtClean="0"/>
              <a:t>текст</a:t>
            </a:r>
            <a:r>
              <a:rPr lang="ru-RU" dirty="0" smtClean="0"/>
              <a:t> введения</a:t>
            </a:r>
            <a:r>
              <a:rPr dirty="0" smtClean="0"/>
              <a:t> </a:t>
            </a:r>
            <a:r>
              <a:rPr dirty="0" err="1"/>
              <a:t>статьи</a:t>
            </a:r>
            <a:r>
              <a:rPr dirty="0"/>
              <a:t> с </a:t>
            </a:r>
            <a:r>
              <a:rPr dirty="0" err="1"/>
              <a:t>закрытыми</a:t>
            </a:r>
            <a:r>
              <a:rPr dirty="0"/>
              <a:t> </a:t>
            </a:r>
            <a:r>
              <a:rPr dirty="0" err="1"/>
              <a:t>словами</a:t>
            </a:r>
            <a:endParaRPr dirty="0"/>
          </a:p>
          <a:p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вводить</a:t>
            </a:r>
            <a:r>
              <a:rPr dirty="0"/>
              <a:t> </a:t>
            </a:r>
            <a:r>
              <a:rPr dirty="0" err="1"/>
              <a:t>слова</a:t>
            </a:r>
            <a:r>
              <a:rPr dirty="0"/>
              <a:t>, </a:t>
            </a:r>
            <a:r>
              <a:rPr dirty="0" err="1"/>
              <a:t>чтобы</a:t>
            </a:r>
            <a:r>
              <a:rPr dirty="0"/>
              <a:t> </a:t>
            </a:r>
            <a:r>
              <a:rPr dirty="0" err="1"/>
              <a:t>открыть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в </a:t>
            </a:r>
            <a:r>
              <a:rPr dirty="0" err="1"/>
              <a:t>тексте</a:t>
            </a:r>
            <a:endParaRPr dirty="0"/>
          </a:p>
          <a:p>
            <a:r>
              <a:rPr dirty="0" err="1"/>
              <a:t>Цель</a:t>
            </a:r>
            <a:r>
              <a:rPr dirty="0"/>
              <a:t> — </a:t>
            </a:r>
            <a:r>
              <a:rPr lang="ru-RU" dirty="0" smtClean="0"/>
              <a:t>от</a:t>
            </a:r>
            <a:r>
              <a:rPr dirty="0" err="1" smtClean="0"/>
              <a:t>гадать</a:t>
            </a:r>
            <a:r>
              <a:rPr dirty="0" smtClean="0"/>
              <a:t> </a:t>
            </a:r>
            <a:r>
              <a:rPr dirty="0" err="1"/>
              <a:t>название</a:t>
            </a:r>
            <a:r>
              <a:rPr dirty="0"/>
              <a:t> </a:t>
            </a:r>
            <a:r>
              <a:rPr dirty="0" err="1"/>
              <a:t>статьи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Подсказки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слово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найдено</a:t>
            </a:r>
            <a:r>
              <a:rPr dirty="0"/>
              <a:t>, </a:t>
            </a: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модель</a:t>
            </a:r>
            <a:r>
              <a:rPr dirty="0"/>
              <a:t> </a:t>
            </a:r>
            <a:r>
              <a:rPr dirty="0" smtClean="0"/>
              <a:t>word2vec</a:t>
            </a:r>
            <a:endParaRPr dirty="0"/>
          </a:p>
          <a:p>
            <a:r>
              <a:rPr lang="ru-RU" dirty="0" smtClean="0"/>
              <a:t>В тексте ищутся</a:t>
            </a:r>
            <a:r>
              <a:rPr dirty="0" smtClean="0"/>
              <a:t> </a:t>
            </a:r>
            <a:r>
              <a:rPr dirty="0" err="1"/>
              <a:t>слова</a:t>
            </a:r>
            <a:r>
              <a:rPr dirty="0"/>
              <a:t> с </a:t>
            </a:r>
            <a:r>
              <a:rPr dirty="0" err="1"/>
              <a:t>похожими</a:t>
            </a:r>
            <a:r>
              <a:rPr dirty="0"/>
              <a:t> </a:t>
            </a:r>
            <a:r>
              <a:rPr dirty="0" err="1"/>
              <a:t>векторными</a:t>
            </a:r>
            <a:r>
              <a:rPr dirty="0"/>
              <a:t> </a:t>
            </a:r>
            <a:r>
              <a:rPr dirty="0" err="1"/>
              <a:t>представлениями</a:t>
            </a:r>
            <a:endParaRPr dirty="0"/>
          </a:p>
          <a:p>
            <a:r>
              <a:rPr dirty="0" err="1"/>
              <a:t>Игра</a:t>
            </a:r>
            <a:r>
              <a:rPr dirty="0"/>
              <a:t> </a:t>
            </a:r>
            <a:r>
              <a:rPr dirty="0" err="1"/>
              <a:t>сообщает</a:t>
            </a:r>
            <a:r>
              <a:rPr dirty="0"/>
              <a:t> </a:t>
            </a:r>
            <a:r>
              <a:rPr dirty="0" err="1"/>
              <a:t>номер</a:t>
            </a:r>
            <a:r>
              <a:rPr dirty="0"/>
              <a:t> </a:t>
            </a:r>
            <a:r>
              <a:rPr dirty="0" err="1"/>
              <a:t>близкого</a:t>
            </a:r>
            <a:r>
              <a:rPr dirty="0"/>
              <a:t> </a:t>
            </a:r>
            <a:r>
              <a:rPr dirty="0" err="1"/>
              <a:t>слова</a:t>
            </a:r>
            <a:r>
              <a:rPr dirty="0"/>
              <a:t> и </a:t>
            </a:r>
            <a:r>
              <a:rPr dirty="0" err="1"/>
              <a:t>степень</a:t>
            </a:r>
            <a:r>
              <a:rPr dirty="0"/>
              <a:t> </a:t>
            </a:r>
            <a:r>
              <a:rPr dirty="0" err="1" smtClean="0"/>
              <a:t>сходства</a:t>
            </a:r>
            <a:r>
              <a:rPr lang="ru-RU" dirty="0" smtClean="0"/>
              <a:t>, которая отображается с помощью цвета (чем ярче цвет, тем ближе введённое игроком слово к искомому)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242" y="685800"/>
            <a:ext cx="10458205" cy="1485900"/>
          </a:xfrm>
        </p:spPr>
        <p:txBody>
          <a:bodyPr>
            <a:normAutofit/>
          </a:bodyPr>
          <a:lstStyle/>
          <a:p>
            <a:r>
              <a:rPr lang="ru-RU" dirty="0"/>
              <a:t>И</a:t>
            </a:r>
            <a:r>
              <a:rPr lang="ru-RU" dirty="0" smtClean="0"/>
              <a:t>гра «</a:t>
            </a:r>
            <a:r>
              <a:rPr lang="en-US" dirty="0" err="1" smtClean="0"/>
              <a:t>Pedantle</a:t>
            </a:r>
            <a:r>
              <a:rPr lang="en-US" dirty="0" smtClean="0"/>
              <a:t>. Uncover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the Wikipedia Page</a:t>
            </a:r>
            <a:r>
              <a:rPr lang="ru-RU" dirty="0" smtClean="0"/>
              <a:t>»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1" y="2486946"/>
            <a:ext cx="5533071" cy="3277402"/>
          </a:xfrm>
        </p:spPr>
      </p:pic>
      <p:sp>
        <p:nvSpPr>
          <p:cNvPr id="6" name="TextBox 5"/>
          <p:cNvSpPr txBox="1"/>
          <p:nvPr/>
        </p:nvSpPr>
        <p:spPr>
          <a:xfrm>
            <a:off x="1577942" y="5894928"/>
            <a:ext cx="414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Экран игрока перед началом игры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498079" y="5894928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ru-RU" dirty="0" smtClean="0"/>
              <a:t>Экран игрока в процессе игры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78" y="2486947"/>
            <a:ext cx="5595520" cy="332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 текста в </a:t>
            </a:r>
            <a:r>
              <a:rPr lang="en-US" dirty="0" err="1" smtClean="0"/>
              <a:t>Pedantle</a:t>
            </a:r>
            <a:r>
              <a:rPr lang="en-US" dirty="0" smtClean="0"/>
              <a:t> </a:t>
            </a:r>
            <a:r>
              <a:rPr lang="ru-RU" dirty="0" smtClean="0"/>
              <a:t>относительно оригинальной Википедии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243" y="1732146"/>
            <a:ext cx="9598700" cy="3581400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23" y="2559517"/>
            <a:ext cx="6052018" cy="34217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44" y="2559517"/>
            <a:ext cx="5082704" cy="3027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1114" y="6129507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Статья в Википедии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11494" y="6129507"/>
            <a:ext cx="453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Она же в </a:t>
            </a:r>
            <a:r>
              <a:rPr lang="en-US" dirty="0" err="1" smtClean="0"/>
              <a:t>Pedantle</a:t>
            </a:r>
            <a:r>
              <a:rPr lang="ru-RU" dirty="0" smtClean="0"/>
              <a:t> (полностью открытая)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9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 тематики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ограничилась одной тематикой – странами мира</a:t>
            </a:r>
          </a:p>
          <a:p>
            <a:r>
              <a:rPr lang="ru-RU" dirty="0" smtClean="0"/>
              <a:t>Получилось 182 статьи из русскоязычной Википедии</a:t>
            </a:r>
          </a:p>
          <a:p>
            <a:r>
              <a:rPr lang="ru-RU" dirty="0" smtClean="0"/>
              <a:t>Как и в оригинале, для игры использовались только введения статей (часть до блока «Содержание»)</a:t>
            </a:r>
          </a:p>
          <a:p>
            <a:r>
              <a:rPr lang="ru-RU" dirty="0" smtClean="0"/>
              <a:t>Введения очищены от ссылок и дополнительных символов с помощью регулярных выражений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4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Фрагмент моего корпуса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9113" y="2083870"/>
            <a:ext cx="9598700" cy="358140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65" y="1833613"/>
            <a:ext cx="9281255" cy="449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текстов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243" y="1452812"/>
            <a:ext cx="9598700" cy="3581400"/>
          </a:xfrm>
        </p:spPr>
        <p:txBody>
          <a:bodyPr/>
          <a:lstStyle/>
          <a:p>
            <a:r>
              <a:rPr lang="ru-RU" dirty="0" smtClean="0"/>
              <a:t>Тексты прошли </a:t>
            </a:r>
            <a:r>
              <a:rPr lang="ru-RU" dirty="0" err="1" smtClean="0"/>
              <a:t>токенизацию</a:t>
            </a:r>
            <a:r>
              <a:rPr lang="ru-RU" dirty="0" smtClean="0"/>
              <a:t> и </a:t>
            </a:r>
            <a:r>
              <a:rPr lang="ru-RU" dirty="0" err="1" smtClean="0"/>
              <a:t>лемматизацию</a:t>
            </a:r>
            <a:r>
              <a:rPr lang="ru-RU" dirty="0" smtClean="0"/>
              <a:t> с помощью </a:t>
            </a:r>
            <a:r>
              <a:rPr lang="en-US" dirty="0" err="1" smtClean="0"/>
              <a:t>MyStem</a:t>
            </a:r>
            <a:endParaRPr lang="ru-RU" dirty="0" smtClean="0"/>
          </a:p>
          <a:p>
            <a:r>
              <a:rPr lang="ru-RU" dirty="0" smtClean="0"/>
              <a:t>Цель: искомое слово должно открываться при вводе </a:t>
            </a:r>
            <a:r>
              <a:rPr lang="ru-RU" b="1" dirty="0" smtClean="0"/>
              <a:t>в любой форме</a:t>
            </a:r>
          </a:p>
          <a:p>
            <a:r>
              <a:rPr lang="ru-RU" dirty="0" smtClean="0"/>
              <a:t>Каждое слово из текста сохранено в паре со своей леммой в файл </a:t>
            </a:r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45" y="2770871"/>
            <a:ext cx="3916467" cy="3945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54" y="2770871"/>
            <a:ext cx="2309488" cy="39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1261</Words>
  <Application>Microsoft Office PowerPoint</Application>
  <PresentationFormat>Произвольный</PresentationFormat>
  <Paragraphs>101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Franklin Gothic Book</vt:lpstr>
      <vt:lpstr>Crop</vt:lpstr>
      <vt:lpstr>Словарная игра </vt:lpstr>
      <vt:lpstr>Идея проекта</vt:lpstr>
      <vt:lpstr>Механика игры</vt:lpstr>
      <vt:lpstr>Подсказки</vt:lpstr>
      <vt:lpstr>Игра «Pedantle. Uncover  the Wikipedia Page»</vt:lpstr>
      <vt:lpstr>Вид текста в Pedantle относительно оригинальной Википедии</vt:lpstr>
      <vt:lpstr>Ограничение тематики</vt:lpstr>
      <vt:lpstr>Фрагмент моего корпуса</vt:lpstr>
      <vt:lpstr>Обработка текстов</vt:lpstr>
      <vt:lpstr>Система подсказок</vt:lpstr>
      <vt:lpstr>Механика маскировки</vt:lpstr>
      <vt:lpstr>Интерфейс</vt:lpstr>
      <vt:lpstr>Моя игра в командной строке</vt:lpstr>
      <vt:lpstr>Имитация игры. Весь текст скопирован из cmd и терминала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Технические детали моей игры</vt:lpstr>
      <vt:lpstr>Сложности с публикацией</vt:lpstr>
      <vt:lpstr>План на будущее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Словарная игра </dc:title>
  <dc:subject/>
  <dc:creator/>
  <cp:keywords/>
  <dc:description>generated using python-pptx</dc:description>
  <cp:lastModifiedBy>Пользователь</cp:lastModifiedBy>
  <cp:revision>83</cp:revision>
  <dcterms:created xsi:type="dcterms:W3CDTF">2013-01-27T09:14:16Z</dcterms:created>
  <dcterms:modified xsi:type="dcterms:W3CDTF">2025-07-05T07:56:59Z</dcterms:modified>
  <cp:category/>
</cp:coreProperties>
</file>