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57" r:id="rId8"/>
    <p:sldId id="258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2E723-31FA-4836-8F23-A38579BAFBA0}" v="338" dt="2023-03-16T00:26:18.188"/>
    <p1510:client id="{F2A00835-AD0C-49F2-827A-DC04D32EBA17}" v="607" dt="2023-03-16T19:43:40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74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8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7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0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9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5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7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0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0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6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 descr="Пользовательская запись в блокноте">
            <a:extLst>
              <a:ext uri="{FF2B5EF4-FFF2-40B4-BE49-F238E27FC236}">
                <a16:creationId xmlns:a16="http://schemas.microsoft.com/office/drawing/2014/main" id="{6F094D9F-288F-1D0D-E81A-0C8E3DB59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44" r="-2" b="1786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ru-RU">
                <a:solidFill>
                  <a:srgbClr val="FFFFFF"/>
                </a:solidFill>
                <a:cs typeface="Calibri Light"/>
              </a:rPr>
              <a:t>Домашнее задание!!!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76A84-E07D-9D6D-2066-A0CA6822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2б)функция-дешифровальщик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C425D-1436-F365-F6A1-79E6A426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В результате работы дешифровальщика должен получиться исходный текст, переданный в первую функцию. Результат вывода: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68318A3-FCC6-4A9F-417B-2BF6B26C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3125346"/>
            <a:ext cx="10517065" cy="20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2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54D81-7DF6-B332-BB4F-4C5D2DDB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2в)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BCB6C-1802-3689-C715-92A5F027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ru-RU" dirty="0">
              <a:cs typeface="Calibri" panose="020F0502020204030204"/>
            </a:endParaRPr>
          </a:p>
          <a:p>
            <a:pPr marL="0" indent="0" algn="ctr">
              <a:buNone/>
            </a:pPr>
            <a:endParaRPr lang="ru-RU" dirty="0">
              <a:cs typeface="Calibri" panose="020F0502020204030204"/>
            </a:endParaRPr>
          </a:p>
          <a:p>
            <a:pPr marL="0" indent="0" algn="ctr">
              <a:buNone/>
            </a:pPr>
            <a:endParaRPr lang="ru-RU" dirty="0">
              <a:cs typeface="Calibri" panose="020F0502020204030204"/>
            </a:endParaRPr>
          </a:p>
          <a:p>
            <a:pPr marL="0" indent="0" algn="ctr">
              <a:buNone/>
            </a:pPr>
            <a:r>
              <a:rPr lang="ru-RU" dirty="0">
                <a:cs typeface="Calibri" panose="020F0502020204030204"/>
              </a:rPr>
              <a:t>я очень старалась но у меня не получилось(((</a:t>
            </a:r>
          </a:p>
        </p:txBody>
      </p:sp>
    </p:spTree>
    <p:extLst>
      <p:ext uri="{BB962C8B-B14F-4D97-AF65-F5344CB8AC3E}">
        <p14:creationId xmlns:p14="http://schemas.microsoft.com/office/powerpoint/2010/main" val="44659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078DC-4B01-0B62-ADF1-8B38B06F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1а) функция, перемножающая ASCII коды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AF5FB-CFB2-1BA3-D59B-F7369458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83004"/>
            <a:ext cx="10051074" cy="35891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Функция получает на вход файл и, считывая его посимвольно, перемножает ASCII коды символов, но при достаточно большом объеме текста, произведение становится слишком велико и переменная ни одного из существующих типов данных не способна такое число в себя вместить. Поэтому реализуем </a:t>
            </a:r>
            <a:r>
              <a:rPr lang="ru-RU" dirty="0" err="1">
                <a:cs typeface="Calibri" panose="020F0502020204030204"/>
              </a:rPr>
              <a:t>long</a:t>
            </a:r>
            <a:r>
              <a:rPr lang="ru-RU" dirty="0">
                <a:cs typeface="Calibri" panose="020F0502020204030204"/>
              </a:rPr>
              <a:t> </a:t>
            </a:r>
            <a:r>
              <a:rPr lang="ru-RU" dirty="0" err="1">
                <a:cs typeface="Calibri" panose="020F0502020204030204"/>
              </a:rPr>
              <a:t>digit</a:t>
            </a:r>
            <a:r>
              <a:rPr lang="ru-RU" dirty="0">
                <a:cs typeface="Calibri" panose="020F0502020204030204"/>
              </a:rPr>
              <a:t> </a:t>
            </a:r>
            <a:r>
              <a:rPr lang="ru-RU" dirty="0" err="1">
                <a:cs typeface="Calibri" panose="020F0502020204030204"/>
              </a:rPr>
              <a:t>class</a:t>
            </a:r>
            <a:r>
              <a:rPr lang="ru-RU" dirty="0">
                <a:cs typeface="Calibri" panose="020F0502020204030204"/>
              </a:rPr>
              <a:t> и поместим произведение в объект этого класса. Таким образом, из исходного текста: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772102D-775F-17BC-4512-F655167AE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4855167"/>
            <a:ext cx="10282603" cy="116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10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7A2FB-0BE9-DC35-EC51-9D0C701D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1а) функция, перемножающая ASCII коды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75DAF-8139-C357-7EFA-B665A6973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46369"/>
            <a:ext cx="10058400" cy="3625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Результат работы функции: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A29A385-DF86-5E99-4A52-F186CA1F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74" y="4000030"/>
            <a:ext cx="10465776" cy="19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8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11581-4969-EA5A-D478-7F23978A1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1б) статистика встречаемости букв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72EE4-9FE1-6AFB-DCAA-593DB7CD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Функция считывает ASCII коды текста и записывает в массив букв количество появления каждой буквы в тексте.</a:t>
            </a:r>
          </a:p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Функция на вход получает: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97BA061-74B0-63A6-54EC-4D18C6BF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80" y="3766394"/>
            <a:ext cx="10524185" cy="185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4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8B32C-EF9E-40C6-43D6-370C2417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1б) статистика встречаемости букв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A7586-86AF-6E51-1F09-136218FAD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/>
              </a:rPr>
              <a:t>Вывод функции:</a:t>
            </a: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C6236D12-E582-59FC-4210-AB9046B0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313" y="2380445"/>
            <a:ext cx="194937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0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1EA94-D9C7-D45E-E7B9-6C678C69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ambria"/>
                <a:ea typeface="Cambria"/>
                <a:cs typeface="Calibri Light"/>
              </a:rPr>
              <a:t>1в) эксперимент по выявлению числа коллизий</a:t>
            </a:r>
            <a:endParaRPr lang="ru-RU" dirty="0">
              <a:latin typeface="Cambria"/>
              <a:ea typeface="Cambria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5B123-67F9-916B-C148-36249D290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Программа выбирает </a:t>
            </a:r>
            <a:r>
              <a:rPr lang="ru-RU" dirty="0" err="1">
                <a:cs typeface="Calibri" panose="020F0502020204030204"/>
              </a:rPr>
              <a:t>рандомный</a:t>
            </a:r>
            <a:r>
              <a:rPr lang="ru-RU" dirty="0">
                <a:cs typeface="Calibri" panose="020F0502020204030204"/>
              </a:rPr>
              <a:t> кусок текста книги и сравнивает выводы двух первых функций. Количество коллизий практический всегда равно нулю. Рассмотрим вывод при анализе 10 кусков текста длины 20 символов.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1F6FD67-CC0E-7EEA-E030-1D438B0CB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16" y="3430892"/>
            <a:ext cx="8729296" cy="32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35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A4AF0-CCF1-B975-1B46-41E55346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2а) функция-шифровальщик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EC420-DAC8-17E0-4955-26D11EEC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Функция получает на вход файл с текстом, который необходимо зашифровать: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321FFCD-99ED-853B-FB21-37F531E5C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3094336"/>
            <a:ext cx="10517064" cy="23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7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CFF12-6574-6682-B522-C7076F07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2а) функция-шифровальщик</a:t>
            </a:r>
          </a:p>
          <a:p>
            <a:endParaRPr lang="ru-RU" dirty="0"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89359F-116D-A6ED-C900-E4B48CA24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На выходе функция имеет некоторый шифр, полученный сдвигом кодов ASCII 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AEFDEE8-8522-41DC-1826-E1E29758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2912424"/>
            <a:ext cx="10480430" cy="18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0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E33D9-661C-89B4-5701-4FE57BEF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Calibri Light"/>
              </a:rPr>
              <a:t>2б) функция-дешифровальщик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86A0F-157F-9B3C-AE30-EF698CA7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cs typeface="Calibri" panose="020F0502020204030204"/>
              </a:rPr>
              <a:t>Полученный предыдущей функцией шифр необходимо расшифровать с помощью сдвига кодов ASCII обратно на место. Полученный в результате работы предыдущей функции шифр: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D63D819-DE88-5FBC-77D4-6C7E7848F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3205501"/>
            <a:ext cx="10517064" cy="19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41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Wood Type</vt:lpstr>
      <vt:lpstr>Домашнее задание!!!</vt:lpstr>
      <vt:lpstr>1а) функция, перемножающая ASCII коды</vt:lpstr>
      <vt:lpstr>1а) функция, перемножающая ASCII коды</vt:lpstr>
      <vt:lpstr>1б) статистика встречаемости букв</vt:lpstr>
      <vt:lpstr>1б) статистика встречаемости букв</vt:lpstr>
      <vt:lpstr>1в) эксперимент по выявлению числа коллизий</vt:lpstr>
      <vt:lpstr>2а) функция-шифровальщик</vt:lpstr>
      <vt:lpstr> 2а) функция-шифровальщик </vt:lpstr>
      <vt:lpstr>2б) функция-дешифровальщик</vt:lpstr>
      <vt:lpstr>2б)функция-дешифровальщик</vt:lpstr>
      <vt:lpstr>2в)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210</cp:revision>
  <dcterms:created xsi:type="dcterms:W3CDTF">2023-03-16T00:08:25Z</dcterms:created>
  <dcterms:modified xsi:type="dcterms:W3CDTF">2023-03-16T19:44:02Z</dcterms:modified>
</cp:coreProperties>
</file>