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70" r:id="rId14"/>
    <p:sldId id="263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CE5E4-1E25-BE2A-D13C-135864A4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3C97FF-F3D8-0125-1C6B-6158CC10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9F37E-9A5B-7C78-4C66-E7B290E4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B63B65-9447-C086-DC9B-99CD6216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0466D-3EF9-98F2-36A7-0A2A295D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F846AE-FDC1-7254-91E4-18BE7268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9ED0D7-A587-7D19-2463-79A62758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15D175-50F4-1BAB-C323-4C187A63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F13C80-7EA2-09E2-1874-CD8DBA2C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B34D34-0272-306F-EC4C-E08434ED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73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6A1E9C-7C92-E55F-C0F5-6263B0B28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5446C-38D0-B5D6-3503-D3952BFE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E5313-E987-390A-533B-CA381046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1A47D0-1953-271A-392A-C4577932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970BB9-F421-2951-7EDF-49EE77FD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56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A0CDA-036C-80CF-B979-89E7F675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E99442-7EE9-C781-34CE-61C20DE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B0700-2249-25C3-23BD-71375FB3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0EE957-E51C-353B-2E4C-8FE33DA8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3CB496-DBD7-E74D-DA38-75E9E078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861C3-4618-310F-2F5D-0BB31DE8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5FA293-51D2-F9CD-78D2-EEE5F467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C80BD1-FB2C-4BCD-4D18-96232617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798862-1F71-052A-4E93-4907864D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AB41F-6174-79F5-F635-CAFC588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02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24FB6-F5BA-536E-C85E-E3649DF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5ACBB6-68DE-1B64-9DEE-C803C5C1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DF7D99-30F1-F994-7E34-C103C18C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62E028-FD08-FCC5-4311-2108642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A683C2-DA82-8A14-AC92-42FC2225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38B6D2-403D-9E8D-F1B6-D03F5C9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85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B657E-2D66-38B9-1183-11205D6E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D90BEF-5511-33EE-F04A-66754F7B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879C47-4D2E-51EA-3891-E1468FA4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053548-0F42-9CC3-DA11-2380B2D9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2E4377-2CF7-2431-C6C3-CEF0960DB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7070F6-C81E-BC6B-F831-AD939E2B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E23BD1-1D65-DCA5-706B-139C208B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28692-C31F-973C-BE81-7698770B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40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80AF2-963E-AB76-9BB5-CFFE9B63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36BC30-F173-32BC-73B0-65342875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375C0D-1D56-DEAB-0F3D-17721711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652F5D-A4E4-787B-DF60-82C4F0CE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5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DA16C7-27BB-8FFF-1B1E-3268B6A8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29B7C8-C4F0-C6DC-22EB-DC5CCD67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D52AE5-4B3A-1B7C-CEE5-502AC43C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6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6A43F-DC84-03EE-DCA0-A1C7BA0D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C577D-27ED-CEA7-113D-FD629F2D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B695A4-EE39-80AB-9742-9F3A4195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2E0FB-22AA-213D-F3F4-514069DC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4D481C-CE6F-2F2D-2D3E-51434679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8E9429-2EF7-4CB4-2C7B-641E4058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14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DF377E-F021-25F7-F44C-28A964D9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3A61DD-BB87-C502-1575-99A0C16D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D53C20-5ABC-685D-3078-CE841A20C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9B8C0-950F-83CE-FDD6-395164A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CC5FF6-C51B-3475-5EA3-7BED1AB4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36A1E2-0FF5-09AC-75AA-16B99ABC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0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0503CB8-5A2C-6033-ABF7-FA2B4B37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49EC31-1AF8-A1F3-F520-A9039F0D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EE9AA-025B-E95C-FF7A-EE53A1466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6908-FA38-4A10-BD22-7289199856D3}" type="datetimeFigureOut">
              <a:rPr lang="it-IT" smtClean="0"/>
              <a:t>19/05/2025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39A576-CD28-374F-3C3E-6755A8762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BB3F0-BD39-1D31-4154-81D9F0877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202CF-EFC6-441F-B1FF-4B159875E6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B9E78-C52E-D2DA-C9C3-E402FD850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A96CE-1B9D-FB74-9EFD-8BA8DB3E3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48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8009D-98F1-740B-FBAD-0FB5949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demography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E2002-3B93-2469-69E3-2F0DCBEB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Fertility</a:t>
            </a:r>
            <a:r>
              <a:rPr lang="it-IT" dirty="0"/>
              <a:t> rate</a:t>
            </a:r>
          </a:p>
          <a:p>
            <a:endParaRPr lang="it-IT" dirty="0"/>
          </a:p>
          <a:p>
            <a:r>
              <a:rPr lang="it-IT" dirty="0" err="1"/>
              <a:t>Heatmap</a:t>
            </a:r>
            <a:endParaRPr lang="it-IT" dirty="0"/>
          </a:p>
          <a:p>
            <a:r>
              <a:rPr lang="it-IT" dirty="0"/>
              <a:t>Uno x la differenza?</a:t>
            </a:r>
          </a:p>
        </p:txBody>
      </p:sp>
    </p:spTree>
    <p:extLst>
      <p:ext uri="{BB962C8B-B14F-4D97-AF65-F5344CB8AC3E}">
        <p14:creationId xmlns:p14="http://schemas.microsoft.com/office/powerpoint/2010/main" val="278611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028C-59BB-FA1E-F971-E22DB686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EF66B4-EE5F-CF93-1678-D12C15FB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demography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4C13BE-D95D-5085-426A-AEAE5608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Persone sopra i 65</a:t>
            </a:r>
          </a:p>
          <a:p>
            <a:endParaRPr lang="it-IT" dirty="0"/>
          </a:p>
          <a:p>
            <a:r>
              <a:rPr lang="it-IT" dirty="0"/>
              <a:t>Vediamo</a:t>
            </a:r>
          </a:p>
        </p:txBody>
      </p:sp>
    </p:spTree>
    <p:extLst>
      <p:ext uri="{BB962C8B-B14F-4D97-AF65-F5344CB8AC3E}">
        <p14:creationId xmlns:p14="http://schemas.microsoft.com/office/powerpoint/2010/main" val="136776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051C6-A77E-3871-F6B4-086E3772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education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8C83-ECEE-2A1A-A47F-EF200509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Gov</a:t>
            </a:r>
            <a:r>
              <a:rPr lang="it-IT" dirty="0"/>
              <a:t> </a:t>
            </a:r>
            <a:r>
              <a:rPr lang="it-IT" dirty="0" err="1"/>
              <a:t>exp</a:t>
            </a:r>
            <a:endParaRPr lang="it-IT" dirty="0"/>
          </a:p>
          <a:p>
            <a:endParaRPr lang="it-IT" dirty="0"/>
          </a:p>
          <a:p>
            <a:r>
              <a:rPr lang="it-IT" dirty="0"/>
              <a:t>Andamento e trend</a:t>
            </a:r>
          </a:p>
        </p:txBody>
      </p:sp>
    </p:spTree>
    <p:extLst>
      <p:ext uri="{BB962C8B-B14F-4D97-AF65-F5344CB8AC3E}">
        <p14:creationId xmlns:p14="http://schemas.microsoft.com/office/powerpoint/2010/main" val="250177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42486-2D4A-BA8E-2202-B94D62085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B4DD3-746D-D990-2157-A9191EB6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education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D2FD6A-969B-6980-7B3C-B7E37602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School </a:t>
            </a:r>
            <a:r>
              <a:rPr lang="it-IT" dirty="0" err="1"/>
              <a:t>enr</a:t>
            </a:r>
            <a:endParaRPr lang="it-IT" dirty="0"/>
          </a:p>
          <a:p>
            <a:endParaRPr lang="it-IT" dirty="0"/>
          </a:p>
          <a:p>
            <a:r>
              <a:rPr lang="it-IT" dirty="0"/>
              <a:t>Media mondiale e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036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A1E74-7C08-1983-4420-A6B55F2B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employment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D8C28C-F092-74DB-FEE8-04E5C528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Unemp</a:t>
            </a:r>
            <a:r>
              <a:rPr lang="it-IT" dirty="0"/>
              <a:t> rate and lab</a:t>
            </a:r>
          </a:p>
          <a:p>
            <a:endParaRPr lang="it-IT" dirty="0"/>
          </a:p>
          <a:p>
            <a:r>
              <a:rPr lang="it-IT" dirty="0"/>
              <a:t>Line plot</a:t>
            </a:r>
          </a:p>
        </p:txBody>
      </p:sp>
    </p:spTree>
    <p:extLst>
      <p:ext uri="{BB962C8B-B14F-4D97-AF65-F5344CB8AC3E}">
        <p14:creationId xmlns:p14="http://schemas.microsoft.com/office/powerpoint/2010/main" val="87656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D559C-4E89-5CF3-33CC-028B2BD9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D66B1-0253-E774-F4C3-24A9A058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Heatmap</a:t>
            </a:r>
            <a:endParaRPr lang="it-IT" dirty="0"/>
          </a:p>
          <a:p>
            <a:r>
              <a:rPr lang="it-IT" dirty="0" err="1"/>
              <a:t>Unempl</a:t>
            </a:r>
            <a:r>
              <a:rPr lang="it-IT" dirty="0"/>
              <a:t> and force lab</a:t>
            </a:r>
          </a:p>
        </p:txBody>
      </p:sp>
    </p:spTree>
    <p:extLst>
      <p:ext uri="{BB962C8B-B14F-4D97-AF65-F5344CB8AC3E}">
        <p14:creationId xmlns:p14="http://schemas.microsoft.com/office/powerpoint/2010/main" val="191265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384C0-E749-FE99-E936-EE0E29D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DAA28-3E24-268A-4809-A723BAC6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Colori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654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8DA1B-A66B-814C-7F6A-1A877815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4D7EF-5178-906F-627D-425E0D89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ESG e sociale</a:t>
            </a:r>
          </a:p>
        </p:txBody>
      </p:sp>
    </p:spTree>
    <p:extLst>
      <p:ext uri="{BB962C8B-B14F-4D97-AF65-F5344CB8AC3E}">
        <p14:creationId xmlns:p14="http://schemas.microsoft.com/office/powerpoint/2010/main" val="38312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1F467-B086-3DB5-6309-2B78AAC5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Simbolini e sottocategorie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1CFC8-5994-C94A-9BA7-1FFA2554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1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A32D20-4275-3DA1-E91B-21DE1C6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ai servizi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E47507-8B1F-F2B6-BEC9-5BDAA766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acqua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Slope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CCAE-DC0F-5F66-E30F-7E4AA0C8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1B62E-E523-BBA2-6059-1AA51854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ai servizi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D9BB57-18E3-4EE0-A3F9-4FE44270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Elettricità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 tempo</a:t>
            </a:r>
          </a:p>
        </p:txBody>
      </p:sp>
    </p:spTree>
    <p:extLst>
      <p:ext uri="{BB962C8B-B14F-4D97-AF65-F5344CB8AC3E}">
        <p14:creationId xmlns:p14="http://schemas.microsoft.com/office/powerpoint/2010/main" val="356624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2B8DF-F5B1-30E3-C60B-B7497042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Poverty</a:t>
            </a:r>
            <a:r>
              <a:rPr lang="it-IT" dirty="0"/>
              <a:t> and </a:t>
            </a:r>
            <a:r>
              <a:rPr lang="it-IT" dirty="0" err="1"/>
              <a:t>inequality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51832D-E368-A1DA-08E1-91DE7AB2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Gini index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heatmap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88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BBB93-5DE7-1516-2E4B-CD756DB8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4B62D-2CDC-8666-5134-85E08685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Poverty</a:t>
            </a:r>
            <a:r>
              <a:rPr lang="it-IT" dirty="0"/>
              <a:t> and </a:t>
            </a:r>
            <a:r>
              <a:rPr lang="it-IT" dirty="0" err="1"/>
              <a:t>inequality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B715FE-AD09-3028-5A38-7ED0F847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SOGLIA DI </a:t>
            </a:r>
            <a:r>
              <a:rPr lang="it-IT" dirty="0" err="1"/>
              <a:t>POVERTà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095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6BC2B-B3B5-30E6-EADC-7C0D0FDD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Health </a:t>
            </a:r>
            <a:r>
              <a:rPr lang="it-IT" dirty="0" err="1"/>
              <a:t>nutrition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A59AAE-4887-7E80-9EA5-6F81066D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Mortality</a:t>
            </a:r>
            <a:r>
              <a:rPr lang="it-IT" dirty="0"/>
              <a:t> rate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Andamento nel tempo con </a:t>
            </a:r>
            <a:r>
              <a:rPr lang="it-IT" dirty="0" err="1"/>
              <a:t>l’italia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67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0D5DD-6B9E-84E6-5844-95AF6492B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68430-88E6-56E9-F564-6BD55321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Health </a:t>
            </a:r>
            <a:r>
              <a:rPr lang="it-IT" dirty="0" err="1"/>
              <a:t>nutrition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4D3C90-CD5B-1A5E-6D39-1C2F2FFC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Sotto nutrizione</a:t>
            </a:r>
          </a:p>
          <a:p>
            <a:endParaRPr lang="it-IT" dirty="0"/>
          </a:p>
          <a:p>
            <a:r>
              <a:rPr lang="it-IT" dirty="0" err="1"/>
              <a:t>Heatmap</a:t>
            </a:r>
            <a:r>
              <a:rPr lang="it-IT" dirty="0"/>
              <a:t> e cambiamento primo e ultimo anno</a:t>
            </a:r>
          </a:p>
        </p:txBody>
      </p:sp>
    </p:spTree>
    <p:extLst>
      <p:ext uri="{BB962C8B-B14F-4D97-AF65-F5344CB8AC3E}">
        <p14:creationId xmlns:p14="http://schemas.microsoft.com/office/powerpoint/2010/main" val="2268657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Titolo</vt:lpstr>
      <vt:lpstr>introduzione</vt:lpstr>
      <vt:lpstr>Simbolini e sottocategorie</vt:lpstr>
      <vt:lpstr>Accesso ai servizi</vt:lpstr>
      <vt:lpstr>Accesso ai servizi</vt:lpstr>
      <vt:lpstr>Poverty and inequality</vt:lpstr>
      <vt:lpstr>Poverty and inequality</vt:lpstr>
      <vt:lpstr>Health nutrition</vt:lpstr>
      <vt:lpstr>Health nutrition</vt:lpstr>
      <vt:lpstr>demography</vt:lpstr>
      <vt:lpstr>demography</vt:lpstr>
      <vt:lpstr>education</vt:lpstr>
      <vt:lpstr>education</vt:lpstr>
      <vt:lpstr>employment</vt:lpstr>
      <vt:lpstr>Correlazioni</vt:lpstr>
      <vt:lpstr>Colori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Angelica Longo</dc:creator>
  <cp:lastModifiedBy>Angelica Longo</cp:lastModifiedBy>
  <cp:revision>1</cp:revision>
  <dcterms:created xsi:type="dcterms:W3CDTF">2025-05-19T08:23:49Z</dcterms:created>
  <dcterms:modified xsi:type="dcterms:W3CDTF">2025-05-19T09:35:16Z</dcterms:modified>
</cp:coreProperties>
</file>