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B598-B099-4720-B42B-2FC74E4C8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Rent Offers Generator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9D657-91AB-46B4-8B73-BE8A8B21E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Team Members:  Claudia-Maria Munteanu, Maria Sintea</a:t>
            </a:r>
          </a:p>
          <a:p>
            <a:r>
              <a:rPr lang="en-GB" dirty="0"/>
              <a:t>Mentor:  Andrei </a:t>
            </a:r>
            <a:r>
              <a:rPr lang="en-GB" dirty="0" err="1"/>
              <a:t>Napradean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6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035A-E788-4A44-84B4-FCC5F068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1977-EB10-497C-8551-B2FF0F1E0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94771"/>
            <a:ext cx="11029615" cy="3678303"/>
          </a:xfrm>
        </p:spPr>
        <p:txBody>
          <a:bodyPr/>
          <a:lstStyle/>
          <a:p>
            <a:pPr rtl="0"/>
            <a:r>
              <a:rPr lang="en-GB" dirty="0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A user </a:t>
            </a:r>
            <a:r>
              <a:rPr lang="en-GB" dirty="0">
                <a:solidFill>
                  <a:srgbClr val="777777"/>
                </a:solidFill>
                <a:latin typeface="Roboto" panose="02000000000000000000" pitchFamily="2" charset="0"/>
              </a:rPr>
              <a:t>i</a:t>
            </a:r>
            <a:r>
              <a:rPr lang="en-GB" dirty="0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nputs an apartment search criteria containing neighbourhood, price range, nr of rooms, using a UiPath form. </a:t>
            </a:r>
          </a:p>
          <a:p>
            <a:pPr rtl="0"/>
            <a:r>
              <a:rPr lang="en-GB" dirty="0">
                <a:solidFill>
                  <a:srgbClr val="777777"/>
                </a:solidFill>
                <a:latin typeface="Roboto" panose="02000000000000000000" pitchFamily="2" charset="0"/>
              </a:rPr>
              <a:t>The robot will n</a:t>
            </a:r>
            <a:r>
              <a:rPr lang="en-GB" dirty="0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avigate to imobiliare.ro and search for apartments based on the given search criteria.</a:t>
            </a:r>
          </a:p>
          <a:p>
            <a:pPr rtl="0"/>
            <a:r>
              <a:rPr lang="en-GB" dirty="0">
                <a:solidFill>
                  <a:srgbClr val="777777"/>
                </a:solidFill>
                <a:latin typeface="Roboto" panose="02000000000000000000" pitchFamily="2" charset="0"/>
              </a:rPr>
              <a:t>The robot  will f</a:t>
            </a:r>
            <a:r>
              <a:rPr lang="en-GB" dirty="0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ilter the search results by price, ascending, and extract data for the top 5 results, namely name, price and URL. </a:t>
            </a:r>
          </a:p>
          <a:p>
            <a:pPr rtl="0"/>
            <a:r>
              <a:rPr lang="en-GB" dirty="0">
                <a:solidFill>
                  <a:srgbClr val="777777"/>
                </a:solidFill>
                <a:latin typeface="Roboto" panose="02000000000000000000" pitchFamily="2" charset="0"/>
              </a:rPr>
              <a:t>The robot will g</a:t>
            </a:r>
            <a:r>
              <a:rPr lang="en-GB" dirty="0">
                <a:solidFill>
                  <a:srgbClr val="777777"/>
                </a:solidFill>
                <a:effectLst/>
                <a:latin typeface="Roboto" panose="02000000000000000000" pitchFamily="2" charset="0"/>
              </a:rPr>
              <a:t>enerate an Excel report with the extracted data and send it to a desired email address.</a:t>
            </a:r>
          </a:p>
        </p:txBody>
      </p:sp>
    </p:spTree>
    <p:extLst>
      <p:ext uri="{BB962C8B-B14F-4D97-AF65-F5344CB8AC3E}">
        <p14:creationId xmlns:p14="http://schemas.microsoft.com/office/powerpoint/2010/main" val="7970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F435-A815-4457-B0E4-290F420D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PArticularities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2964-29E0-4619-BAC1-AA1CA485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 a configuration file to store values that are the same for all processes</a:t>
            </a:r>
          </a:p>
          <a:p>
            <a:r>
              <a:rPr lang="en-GB" dirty="0"/>
              <a:t>We store the results into an Excel file</a:t>
            </a:r>
          </a:p>
          <a:p>
            <a:r>
              <a:rPr lang="en-GB" dirty="0"/>
              <a:t>We are sending an Outlook email with the results</a:t>
            </a:r>
          </a:p>
          <a:p>
            <a:r>
              <a:rPr lang="en-GB" dirty="0"/>
              <a:t>The inputs are taken through a form</a:t>
            </a:r>
          </a:p>
          <a:p>
            <a:r>
              <a:rPr lang="en-GB" dirty="0"/>
              <a:t>The form is used also for inputs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1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65C5-2129-4F9F-AF29-23364B9C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AB5E-B8A9-4DE1-AC17-DA4529BC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Making sure that we use the same browser in all workflows</a:t>
            </a:r>
          </a:p>
          <a:p>
            <a:r>
              <a:rPr lang="en-GB" dirty="0"/>
              <a:t>Choosing the right activity to select the information in the web page</a:t>
            </a:r>
          </a:p>
          <a:p>
            <a:r>
              <a:rPr lang="en-GB" dirty="0"/>
              <a:t>Creating the right selectors for the selection of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93139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EF28-DB42-445F-96D0-86E8E09D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90FB-0ADF-4611-94D9-C870D1CD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873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225</TotalTime>
  <Words>189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Roboto</vt:lpstr>
      <vt:lpstr>Wingdings 2</vt:lpstr>
      <vt:lpstr>Dividend</vt:lpstr>
      <vt:lpstr>Rent Offers Generator</vt:lpstr>
      <vt:lpstr>Short description</vt:lpstr>
      <vt:lpstr>PArticularities</vt:lpstr>
      <vt:lpstr>challenges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Offers Generator</dc:title>
  <dc:creator>Maria Sintea</dc:creator>
  <cp:lastModifiedBy>Maria Sintea</cp:lastModifiedBy>
  <cp:revision>7</cp:revision>
  <dcterms:created xsi:type="dcterms:W3CDTF">2022-01-08T16:39:27Z</dcterms:created>
  <dcterms:modified xsi:type="dcterms:W3CDTF">2022-01-08T20:25:10Z</dcterms:modified>
</cp:coreProperties>
</file>