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  <a:srgbClr val="00A6D7"/>
    <a:srgbClr val="555555"/>
    <a:srgbClr val="777777"/>
    <a:srgbClr val="888888"/>
    <a:srgbClr val="AAAAAA"/>
    <a:srgbClr val="CC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279" autoAdjust="0"/>
    <p:restoredTop sz="90929"/>
  </p:normalViewPr>
  <p:slideViewPr>
    <p:cSldViewPr>
      <p:cViewPr varScale="1">
        <p:scale>
          <a:sx n="80" d="100"/>
          <a:sy n="80" d="100"/>
        </p:scale>
        <p:origin x="-18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 to be solved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work- Detecting femoral head in 2D X Ray Image.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00174"/>
            <a:ext cx="7772400" cy="3778250"/>
          </a:xfrm>
        </p:spPr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72</TotalTime>
  <Words>139</Words>
  <Application>Microsoft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TUD_wit_EN</vt:lpstr>
      <vt:lpstr>Object Detection in Medical Images</vt:lpstr>
      <vt:lpstr>Problem to be solved</vt:lpstr>
      <vt:lpstr>Histogram of Oriented Gradients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Meghna Hukeri</cp:lastModifiedBy>
  <cp:revision>9</cp:revision>
  <cp:lastPrinted>2003-01-17T08:35:50Z</cp:lastPrinted>
  <dcterms:created xsi:type="dcterms:W3CDTF">2016-01-26T12:06:57Z</dcterms:created>
  <dcterms:modified xsi:type="dcterms:W3CDTF">2016-01-26T13:28:24Z</dcterms:modified>
</cp:coreProperties>
</file>