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00A6D7"/>
    <a:srgbClr val="555555"/>
    <a:srgbClr val="777777"/>
    <a:srgbClr val="888888"/>
    <a:srgbClr val="AAAAAA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79" autoAdjust="0"/>
    <p:restoredTop sz="90929"/>
  </p:normalViewPr>
  <p:slideViewPr>
    <p:cSldViewPr>
      <p:cViewPr varScale="1">
        <p:scale>
          <a:sx n="80" d="100"/>
          <a:sy n="80" d="100"/>
        </p:scale>
        <p:origin x="-18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 to be solved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work- Detecting femoral head in 2D X Ray Image.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00174"/>
            <a:ext cx="7772400" cy="3778250"/>
          </a:xfrm>
        </p:spPr>
        <p:txBody>
          <a:bodyPr/>
          <a:lstStyle/>
          <a:p>
            <a:r>
              <a:rPr lang="en-US" dirty="0" smtClean="0"/>
              <a:t>Object shape/appearance in image can be </a:t>
            </a:r>
            <a:r>
              <a:rPr lang="en-US" dirty="0" smtClean="0"/>
              <a:t>described as a distribution of intensity gradients or edge directions. </a:t>
            </a:r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divided into small regions(cells</a:t>
            </a:r>
            <a:r>
              <a:rPr lang="en-US" dirty="0" smtClean="0"/>
              <a:t>); </a:t>
            </a:r>
            <a:r>
              <a:rPr lang="en-US" dirty="0" smtClean="0"/>
              <a:t>histograms of gradient direction for each pixel in a particular ’cell’ </a:t>
            </a:r>
            <a:r>
              <a:rPr lang="en-US" dirty="0" smtClean="0"/>
              <a:t> </a:t>
            </a:r>
            <a:r>
              <a:rPr lang="en-US" dirty="0" smtClean="0"/>
              <a:t>computed. </a:t>
            </a:r>
            <a:endParaRPr lang="en-US" dirty="0" smtClean="0"/>
          </a:p>
          <a:p>
            <a:r>
              <a:rPr lang="en-US" dirty="0" smtClean="0"/>
              <a:t>HOG descriptor </a:t>
            </a:r>
            <a:r>
              <a:rPr lang="en-US" dirty="0" smtClean="0"/>
              <a:t>made by </a:t>
            </a:r>
            <a:r>
              <a:rPr lang="en-US" dirty="0" smtClean="0"/>
              <a:t>concatenating </a:t>
            </a:r>
            <a:r>
              <a:rPr lang="en-US" dirty="0" smtClean="0"/>
              <a:t>all </a:t>
            </a:r>
            <a:r>
              <a:rPr lang="en-US" dirty="0" smtClean="0"/>
              <a:t>histograms </a:t>
            </a:r>
            <a:r>
              <a:rPr lang="en-US" dirty="0" smtClean="0"/>
              <a:t>from each cell. </a:t>
            </a:r>
            <a:endParaRPr lang="en-US" dirty="0" smtClean="0"/>
          </a:p>
          <a:p>
            <a:r>
              <a:rPr lang="en-US" dirty="0" smtClean="0"/>
              <a:t>Histograms </a:t>
            </a:r>
            <a:r>
              <a:rPr lang="en-US" dirty="0" smtClean="0"/>
              <a:t>contrast normalized </a:t>
            </a:r>
            <a:r>
              <a:rPr lang="en-US" dirty="0" smtClean="0"/>
              <a:t>across ’block’  (larger </a:t>
            </a:r>
            <a:r>
              <a:rPr lang="en-US" dirty="0" smtClean="0"/>
              <a:t>spatial </a:t>
            </a:r>
            <a:r>
              <a:rPr lang="en-US" dirty="0" smtClean="0"/>
              <a:t>region); </a:t>
            </a:r>
            <a:r>
              <a:rPr lang="en-US" dirty="0" smtClean="0"/>
              <a:t>eventually over </a:t>
            </a:r>
            <a:r>
              <a:rPr lang="en-US" dirty="0" smtClean="0"/>
              <a:t>all </a:t>
            </a:r>
            <a:r>
              <a:rPr lang="en-US" dirty="0" smtClean="0"/>
              <a:t>cells </a:t>
            </a:r>
            <a:r>
              <a:rPr lang="en-US" dirty="0" smtClean="0"/>
              <a:t>in </a:t>
            </a:r>
            <a:r>
              <a:rPr lang="en-US" dirty="0" smtClean="0"/>
              <a:t>block for better accuracy.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  <a:r>
              <a:rPr lang="en-US" smtClean="0"/>
              <a:t>: Probabilities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58</TotalTime>
  <Words>145</Words>
  <Application>Microsoft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TUD_wit_EN</vt:lpstr>
      <vt:lpstr>Object Detection in Medical Images</vt:lpstr>
      <vt:lpstr>Problem to be solved</vt:lpstr>
      <vt:lpstr>Histogram of Oriented Gradients </vt:lpstr>
      <vt:lpstr>Approaches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Meghna Hukeri</cp:lastModifiedBy>
  <cp:revision>7</cp:revision>
  <cp:lastPrinted>2003-01-17T08:35:50Z</cp:lastPrinted>
  <dcterms:created xsi:type="dcterms:W3CDTF">2016-01-26T12:06:57Z</dcterms:created>
  <dcterms:modified xsi:type="dcterms:W3CDTF">2016-01-26T13:11:21Z</dcterms:modified>
</cp:coreProperties>
</file>