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5" r:id="rId19"/>
    <p:sldId id="266" r:id="rId20"/>
  </p:sldIdLst>
  <p:sldSz cx="9144000" cy="6858000" type="screen4x3"/>
  <p:notesSz cx="6858000" cy="9144000"/>
  <p:embeddedFontLst>
    <p:embeddedFont>
      <p:font typeface="Robo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B1BC45-12B5-4E87-A283-8AE60006B7AA}">
  <a:tblStyle styleId="{87B1BC45-12B5-4E87-A283-8AE60006B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198"/>
      </p:cViewPr>
      <p:guideLst>
        <p:guide orient="horz" pos="4082"/>
        <p:guide orient="horz" pos="238"/>
        <p:guide pos="5533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840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 smtClean="0"/>
              <a:t>Архитектор 1С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24" y="1155612"/>
            <a:ext cx="3439114" cy="536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32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97" y="1294479"/>
            <a:ext cx="5573516" cy="534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32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86" y="1157163"/>
            <a:ext cx="5538872" cy="556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32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Интерфейсы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8" y="1892355"/>
            <a:ext cx="7901872" cy="329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51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Интерфейсы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219200"/>
            <a:ext cx="76485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54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Интерфейсы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228725"/>
            <a:ext cx="60674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189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Интерфейсы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35" y="1728198"/>
            <a:ext cx="62388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09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Интерфейсы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909763"/>
            <a:ext cx="46005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6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2053155100"/>
              </p:ext>
            </p:extLst>
          </p:nvPr>
        </p:nvGraphicFramePr>
        <p:xfrm>
          <a:off x="952500" y="2058925"/>
          <a:ext cx="7239000" cy="1923168"/>
        </p:xfrm>
        <a:graphic>
          <a:graphicData uri="http://schemas.openxmlformats.org/drawingml/2006/table">
            <a:tbl>
              <a:tblPr>
                <a:noFill/>
                <a:tableStyleId>{87B1BC45-12B5-4E87-A283-8AE60006B7AA}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Отработать технологию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практике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Внедрить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EDT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проектах нашей компании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Внедрить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СППР на проектах нашей компании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себя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отработать навыки работы с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lvl="0">
              <a:buSzPts val="1100"/>
            </a:pPr>
            <a:r>
              <a:rPr lang="ru" dirty="0"/>
              <a:t>Тема: </a:t>
            </a:r>
            <a:r>
              <a:rPr lang="ru-RU" sz="4000" dirty="0"/>
              <a:t>Оформление отпуска сотрудником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Тараско Мария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ООО </a:t>
            </a:r>
            <a:r>
              <a:rPr lang="en-US" dirty="0" smtClean="0"/>
              <a:t>“</a:t>
            </a:r>
            <a:r>
              <a:rPr lang="ru-RU" dirty="0" err="1" smtClean="0"/>
              <a:t>АксиТим</a:t>
            </a:r>
            <a:r>
              <a:rPr lang="ru-RU" dirty="0" smtClean="0"/>
              <a:t> Тех</a:t>
            </a:r>
            <a:r>
              <a:rPr lang="en-US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1362" y="3432140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1362" y="4309515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1362" y="2234039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1362" y="311346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1362" y="3922951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1362" y="4705001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1275665099"/>
              </p:ext>
            </p:extLst>
          </p:nvPr>
        </p:nvGraphicFramePr>
        <p:xfrm>
          <a:off x="952500" y="2058925"/>
          <a:ext cx="7239000" cy="1775370"/>
        </p:xfrm>
        <a:graphic>
          <a:graphicData uri="http://schemas.openxmlformats.org/drawingml/2006/table">
            <a:tbl>
              <a:tblPr>
                <a:noFill/>
                <a:tableStyleId>{87B1BC45-12B5-4E87-A283-8AE60006B7AA}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800" dirty="0" smtClean="0"/>
                        <a:t>Закрепить и продемонстрировать полученные знания и навыки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600" dirty="0" smtClean="0"/>
                        <a:t>Отработать навыки создания ТЗ и прототипов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4053607453"/>
              </p:ext>
            </p:extLst>
          </p:nvPr>
        </p:nvGraphicFramePr>
        <p:xfrm>
          <a:off x="952500" y="2058925"/>
          <a:ext cx="7239000" cy="2884752"/>
        </p:xfrm>
        <a:graphic>
          <a:graphicData uri="http://schemas.openxmlformats.org/drawingml/2006/table">
            <a:tbl>
              <a:tblPr>
                <a:noFill/>
                <a:tableStyleId>{87B1BC45-12B5-4E87-A283-8AE60006B7AA}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RMQ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Проектирование интерфейсов в 1С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:Maker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Разработка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схем в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PlantUml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r>
                        <a:rPr lang="en-US" sz="1700" b="1" baseline="0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="1" baseline="0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              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Разработка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автотестов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репозитарий</a:t>
            </a:r>
            <a:endParaRPr lang="ru-RU" dirty="0" smtClean="0"/>
          </a:p>
          <a:p>
            <a:pPr marL="12065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https://github.com/mariatarasko/otus.git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7" y="1603602"/>
            <a:ext cx="8421610" cy="403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5" y="1486111"/>
            <a:ext cx="55245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867611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175</Words>
  <Application>Microsoft Office PowerPoint</Application>
  <PresentationFormat>Экран (4:3)</PresentationFormat>
  <Paragraphs>53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Roboto</vt:lpstr>
      <vt:lpstr>Светлая тема</vt:lpstr>
      <vt:lpstr>Архитектор 1С </vt:lpstr>
      <vt:lpstr>Меня хорошо видно &amp; слышно?</vt:lpstr>
      <vt:lpstr>Защита проекта Тема: Оформление отпуска сотрудником </vt:lpstr>
      <vt:lpstr>План защиты</vt:lpstr>
      <vt:lpstr>Цели проекта</vt:lpstr>
      <vt:lpstr>Используемые технологии</vt:lpstr>
      <vt:lpstr>Что получилось</vt:lpstr>
      <vt:lpstr>Схемы (архитектура, БД)  </vt:lpstr>
      <vt:lpstr>Схемы (архитектура, БД)  </vt:lpstr>
      <vt:lpstr>Схемы (архитектура, БД)  </vt:lpstr>
      <vt:lpstr>Схемы (архитектура, БД)  </vt:lpstr>
      <vt:lpstr>Схемы (архитектура, БД)  </vt:lpstr>
      <vt:lpstr>Интерфейсы  </vt:lpstr>
      <vt:lpstr>Интерфейсы  </vt:lpstr>
      <vt:lpstr>Интерфейсы  </vt:lpstr>
      <vt:lpstr>Интерфейсы  </vt:lpstr>
      <vt:lpstr>Интерфейсы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1С</dc:title>
  <dc:creator>Мария</dc:creator>
  <cp:lastModifiedBy>Мария</cp:lastModifiedBy>
  <cp:revision>7</cp:revision>
  <dcterms:modified xsi:type="dcterms:W3CDTF">2024-08-12T07:22:15Z</dcterms:modified>
</cp:coreProperties>
</file>