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7" r:id="rId4"/>
    <p:sldId id="330" r:id="rId5"/>
    <p:sldId id="260" r:id="rId6"/>
    <p:sldId id="341" r:id="rId7"/>
    <p:sldId id="308" r:id="rId8"/>
    <p:sldId id="342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226" autoAdjust="0"/>
  </p:normalViewPr>
  <p:slideViewPr>
    <p:cSldViewPr snapToGrid="0" showGuides="1">
      <p:cViewPr>
        <p:scale>
          <a:sx n="75" d="100"/>
          <a:sy n="75" d="100"/>
        </p:scale>
        <p:origin x="965" y="293"/>
      </p:cViewPr>
      <p:guideLst>
        <p:guide orient="horz" pos="225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344200" y="421549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RO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Proiect de practică 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557560" y="5046494"/>
            <a:ext cx="1163444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RO" altLang="ko-KR" sz="1867" dirty="0">
                <a:solidFill>
                  <a:schemeClr val="bg1"/>
                </a:solidFill>
                <a:cs typeface="Arial" pitchFamily="34" charset="0"/>
              </a:rPr>
              <a:t>Simularea </a:t>
            </a:r>
            <a:r>
              <a:rPr lang="ro-RO" altLang="ko-KR" sz="1867" dirty="0" err="1">
                <a:solidFill>
                  <a:schemeClr val="bg1"/>
                </a:solidFill>
                <a:cs typeface="Arial" pitchFamily="34" charset="0"/>
              </a:rPr>
              <a:t>funcțonalității</a:t>
            </a:r>
            <a:r>
              <a:rPr lang="ro-RO" altLang="ko-KR" sz="1867" dirty="0">
                <a:solidFill>
                  <a:schemeClr val="bg1"/>
                </a:solidFill>
                <a:cs typeface="Arial" pitchFamily="34" charset="0"/>
              </a:rPr>
              <a:t> ștergătoarelor și a spălării farurilor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0405FE8B-38C7-7C76-184A-23B7E8362AC2}"/>
              </a:ext>
            </a:extLst>
          </p:cNvPr>
          <p:cNvSpPr txBox="1"/>
          <p:nvPr/>
        </p:nvSpPr>
        <p:spPr>
          <a:xfrm>
            <a:off x="8168640" y="5590170"/>
            <a:ext cx="369824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MD" altLang="ko-KR" sz="1867" dirty="0">
                <a:solidFill>
                  <a:schemeClr val="bg1"/>
                </a:solidFill>
                <a:cs typeface="Arial" pitchFamily="34" charset="0"/>
              </a:rPr>
              <a:t>TOBESCU MARIA-ANCUȚA</a:t>
            </a:r>
          </a:p>
          <a:p>
            <a:pPr algn="ctr"/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D7A947B-9423-4F6C-AC50-F3131BE8873E}"/>
              </a:ext>
            </a:extLst>
          </p:cNvPr>
          <p:cNvGrpSpPr/>
          <p:nvPr/>
        </p:nvGrpSpPr>
        <p:grpSpPr>
          <a:xfrm>
            <a:off x="8737106" y="4233927"/>
            <a:ext cx="3423225" cy="2069484"/>
            <a:chOff x="-548507" y="477868"/>
            <a:chExt cx="11570449" cy="635717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A868801-A9E8-41CB-BF22-E706DF36146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355753D-F937-4D98-B95B-A2942B8535F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15DEAEA-9DAB-4558-BD75-167E8E99D06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628D364-4348-4D8F-B455-47518532DF6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58B4BA2-373E-40AB-A42D-DF47D814BE1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2C48A08-A5C1-4C2D-9FB8-3127C81C0F1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29F234C5-411E-49A5-AF1A-F7783EE261E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F8939ECC-1B93-4603-9F8C-B1EF6862641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82E6868-4822-4CE6-92D2-65C42860956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955CF71-7B77-4452-A36C-A35ACC2CC47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06CCD0A-9C87-4788-99C2-015989CECCC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6322744-1448-473D-826C-D43CDE04EBA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ro-RO" dirty="0" err="1"/>
              <a:t>troducere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3D6CE-5950-450F-8B13-9A2BF3F48FEC}"/>
              </a:ext>
            </a:extLst>
          </p:cNvPr>
          <p:cNvSpPr/>
          <p:nvPr/>
        </p:nvSpPr>
        <p:spPr>
          <a:xfrm>
            <a:off x="9232997" y="4326261"/>
            <a:ext cx="2439136" cy="1750254"/>
          </a:xfrm>
          <a:prstGeom prst="rect">
            <a:avLst/>
          </a:prstGeom>
          <a:solidFill>
            <a:schemeClr val="tx1">
              <a:lumMod val="75000"/>
              <a:lumOff val="2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자유형: 도형 56">
            <a:extLst>
              <a:ext uri="{FF2B5EF4-FFF2-40B4-BE49-F238E27FC236}">
                <a16:creationId xmlns:a16="http://schemas.microsoft.com/office/drawing/2014/main" id="{DF8A9056-2BDC-4B1D-870B-674AB4706FB3}"/>
              </a:ext>
            </a:extLst>
          </p:cNvPr>
          <p:cNvSpPr/>
          <p:nvPr/>
        </p:nvSpPr>
        <p:spPr>
          <a:xfrm>
            <a:off x="9221415" y="3596980"/>
            <a:ext cx="2455486" cy="2429346"/>
          </a:xfrm>
          <a:custGeom>
            <a:avLst/>
            <a:gdLst>
              <a:gd name="connsiteX0" fmla="*/ 1105472 w 2315872"/>
              <a:gd name="connsiteY0" fmla="*/ 0 h 2531903"/>
              <a:gd name="connsiteX1" fmla="*/ 1303018 w 2315872"/>
              <a:gd name="connsiteY1" fmla="*/ 0 h 2531903"/>
              <a:gd name="connsiteX2" fmla="*/ 1461252 w 2315872"/>
              <a:gd name="connsiteY2" fmla="*/ 853676 h 2531903"/>
              <a:gd name="connsiteX3" fmla="*/ 1468099 w 2315872"/>
              <a:gd name="connsiteY3" fmla="*/ 875733 h 2531903"/>
              <a:gd name="connsiteX4" fmla="*/ 1481512 w 2315872"/>
              <a:gd name="connsiteY4" fmla="*/ 874451 h 2531903"/>
              <a:gd name="connsiteX5" fmla="*/ 1693009 w 2315872"/>
              <a:gd name="connsiteY5" fmla="*/ 951693 h 2531903"/>
              <a:gd name="connsiteX6" fmla="*/ 1778864 w 2315872"/>
              <a:gd name="connsiteY6" fmla="*/ 939250 h 2531903"/>
              <a:gd name="connsiteX7" fmla="*/ 1937868 w 2315872"/>
              <a:gd name="connsiteY7" fmla="*/ 980789 h 2531903"/>
              <a:gd name="connsiteX8" fmla="*/ 2073680 w 2315872"/>
              <a:gd name="connsiteY8" fmla="*/ 951181 h 2531903"/>
              <a:gd name="connsiteX9" fmla="*/ 2306734 w 2315872"/>
              <a:gd name="connsiteY9" fmla="*/ 1049617 h 2531903"/>
              <a:gd name="connsiteX10" fmla="*/ 2315872 w 2315872"/>
              <a:gd name="connsiteY10" fmla="*/ 2531903 h 2531903"/>
              <a:gd name="connsiteX11" fmla="*/ 0 w 2315872"/>
              <a:gd name="connsiteY11" fmla="*/ 2527276 h 2531903"/>
              <a:gd name="connsiteX12" fmla="*/ 0 w 2315872"/>
              <a:gd name="connsiteY12" fmla="*/ 1366197 h 2531903"/>
              <a:gd name="connsiteX13" fmla="*/ 9341 w 2315872"/>
              <a:gd name="connsiteY13" fmla="*/ 1367196 h 2531903"/>
              <a:gd name="connsiteX14" fmla="*/ 318333 w 2315872"/>
              <a:gd name="connsiteY14" fmla="*/ 1139063 h 2531903"/>
              <a:gd name="connsiteX15" fmla="*/ 343347 w 2315872"/>
              <a:gd name="connsiteY15" fmla="*/ 1141452 h 2531903"/>
              <a:gd name="connsiteX16" fmla="*/ 335416 w 2315872"/>
              <a:gd name="connsiteY16" fmla="*/ 1077386 h 2531903"/>
              <a:gd name="connsiteX17" fmla="*/ 655539 w 2315872"/>
              <a:gd name="connsiteY17" fmla="*/ 773978 h 2531903"/>
              <a:gd name="connsiteX18" fmla="*/ 750325 w 2315872"/>
              <a:gd name="connsiteY18" fmla="*/ 787508 h 2531903"/>
              <a:gd name="connsiteX19" fmla="*/ 829107 w 2315872"/>
              <a:gd name="connsiteY19" fmla="*/ 760300 h 2531903"/>
              <a:gd name="connsiteX20" fmla="*/ 954349 w 2315872"/>
              <a:gd name="connsiteY20" fmla="*/ 646554 h 2531903"/>
              <a:gd name="connsiteX21" fmla="*/ 988090 w 2315872"/>
              <a:gd name="connsiteY21" fmla="*/ 633279 h 253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15872" h="2531903">
                <a:moveTo>
                  <a:pt x="1105472" y="0"/>
                </a:moveTo>
                <a:lnTo>
                  <a:pt x="1303018" y="0"/>
                </a:lnTo>
                <a:lnTo>
                  <a:pt x="1461252" y="853676"/>
                </a:lnTo>
                <a:lnTo>
                  <a:pt x="1468099" y="875733"/>
                </a:lnTo>
                <a:lnTo>
                  <a:pt x="1481512" y="874451"/>
                </a:lnTo>
                <a:cubicBezTo>
                  <a:pt x="1562957" y="874451"/>
                  <a:pt x="1637299" y="903278"/>
                  <a:pt x="1693009" y="951693"/>
                </a:cubicBezTo>
                <a:cubicBezTo>
                  <a:pt x="1720087" y="943127"/>
                  <a:pt x="1748998" y="939250"/>
                  <a:pt x="1778864" y="939250"/>
                </a:cubicBezTo>
                <a:cubicBezTo>
                  <a:pt x="1837001" y="939250"/>
                  <a:pt x="1891518" y="953939"/>
                  <a:pt x="1937868" y="980789"/>
                </a:cubicBezTo>
                <a:cubicBezTo>
                  <a:pt x="1978812" y="961490"/>
                  <a:pt x="2024976" y="951181"/>
                  <a:pt x="2073680" y="951181"/>
                </a:cubicBezTo>
                <a:cubicBezTo>
                  <a:pt x="2166341" y="951181"/>
                  <a:pt x="2249809" y="988495"/>
                  <a:pt x="2306734" y="1049617"/>
                </a:cubicBezTo>
                <a:lnTo>
                  <a:pt x="2315872" y="2531903"/>
                </a:lnTo>
                <a:lnTo>
                  <a:pt x="0" y="2527276"/>
                </a:lnTo>
                <a:lnTo>
                  <a:pt x="0" y="1366197"/>
                </a:lnTo>
                <a:lnTo>
                  <a:pt x="9341" y="1367196"/>
                </a:lnTo>
                <a:cubicBezTo>
                  <a:pt x="43658" y="1235892"/>
                  <a:pt x="169064" y="1139063"/>
                  <a:pt x="318333" y="1139063"/>
                </a:cubicBezTo>
                <a:cubicBezTo>
                  <a:pt x="326787" y="1139063"/>
                  <a:pt x="335166" y="1139373"/>
                  <a:pt x="343347" y="1141452"/>
                </a:cubicBezTo>
                <a:cubicBezTo>
                  <a:pt x="337896" y="1120918"/>
                  <a:pt x="335416" y="1099426"/>
                  <a:pt x="335416" y="1077386"/>
                </a:cubicBezTo>
                <a:cubicBezTo>
                  <a:pt x="335416" y="909819"/>
                  <a:pt x="478741" y="773978"/>
                  <a:pt x="655539" y="773978"/>
                </a:cubicBezTo>
                <a:cubicBezTo>
                  <a:pt x="688541" y="773978"/>
                  <a:pt x="720376" y="778711"/>
                  <a:pt x="750325" y="787508"/>
                </a:cubicBezTo>
                <a:lnTo>
                  <a:pt x="829107" y="760300"/>
                </a:lnTo>
                <a:cubicBezTo>
                  <a:pt x="861027" y="713053"/>
                  <a:pt x="904014" y="673898"/>
                  <a:pt x="954349" y="646554"/>
                </a:cubicBezTo>
                <a:lnTo>
                  <a:pt x="988090" y="63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7" name="자유형: 도형 55">
            <a:extLst>
              <a:ext uri="{FF2B5EF4-FFF2-40B4-BE49-F238E27FC236}">
                <a16:creationId xmlns:a16="http://schemas.microsoft.com/office/drawing/2014/main" id="{03374357-B8FC-4EA5-B26F-0CDDC996048A}"/>
              </a:ext>
            </a:extLst>
          </p:cNvPr>
          <p:cNvSpPr/>
          <p:nvPr/>
        </p:nvSpPr>
        <p:spPr>
          <a:xfrm>
            <a:off x="9222955" y="3579122"/>
            <a:ext cx="2439135" cy="2447204"/>
          </a:xfrm>
          <a:custGeom>
            <a:avLst/>
            <a:gdLst>
              <a:gd name="connsiteX0" fmla="*/ 1150510 w 2306734"/>
              <a:gd name="connsiteY0" fmla="*/ 0 h 2545135"/>
              <a:gd name="connsiteX1" fmla="*/ 1257994 w 2306734"/>
              <a:gd name="connsiteY1" fmla="*/ 0 h 2545135"/>
              <a:gd name="connsiteX2" fmla="*/ 1369590 w 2306734"/>
              <a:gd name="connsiteY2" fmla="*/ 1306465 h 2545135"/>
              <a:gd name="connsiteX3" fmla="*/ 1407581 w 2306734"/>
              <a:gd name="connsiteY3" fmla="*/ 1350335 h 2545135"/>
              <a:gd name="connsiteX4" fmla="*/ 1624338 w 2306734"/>
              <a:gd name="connsiteY4" fmla="*/ 1503312 h 2545135"/>
              <a:gd name="connsiteX5" fmla="*/ 1733275 w 2306734"/>
              <a:gd name="connsiteY5" fmla="*/ 1482313 h 2545135"/>
              <a:gd name="connsiteX6" fmla="*/ 1820687 w 2306734"/>
              <a:gd name="connsiteY6" fmla="*/ 1496631 h 2545135"/>
              <a:gd name="connsiteX7" fmla="*/ 2109550 w 2306734"/>
              <a:gd name="connsiteY7" fmla="*/ 1281367 h 2545135"/>
              <a:gd name="connsiteX8" fmla="*/ 2306734 w 2306734"/>
              <a:gd name="connsiteY8" fmla="*/ 1357093 h 2545135"/>
              <a:gd name="connsiteX9" fmla="*/ 2306734 w 2306734"/>
              <a:gd name="connsiteY9" fmla="*/ 2545135 h 2545135"/>
              <a:gd name="connsiteX10" fmla="*/ 0 w 2306734"/>
              <a:gd name="connsiteY10" fmla="*/ 2545135 h 2545135"/>
              <a:gd name="connsiteX11" fmla="*/ 0 w 2306734"/>
              <a:gd name="connsiteY11" fmla="*/ 1864764 h 2545135"/>
              <a:gd name="connsiteX12" fmla="*/ 210730 w 2306734"/>
              <a:gd name="connsiteY12" fmla="*/ 1778935 h 2545135"/>
              <a:gd name="connsiteX13" fmla="*/ 346789 w 2306734"/>
              <a:gd name="connsiteY13" fmla="*/ 1812526 h 2545135"/>
              <a:gd name="connsiteX14" fmla="*/ 539025 w 2306734"/>
              <a:gd name="connsiteY14" fmla="*/ 1602716 h 2545135"/>
              <a:gd name="connsiteX15" fmla="*/ 836862 w 2306734"/>
              <a:gd name="connsiteY15" fmla="*/ 1354583 h 2545135"/>
              <a:gd name="connsiteX16" fmla="*/ 861940 w 2306734"/>
              <a:gd name="connsiteY16" fmla="*/ 1358186 h 2545135"/>
              <a:gd name="connsiteX17" fmla="*/ 866201 w 2306734"/>
              <a:gd name="connsiteY17" fmla="*/ 1350335 h 2545135"/>
              <a:gd name="connsiteX18" fmla="*/ 981290 w 2306734"/>
              <a:gd name="connsiteY18" fmla="*/ 1245810 h 2545135"/>
              <a:gd name="connsiteX19" fmla="*/ 1046280 w 2306734"/>
              <a:gd name="connsiteY19" fmla="*/ 1220240 h 254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06734" h="2545135">
                <a:moveTo>
                  <a:pt x="1150510" y="0"/>
                </a:moveTo>
                <a:lnTo>
                  <a:pt x="1257994" y="0"/>
                </a:lnTo>
                <a:lnTo>
                  <a:pt x="1369590" y="1306465"/>
                </a:lnTo>
                <a:lnTo>
                  <a:pt x="1407581" y="1350335"/>
                </a:lnTo>
                <a:cubicBezTo>
                  <a:pt x="1543841" y="1383039"/>
                  <a:pt x="1561230" y="1415744"/>
                  <a:pt x="1624338" y="1503312"/>
                </a:cubicBezTo>
                <a:cubicBezTo>
                  <a:pt x="1657942" y="1489486"/>
                  <a:pt x="1694771" y="1482313"/>
                  <a:pt x="1733275" y="1482313"/>
                </a:cubicBezTo>
                <a:cubicBezTo>
                  <a:pt x="1763818" y="1482313"/>
                  <a:pt x="1793307" y="1486827"/>
                  <a:pt x="1820687" y="1496631"/>
                </a:cubicBezTo>
                <a:cubicBezTo>
                  <a:pt x="1857174" y="1371843"/>
                  <a:pt x="1972797" y="1281367"/>
                  <a:pt x="2109550" y="1281367"/>
                </a:cubicBezTo>
                <a:cubicBezTo>
                  <a:pt x="2185561" y="1281367"/>
                  <a:pt x="2255041" y="1309319"/>
                  <a:pt x="2306734" y="1357093"/>
                </a:cubicBezTo>
                <a:lnTo>
                  <a:pt x="2306734" y="2545135"/>
                </a:lnTo>
                <a:lnTo>
                  <a:pt x="0" y="2545135"/>
                </a:lnTo>
                <a:lnTo>
                  <a:pt x="0" y="1864764"/>
                </a:lnTo>
                <a:cubicBezTo>
                  <a:pt x="54196" y="1811523"/>
                  <a:pt x="128658" y="1778935"/>
                  <a:pt x="210730" y="1778935"/>
                </a:cubicBezTo>
                <a:cubicBezTo>
                  <a:pt x="259882" y="1778935"/>
                  <a:pt x="306307" y="1790624"/>
                  <a:pt x="346789" y="1812526"/>
                </a:cubicBezTo>
                <a:cubicBezTo>
                  <a:pt x="369874" y="1713549"/>
                  <a:pt x="443556" y="1634731"/>
                  <a:pt x="539025" y="1602716"/>
                </a:cubicBezTo>
                <a:cubicBezTo>
                  <a:pt x="564520" y="1461492"/>
                  <a:pt x="688206" y="1354583"/>
                  <a:pt x="836862" y="1354583"/>
                </a:cubicBezTo>
                <a:lnTo>
                  <a:pt x="861940" y="1358186"/>
                </a:lnTo>
                <a:lnTo>
                  <a:pt x="866201" y="1350335"/>
                </a:lnTo>
                <a:cubicBezTo>
                  <a:pt x="895533" y="1306918"/>
                  <a:pt x="935036" y="1270937"/>
                  <a:pt x="981290" y="1245810"/>
                </a:cubicBezTo>
                <a:lnTo>
                  <a:pt x="1046280" y="12202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Oval 17">
            <a:extLst>
              <a:ext uri="{FF2B5EF4-FFF2-40B4-BE49-F238E27FC236}">
                <a16:creationId xmlns:a16="http://schemas.microsoft.com/office/drawing/2014/main" id="{D27A2411-E69B-44AF-AAF0-8156FFE628DB}"/>
              </a:ext>
            </a:extLst>
          </p:cNvPr>
          <p:cNvSpPr/>
          <p:nvPr/>
        </p:nvSpPr>
        <p:spPr>
          <a:xfrm>
            <a:off x="9930094" y="2059822"/>
            <a:ext cx="1080103" cy="1777970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C7750-3716-4CBD-8535-0E2EF674E74B}"/>
              </a:ext>
            </a:extLst>
          </p:cNvPr>
          <p:cNvSpPr txBox="1"/>
          <p:nvPr/>
        </p:nvSpPr>
        <p:spPr>
          <a:xfrm>
            <a:off x="9748679" y="5307382"/>
            <a:ext cx="1411922" cy="5078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5FE90B82-3CEE-4F12-A7D7-074BA99C9B59}"/>
              </a:ext>
            </a:extLst>
          </p:cNvPr>
          <p:cNvSpPr txBox="1">
            <a:spLocks/>
          </p:cNvSpPr>
          <p:nvPr/>
        </p:nvSpPr>
        <p:spPr>
          <a:xfrm>
            <a:off x="8106308" y="3891927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grpSp>
        <p:nvGrpSpPr>
          <p:cNvPr id="53" name="Graphic 2">
            <a:extLst>
              <a:ext uri="{FF2B5EF4-FFF2-40B4-BE49-F238E27FC236}">
                <a16:creationId xmlns:a16="http://schemas.microsoft.com/office/drawing/2014/main" id="{9750FE4D-1FAF-0878-875E-4B50971C495E}"/>
              </a:ext>
            </a:extLst>
          </p:cNvPr>
          <p:cNvGrpSpPr/>
          <p:nvPr/>
        </p:nvGrpSpPr>
        <p:grpSpPr>
          <a:xfrm>
            <a:off x="323529" y="4233927"/>
            <a:ext cx="1151194" cy="2051734"/>
            <a:chOff x="8544520" y="2061601"/>
            <a:chExt cx="2443203" cy="4312740"/>
          </a:xfrm>
        </p:grpSpPr>
        <p:sp>
          <p:nvSpPr>
            <p:cNvPr id="54" name="Freeform: Shape 203">
              <a:extLst>
                <a:ext uri="{FF2B5EF4-FFF2-40B4-BE49-F238E27FC236}">
                  <a16:creationId xmlns:a16="http://schemas.microsoft.com/office/drawing/2014/main" id="{0E62525F-950D-DC62-73EB-62CFD4FED827}"/>
                </a:ext>
              </a:extLst>
            </p:cNvPr>
            <p:cNvSpPr/>
            <p:nvPr/>
          </p:nvSpPr>
          <p:spPr>
            <a:xfrm>
              <a:off x="9313776" y="3984915"/>
              <a:ext cx="1448107" cy="2378198"/>
            </a:xfrm>
            <a:custGeom>
              <a:avLst/>
              <a:gdLst>
                <a:gd name="connsiteX0" fmla="*/ 1076207 w 1448107"/>
                <a:gd name="connsiteY0" fmla="*/ 754477 h 2378198"/>
                <a:gd name="connsiteX1" fmla="*/ 1077744 w 1448107"/>
                <a:gd name="connsiteY1" fmla="*/ 720160 h 2378198"/>
                <a:gd name="connsiteX2" fmla="*/ 1168404 w 1448107"/>
                <a:gd name="connsiteY2" fmla="*/ 604914 h 2378198"/>
                <a:gd name="connsiteX3" fmla="*/ 1214502 w 1448107"/>
                <a:gd name="connsiteY3" fmla="*/ 492742 h 2378198"/>
                <a:gd name="connsiteX4" fmla="*/ 1225770 w 1448107"/>
                <a:gd name="connsiteY4" fmla="*/ 18443 h 2378198"/>
                <a:gd name="connsiteX5" fmla="*/ 1206819 w 1448107"/>
                <a:gd name="connsiteY5" fmla="*/ 4 h 2378198"/>
                <a:gd name="connsiteX6" fmla="*/ 35925 w 1448107"/>
                <a:gd name="connsiteY6" fmla="*/ 54297 h 2378198"/>
                <a:gd name="connsiteX7" fmla="*/ 583 w 1448107"/>
                <a:gd name="connsiteY7" fmla="*/ 91176 h 2378198"/>
                <a:gd name="connsiteX8" fmla="*/ 12364 w 1448107"/>
                <a:gd name="connsiteY8" fmla="*/ 276081 h 2378198"/>
                <a:gd name="connsiteX9" fmla="*/ 53340 w 1448107"/>
                <a:gd name="connsiteY9" fmla="*/ 332935 h 2378198"/>
                <a:gd name="connsiteX10" fmla="*/ 624445 w 1448107"/>
                <a:gd name="connsiteY10" fmla="*/ 632573 h 2378198"/>
                <a:gd name="connsiteX11" fmla="*/ 638275 w 1448107"/>
                <a:gd name="connsiteY11" fmla="*/ 653574 h 2378198"/>
                <a:gd name="connsiteX12" fmla="*/ 658763 w 1448107"/>
                <a:gd name="connsiteY12" fmla="*/ 1274875 h 2378198"/>
                <a:gd name="connsiteX13" fmla="*/ 679251 w 1448107"/>
                <a:gd name="connsiteY13" fmla="*/ 1297411 h 2378198"/>
                <a:gd name="connsiteX14" fmla="*/ 812936 w 1448107"/>
                <a:gd name="connsiteY14" fmla="*/ 1300997 h 2378198"/>
                <a:gd name="connsiteX15" fmla="*/ 850838 w 1448107"/>
                <a:gd name="connsiteY15" fmla="*/ 1308680 h 2378198"/>
                <a:gd name="connsiteX16" fmla="*/ 868253 w 1448107"/>
                <a:gd name="connsiteY16" fmla="*/ 1438779 h 2378198"/>
                <a:gd name="connsiteX17" fmla="*/ 937401 w 1448107"/>
                <a:gd name="connsiteY17" fmla="*/ 2358694 h 2378198"/>
                <a:gd name="connsiteX18" fmla="*/ 960450 w 1448107"/>
                <a:gd name="connsiteY18" fmla="*/ 2378157 h 2378198"/>
                <a:gd name="connsiteX19" fmla="*/ 1141769 w 1448107"/>
                <a:gd name="connsiteY19" fmla="*/ 2365865 h 2378198"/>
                <a:gd name="connsiteX20" fmla="*/ 1161745 w 1448107"/>
                <a:gd name="connsiteY20" fmla="*/ 2345377 h 2378198"/>
                <a:gd name="connsiteX21" fmla="*/ 1169940 w 1448107"/>
                <a:gd name="connsiteY21" fmla="*/ 1518171 h 2378198"/>
                <a:gd name="connsiteX22" fmla="*/ 1189916 w 1448107"/>
                <a:gd name="connsiteY22" fmla="*/ 1494097 h 2378198"/>
                <a:gd name="connsiteX23" fmla="*/ 1429627 w 1448107"/>
                <a:gd name="connsiteY23" fmla="*/ 1450047 h 2378198"/>
                <a:gd name="connsiteX24" fmla="*/ 1448066 w 1448107"/>
                <a:gd name="connsiteY24" fmla="*/ 1425974 h 2378198"/>
                <a:gd name="connsiteX25" fmla="*/ 1444481 w 1448107"/>
                <a:gd name="connsiteY25" fmla="*/ 1294338 h 2378198"/>
                <a:gd name="connsiteX26" fmla="*/ 1076207 w 1448107"/>
                <a:gd name="connsiteY26" fmla="*/ 754477 h 23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48107" h="2378198">
                  <a:moveTo>
                    <a:pt x="1076207" y="754477"/>
                  </a:moveTo>
                  <a:cubicBezTo>
                    <a:pt x="1067500" y="741672"/>
                    <a:pt x="1068012" y="732453"/>
                    <a:pt x="1077744" y="720160"/>
                  </a:cubicBezTo>
                  <a:cubicBezTo>
                    <a:pt x="1108476" y="682257"/>
                    <a:pt x="1137159" y="642305"/>
                    <a:pt x="1168404" y="604914"/>
                  </a:cubicBezTo>
                  <a:cubicBezTo>
                    <a:pt x="1195550" y="572134"/>
                    <a:pt x="1216551" y="538328"/>
                    <a:pt x="1214502" y="492742"/>
                  </a:cubicBezTo>
                  <a:cubicBezTo>
                    <a:pt x="1211429" y="416424"/>
                    <a:pt x="1226283" y="95273"/>
                    <a:pt x="1225770" y="18443"/>
                  </a:cubicBezTo>
                  <a:cubicBezTo>
                    <a:pt x="1225770" y="5126"/>
                    <a:pt x="1220136" y="516"/>
                    <a:pt x="1206819" y="4"/>
                  </a:cubicBezTo>
                  <a:cubicBezTo>
                    <a:pt x="1191453" y="-508"/>
                    <a:pt x="139390" y="49688"/>
                    <a:pt x="35925" y="54297"/>
                  </a:cubicBezTo>
                  <a:cubicBezTo>
                    <a:pt x="71" y="55834"/>
                    <a:pt x="-1465" y="54810"/>
                    <a:pt x="583" y="91176"/>
                  </a:cubicBezTo>
                  <a:cubicBezTo>
                    <a:pt x="3657" y="152640"/>
                    <a:pt x="9291" y="214104"/>
                    <a:pt x="12364" y="276081"/>
                  </a:cubicBezTo>
                  <a:cubicBezTo>
                    <a:pt x="13901" y="305276"/>
                    <a:pt x="24145" y="324740"/>
                    <a:pt x="53340" y="332935"/>
                  </a:cubicBezTo>
                  <a:cubicBezTo>
                    <a:pt x="61023" y="334984"/>
                    <a:pt x="587054" y="613110"/>
                    <a:pt x="624445" y="632573"/>
                  </a:cubicBezTo>
                  <a:cubicBezTo>
                    <a:pt x="633153" y="637183"/>
                    <a:pt x="638275" y="643330"/>
                    <a:pt x="638275" y="653574"/>
                  </a:cubicBezTo>
                  <a:cubicBezTo>
                    <a:pt x="643397" y="762673"/>
                    <a:pt x="659275" y="1262582"/>
                    <a:pt x="658763" y="1274875"/>
                  </a:cubicBezTo>
                  <a:cubicBezTo>
                    <a:pt x="658251" y="1288704"/>
                    <a:pt x="663373" y="1297411"/>
                    <a:pt x="679251" y="1297411"/>
                  </a:cubicBezTo>
                  <a:cubicBezTo>
                    <a:pt x="723812" y="1297411"/>
                    <a:pt x="768374" y="1300997"/>
                    <a:pt x="812936" y="1300997"/>
                  </a:cubicBezTo>
                  <a:cubicBezTo>
                    <a:pt x="828302" y="1300997"/>
                    <a:pt x="841619" y="1300997"/>
                    <a:pt x="850838" y="1308680"/>
                  </a:cubicBezTo>
                  <a:cubicBezTo>
                    <a:pt x="864156" y="1319948"/>
                    <a:pt x="867229" y="1417267"/>
                    <a:pt x="868253" y="1438779"/>
                  </a:cubicBezTo>
                  <a:cubicBezTo>
                    <a:pt x="873375" y="1515097"/>
                    <a:pt x="932791" y="2304400"/>
                    <a:pt x="937401" y="2358694"/>
                  </a:cubicBezTo>
                  <a:cubicBezTo>
                    <a:pt x="938937" y="2374572"/>
                    <a:pt x="944571" y="2378670"/>
                    <a:pt x="960450" y="2378157"/>
                  </a:cubicBezTo>
                  <a:cubicBezTo>
                    <a:pt x="1020890" y="2374572"/>
                    <a:pt x="1081329" y="2367401"/>
                    <a:pt x="1141769" y="2365865"/>
                  </a:cubicBezTo>
                  <a:cubicBezTo>
                    <a:pt x="1154574" y="2365352"/>
                    <a:pt x="1160721" y="2360230"/>
                    <a:pt x="1161745" y="2345377"/>
                  </a:cubicBezTo>
                  <a:cubicBezTo>
                    <a:pt x="1165843" y="2289034"/>
                    <a:pt x="1169428" y="1580659"/>
                    <a:pt x="1169940" y="1518171"/>
                  </a:cubicBezTo>
                  <a:cubicBezTo>
                    <a:pt x="1169940" y="1503829"/>
                    <a:pt x="1173526" y="1496146"/>
                    <a:pt x="1189916" y="1494097"/>
                  </a:cubicBezTo>
                  <a:cubicBezTo>
                    <a:pt x="1210916" y="1491024"/>
                    <a:pt x="1370211" y="1460804"/>
                    <a:pt x="1429627" y="1450047"/>
                  </a:cubicBezTo>
                  <a:cubicBezTo>
                    <a:pt x="1444481" y="1447486"/>
                    <a:pt x="1448578" y="1440828"/>
                    <a:pt x="1448066" y="1425974"/>
                  </a:cubicBezTo>
                  <a:cubicBezTo>
                    <a:pt x="1446529" y="1381925"/>
                    <a:pt x="1443456" y="1338387"/>
                    <a:pt x="1444481" y="1294338"/>
                  </a:cubicBezTo>
                  <a:cubicBezTo>
                    <a:pt x="1443968" y="1281533"/>
                    <a:pt x="1155599" y="866137"/>
                    <a:pt x="1076207" y="754477"/>
                  </a:cubicBezTo>
                  <a:close/>
                </a:path>
              </a:pathLst>
            </a:custGeom>
            <a:solidFill>
              <a:schemeClr val="accent6"/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204">
              <a:extLst>
                <a:ext uri="{FF2B5EF4-FFF2-40B4-BE49-F238E27FC236}">
                  <a16:creationId xmlns:a16="http://schemas.microsoft.com/office/drawing/2014/main" id="{8FBA12E2-BE74-652C-8CE1-7BAF21C59485}"/>
                </a:ext>
              </a:extLst>
            </p:cNvPr>
            <p:cNvSpPr/>
            <p:nvPr/>
          </p:nvSpPr>
          <p:spPr>
            <a:xfrm>
              <a:off x="8800872" y="3988656"/>
              <a:ext cx="975815" cy="2386238"/>
            </a:xfrm>
            <a:custGeom>
              <a:avLst/>
              <a:gdLst>
                <a:gd name="connsiteX0" fmla="*/ 965249 w 975815"/>
                <a:gd name="connsiteY0" fmla="*/ 779419 h 2386238"/>
                <a:gd name="connsiteX1" fmla="*/ 384412 w 975815"/>
                <a:gd name="connsiteY1" fmla="*/ 387072 h 2386238"/>
                <a:gd name="connsiteX2" fmla="*/ 366485 w 975815"/>
                <a:gd name="connsiteY2" fmla="*/ 359926 h 2386238"/>
                <a:gd name="connsiteX3" fmla="*/ 358289 w 975815"/>
                <a:gd name="connsiteY3" fmla="*/ 35702 h 2386238"/>
                <a:gd name="connsiteX4" fmla="*/ 331655 w 975815"/>
                <a:gd name="connsiteY4" fmla="*/ 11116 h 2386238"/>
                <a:gd name="connsiteX5" fmla="*/ 162628 w 975815"/>
                <a:gd name="connsiteY5" fmla="*/ 360 h 2386238"/>
                <a:gd name="connsiteX6" fmla="*/ 134969 w 975815"/>
                <a:gd name="connsiteY6" fmla="*/ 24434 h 2386238"/>
                <a:gd name="connsiteX7" fmla="*/ 145213 w 975815"/>
                <a:gd name="connsiteY7" fmla="*/ 450586 h 2386238"/>
                <a:gd name="connsiteX8" fmla="*/ 188750 w 975815"/>
                <a:gd name="connsiteY8" fmla="*/ 537660 h 2386238"/>
                <a:gd name="connsiteX9" fmla="*/ 389021 w 975815"/>
                <a:gd name="connsiteY9" fmla="*/ 701052 h 2386238"/>
                <a:gd name="connsiteX10" fmla="*/ 399265 w 975815"/>
                <a:gd name="connsiteY10" fmla="*/ 728199 h 2386238"/>
                <a:gd name="connsiteX11" fmla="*/ 369046 w 975815"/>
                <a:gd name="connsiteY11" fmla="*/ 875713 h 2386238"/>
                <a:gd name="connsiteX12" fmla="*/ 341387 w 975815"/>
                <a:gd name="connsiteY12" fmla="*/ 917714 h 2386238"/>
                <a:gd name="connsiteX13" fmla="*/ 89383 w 975815"/>
                <a:gd name="connsiteY13" fmla="*/ 1099546 h 2386238"/>
                <a:gd name="connsiteX14" fmla="*/ 65310 w 975815"/>
                <a:gd name="connsiteY14" fmla="*/ 1130790 h 2386238"/>
                <a:gd name="connsiteX15" fmla="*/ 1285 w 975815"/>
                <a:gd name="connsiteY15" fmla="*/ 1422745 h 2386238"/>
                <a:gd name="connsiteX16" fmla="*/ 19212 w 975815"/>
                <a:gd name="connsiteY16" fmla="*/ 1451428 h 2386238"/>
                <a:gd name="connsiteX17" fmla="*/ 42261 w 975815"/>
                <a:gd name="connsiteY17" fmla="*/ 1457574 h 2386238"/>
                <a:gd name="connsiteX18" fmla="*/ 357777 w 975815"/>
                <a:gd name="connsiteY18" fmla="*/ 1547722 h 2386238"/>
                <a:gd name="connsiteX19" fmla="*/ 398753 w 975815"/>
                <a:gd name="connsiteY19" fmla="*/ 1597918 h 2386238"/>
                <a:gd name="connsiteX20" fmla="*/ 447412 w 975815"/>
                <a:gd name="connsiteY20" fmla="*/ 2368269 h 2386238"/>
                <a:gd name="connsiteX21" fmla="*/ 467388 w 975815"/>
                <a:gd name="connsiteY21" fmla="*/ 2386196 h 2386238"/>
                <a:gd name="connsiteX22" fmla="*/ 621561 w 975815"/>
                <a:gd name="connsiteY22" fmla="*/ 2381587 h 2386238"/>
                <a:gd name="connsiteX23" fmla="*/ 644610 w 975815"/>
                <a:gd name="connsiteY23" fmla="*/ 2357001 h 2386238"/>
                <a:gd name="connsiteX24" fmla="*/ 666123 w 975815"/>
                <a:gd name="connsiteY24" fmla="*/ 1579991 h 2386238"/>
                <a:gd name="connsiteX25" fmla="*/ 673293 w 975815"/>
                <a:gd name="connsiteY25" fmla="*/ 1546698 h 2386238"/>
                <a:gd name="connsiteX26" fmla="*/ 725026 w 975815"/>
                <a:gd name="connsiteY26" fmla="*/ 1426330 h 2386238"/>
                <a:gd name="connsiteX27" fmla="*/ 779831 w 975815"/>
                <a:gd name="connsiteY27" fmla="*/ 1195839 h 2386238"/>
                <a:gd name="connsiteX28" fmla="*/ 779319 w 975815"/>
                <a:gd name="connsiteY28" fmla="*/ 898250 h 2386238"/>
                <a:gd name="connsiteX29" fmla="*/ 808003 w 975815"/>
                <a:gd name="connsiteY29" fmla="*/ 857786 h 2386238"/>
                <a:gd name="connsiteX30" fmla="*/ 963200 w 975815"/>
                <a:gd name="connsiteY30" fmla="*/ 798883 h 2386238"/>
                <a:gd name="connsiteX31" fmla="*/ 975493 w 975815"/>
                <a:gd name="connsiteY31" fmla="*/ 791200 h 2386238"/>
                <a:gd name="connsiteX32" fmla="*/ 965249 w 975815"/>
                <a:gd name="connsiteY32" fmla="*/ 779419 h 238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75815" h="2386238">
                  <a:moveTo>
                    <a:pt x="965249" y="779419"/>
                  </a:moveTo>
                  <a:cubicBezTo>
                    <a:pt x="877150" y="720004"/>
                    <a:pt x="489925" y="458269"/>
                    <a:pt x="384412" y="387072"/>
                  </a:cubicBezTo>
                  <a:cubicBezTo>
                    <a:pt x="374168" y="380414"/>
                    <a:pt x="365460" y="373243"/>
                    <a:pt x="366485" y="359926"/>
                  </a:cubicBezTo>
                  <a:cubicBezTo>
                    <a:pt x="368533" y="324584"/>
                    <a:pt x="358289" y="38263"/>
                    <a:pt x="358289" y="35702"/>
                  </a:cubicBezTo>
                  <a:cubicBezTo>
                    <a:pt x="357265" y="18799"/>
                    <a:pt x="350094" y="11628"/>
                    <a:pt x="331655" y="11116"/>
                  </a:cubicBezTo>
                  <a:cubicBezTo>
                    <a:pt x="275313" y="9067"/>
                    <a:pt x="218970" y="4458"/>
                    <a:pt x="162628" y="360"/>
                  </a:cubicBezTo>
                  <a:cubicBezTo>
                    <a:pt x="139067" y="-1177"/>
                    <a:pt x="133945" y="1384"/>
                    <a:pt x="134969" y="24434"/>
                  </a:cubicBezTo>
                  <a:cubicBezTo>
                    <a:pt x="137530" y="96142"/>
                    <a:pt x="147774" y="380414"/>
                    <a:pt x="145213" y="450586"/>
                  </a:cubicBezTo>
                  <a:cubicBezTo>
                    <a:pt x="143677" y="490025"/>
                    <a:pt x="158531" y="514611"/>
                    <a:pt x="188750" y="537660"/>
                  </a:cubicBezTo>
                  <a:cubicBezTo>
                    <a:pt x="256873" y="590417"/>
                    <a:pt x="322435" y="646247"/>
                    <a:pt x="389021" y="701052"/>
                  </a:cubicBezTo>
                  <a:cubicBezTo>
                    <a:pt x="397729" y="708223"/>
                    <a:pt x="401826" y="715906"/>
                    <a:pt x="399265" y="728199"/>
                  </a:cubicBezTo>
                  <a:cubicBezTo>
                    <a:pt x="388509" y="777370"/>
                    <a:pt x="378777" y="826542"/>
                    <a:pt x="369046" y="875713"/>
                  </a:cubicBezTo>
                  <a:cubicBezTo>
                    <a:pt x="365460" y="894152"/>
                    <a:pt x="356753" y="906957"/>
                    <a:pt x="341387" y="917714"/>
                  </a:cubicBezTo>
                  <a:cubicBezTo>
                    <a:pt x="256873" y="978154"/>
                    <a:pt x="173384" y="1039105"/>
                    <a:pt x="89383" y="1099546"/>
                  </a:cubicBezTo>
                  <a:cubicBezTo>
                    <a:pt x="78115" y="1107741"/>
                    <a:pt x="67871" y="1115424"/>
                    <a:pt x="65310" y="1130790"/>
                  </a:cubicBezTo>
                  <a:cubicBezTo>
                    <a:pt x="60188" y="1159473"/>
                    <a:pt x="6919" y="1400720"/>
                    <a:pt x="1285" y="1422745"/>
                  </a:cubicBezTo>
                  <a:cubicBezTo>
                    <a:pt x="-2813" y="1438111"/>
                    <a:pt x="2821" y="1447843"/>
                    <a:pt x="19212" y="1451428"/>
                  </a:cubicBezTo>
                  <a:cubicBezTo>
                    <a:pt x="26895" y="1452965"/>
                    <a:pt x="34578" y="1455013"/>
                    <a:pt x="42261" y="1457574"/>
                  </a:cubicBezTo>
                  <a:cubicBezTo>
                    <a:pt x="147262" y="1488307"/>
                    <a:pt x="252776" y="1516990"/>
                    <a:pt x="357777" y="1547722"/>
                  </a:cubicBezTo>
                  <a:cubicBezTo>
                    <a:pt x="376216" y="1553356"/>
                    <a:pt x="398241" y="1578966"/>
                    <a:pt x="398753" y="1597918"/>
                  </a:cubicBezTo>
                  <a:cubicBezTo>
                    <a:pt x="399265" y="1613284"/>
                    <a:pt x="442290" y="2263780"/>
                    <a:pt x="447412" y="2368269"/>
                  </a:cubicBezTo>
                  <a:cubicBezTo>
                    <a:pt x="447925" y="2382611"/>
                    <a:pt x="453047" y="2386709"/>
                    <a:pt x="467388" y="2386196"/>
                  </a:cubicBezTo>
                  <a:cubicBezTo>
                    <a:pt x="518609" y="2384148"/>
                    <a:pt x="570341" y="2382099"/>
                    <a:pt x="621561" y="2381587"/>
                  </a:cubicBezTo>
                  <a:cubicBezTo>
                    <a:pt x="640000" y="2381587"/>
                    <a:pt x="644610" y="2373904"/>
                    <a:pt x="644610" y="2357001"/>
                  </a:cubicBezTo>
                  <a:cubicBezTo>
                    <a:pt x="645635" y="2274537"/>
                    <a:pt x="664074" y="1651699"/>
                    <a:pt x="666123" y="1579991"/>
                  </a:cubicBezTo>
                  <a:cubicBezTo>
                    <a:pt x="666635" y="1568210"/>
                    <a:pt x="668684" y="1557454"/>
                    <a:pt x="673293" y="1546698"/>
                  </a:cubicBezTo>
                  <a:cubicBezTo>
                    <a:pt x="690708" y="1506746"/>
                    <a:pt x="703513" y="1464233"/>
                    <a:pt x="725026" y="1426330"/>
                  </a:cubicBezTo>
                  <a:cubicBezTo>
                    <a:pt x="786490" y="1318768"/>
                    <a:pt x="776246" y="1345914"/>
                    <a:pt x="779831" y="1195839"/>
                  </a:cubicBezTo>
                  <a:cubicBezTo>
                    <a:pt x="782393" y="1096472"/>
                    <a:pt x="780856" y="997617"/>
                    <a:pt x="779319" y="898250"/>
                  </a:cubicBezTo>
                  <a:cubicBezTo>
                    <a:pt x="778807" y="875201"/>
                    <a:pt x="787515" y="865469"/>
                    <a:pt x="808003" y="857786"/>
                  </a:cubicBezTo>
                  <a:cubicBezTo>
                    <a:pt x="860247" y="839347"/>
                    <a:pt x="911467" y="818859"/>
                    <a:pt x="963200" y="798883"/>
                  </a:cubicBezTo>
                  <a:cubicBezTo>
                    <a:pt x="967810" y="797346"/>
                    <a:pt x="974468" y="796834"/>
                    <a:pt x="975493" y="791200"/>
                  </a:cubicBezTo>
                  <a:cubicBezTo>
                    <a:pt x="977541" y="784029"/>
                    <a:pt x="969346" y="782492"/>
                    <a:pt x="965249" y="779419"/>
                  </a:cubicBezTo>
                  <a:close/>
                </a:path>
              </a:pathLst>
            </a:custGeom>
            <a:solidFill>
              <a:schemeClr val="accent6"/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205">
              <a:extLst>
                <a:ext uri="{FF2B5EF4-FFF2-40B4-BE49-F238E27FC236}">
                  <a16:creationId xmlns:a16="http://schemas.microsoft.com/office/drawing/2014/main" id="{F3311880-746C-ACDC-B269-A501E448F732}"/>
                </a:ext>
              </a:extLst>
            </p:cNvPr>
            <p:cNvSpPr/>
            <p:nvPr/>
          </p:nvSpPr>
          <p:spPr>
            <a:xfrm>
              <a:off x="8544791" y="2061601"/>
              <a:ext cx="2445519" cy="3786974"/>
            </a:xfrm>
            <a:custGeom>
              <a:avLst/>
              <a:gdLst>
                <a:gd name="connsiteX0" fmla="*/ 2436273 w 2445519"/>
                <a:gd name="connsiteY0" fmla="*/ 3227897 h 3786974"/>
                <a:gd name="connsiteX1" fmla="*/ 2431151 w 2445519"/>
                <a:gd name="connsiteY1" fmla="*/ 3208945 h 3786974"/>
                <a:gd name="connsiteX2" fmla="*/ 2430639 w 2445519"/>
                <a:gd name="connsiteY2" fmla="*/ 3208945 h 3786974"/>
                <a:gd name="connsiteX3" fmla="*/ 2429614 w 2445519"/>
                <a:gd name="connsiteY3" fmla="*/ 3192042 h 3786974"/>
                <a:gd name="connsiteX4" fmla="*/ 2331783 w 2445519"/>
                <a:gd name="connsiteY4" fmla="*/ 3164896 h 3786974"/>
                <a:gd name="connsiteX5" fmla="*/ 2290295 w 2445519"/>
                <a:gd name="connsiteY5" fmla="*/ 3165920 h 3786974"/>
                <a:gd name="connsiteX6" fmla="*/ 2290295 w 2445519"/>
                <a:gd name="connsiteY6" fmla="*/ 1067941 h 3786974"/>
                <a:gd name="connsiteX7" fmla="*/ 1222354 w 2445519"/>
                <a:gd name="connsiteY7" fmla="*/ 0 h 3786974"/>
                <a:gd name="connsiteX8" fmla="*/ 1222354 w 2445519"/>
                <a:gd name="connsiteY8" fmla="*/ 0 h 3786974"/>
                <a:gd name="connsiteX9" fmla="*/ 154413 w 2445519"/>
                <a:gd name="connsiteY9" fmla="*/ 1067941 h 3786974"/>
                <a:gd name="connsiteX10" fmla="*/ 154413 w 2445519"/>
                <a:gd name="connsiteY10" fmla="*/ 3202799 h 3786974"/>
                <a:gd name="connsiteX11" fmla="*/ 26875 w 2445519"/>
                <a:gd name="connsiteY11" fmla="*/ 3246336 h 3786974"/>
                <a:gd name="connsiteX12" fmla="*/ 12533 w 2445519"/>
                <a:gd name="connsiteY12" fmla="*/ 3257092 h 3786974"/>
                <a:gd name="connsiteX13" fmla="*/ 13045 w 2445519"/>
                <a:gd name="connsiteY13" fmla="*/ 3258629 h 3786974"/>
                <a:gd name="connsiteX14" fmla="*/ 1265 w 2445519"/>
                <a:gd name="connsiteY14" fmla="*/ 3278604 h 3786974"/>
                <a:gd name="connsiteX15" fmla="*/ 19192 w 2445519"/>
                <a:gd name="connsiteY15" fmla="*/ 3684781 h 3786974"/>
                <a:gd name="connsiteX16" fmla="*/ 46851 w 2445519"/>
                <a:gd name="connsiteY16" fmla="*/ 3710903 h 3786974"/>
                <a:gd name="connsiteX17" fmla="*/ 261463 w 2445519"/>
                <a:gd name="connsiteY17" fmla="*/ 3735489 h 3786974"/>
                <a:gd name="connsiteX18" fmla="*/ 580565 w 2445519"/>
                <a:gd name="connsiteY18" fmla="*/ 3765196 h 3786974"/>
                <a:gd name="connsiteX19" fmla="*/ 952936 w 2445519"/>
                <a:gd name="connsiteY19" fmla="*/ 3784660 h 3786974"/>
                <a:gd name="connsiteX20" fmla="*/ 1476406 w 2445519"/>
                <a:gd name="connsiteY20" fmla="*/ 3785172 h 3786974"/>
                <a:gd name="connsiteX21" fmla="*/ 1709458 w 2445519"/>
                <a:gd name="connsiteY21" fmla="*/ 3772367 h 3786974"/>
                <a:gd name="connsiteX22" fmla="*/ 2108976 w 2445519"/>
                <a:gd name="connsiteY22" fmla="*/ 3718586 h 3786974"/>
                <a:gd name="connsiteX23" fmla="*/ 2422443 w 2445519"/>
                <a:gd name="connsiteY23" fmla="*/ 3637658 h 3786974"/>
                <a:gd name="connsiteX24" fmla="*/ 2445492 w 2445519"/>
                <a:gd name="connsiteY24" fmla="*/ 3604877 h 3786974"/>
                <a:gd name="connsiteX25" fmla="*/ 2436273 w 2445519"/>
                <a:gd name="connsiteY25" fmla="*/ 3227897 h 378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445519" h="3786974">
                  <a:moveTo>
                    <a:pt x="2436273" y="3227897"/>
                  </a:moveTo>
                  <a:cubicBezTo>
                    <a:pt x="2432687" y="3222262"/>
                    <a:pt x="2438322" y="3214067"/>
                    <a:pt x="2431151" y="3208945"/>
                  </a:cubicBezTo>
                  <a:cubicBezTo>
                    <a:pt x="2431151" y="3208945"/>
                    <a:pt x="2430639" y="3208945"/>
                    <a:pt x="2430639" y="3208945"/>
                  </a:cubicBezTo>
                  <a:cubicBezTo>
                    <a:pt x="2434224" y="3203823"/>
                    <a:pt x="2431151" y="3197677"/>
                    <a:pt x="2429614" y="3192042"/>
                  </a:cubicBezTo>
                  <a:cubicBezTo>
                    <a:pt x="2397858" y="3179749"/>
                    <a:pt x="2365077" y="3172066"/>
                    <a:pt x="2331783" y="3164896"/>
                  </a:cubicBezTo>
                  <a:cubicBezTo>
                    <a:pt x="2329735" y="3164896"/>
                    <a:pt x="2314881" y="3165408"/>
                    <a:pt x="2290295" y="3165920"/>
                  </a:cubicBezTo>
                  <a:lnTo>
                    <a:pt x="2290295" y="1067941"/>
                  </a:lnTo>
                  <a:cubicBezTo>
                    <a:pt x="2290295" y="480445"/>
                    <a:pt x="1809850" y="0"/>
                    <a:pt x="1222354" y="0"/>
                  </a:cubicBezTo>
                  <a:lnTo>
                    <a:pt x="1222354" y="0"/>
                  </a:lnTo>
                  <a:cubicBezTo>
                    <a:pt x="634859" y="0"/>
                    <a:pt x="154413" y="480445"/>
                    <a:pt x="154413" y="1067941"/>
                  </a:cubicBezTo>
                  <a:lnTo>
                    <a:pt x="154413" y="3202799"/>
                  </a:lnTo>
                  <a:cubicBezTo>
                    <a:pt x="110364" y="3210994"/>
                    <a:pt x="68363" y="3229945"/>
                    <a:pt x="26875" y="3246336"/>
                  </a:cubicBezTo>
                  <a:cubicBezTo>
                    <a:pt x="21241" y="3248385"/>
                    <a:pt x="12021" y="3248897"/>
                    <a:pt x="12533" y="3257092"/>
                  </a:cubicBezTo>
                  <a:cubicBezTo>
                    <a:pt x="12533" y="3257604"/>
                    <a:pt x="12533" y="3258116"/>
                    <a:pt x="13045" y="3258629"/>
                  </a:cubicBezTo>
                  <a:cubicBezTo>
                    <a:pt x="7411" y="3260677"/>
                    <a:pt x="3826" y="3266824"/>
                    <a:pt x="1265" y="3278604"/>
                  </a:cubicBezTo>
                  <a:cubicBezTo>
                    <a:pt x="-4882" y="3317532"/>
                    <a:pt x="13045" y="3629463"/>
                    <a:pt x="19192" y="3684781"/>
                  </a:cubicBezTo>
                  <a:cubicBezTo>
                    <a:pt x="21241" y="3703732"/>
                    <a:pt x="29436" y="3708854"/>
                    <a:pt x="46851" y="3710903"/>
                  </a:cubicBezTo>
                  <a:cubicBezTo>
                    <a:pt x="118559" y="3718586"/>
                    <a:pt x="189755" y="3727293"/>
                    <a:pt x="261463" y="3735489"/>
                  </a:cubicBezTo>
                  <a:cubicBezTo>
                    <a:pt x="367489" y="3747269"/>
                    <a:pt x="474027" y="3756489"/>
                    <a:pt x="580565" y="3765196"/>
                  </a:cubicBezTo>
                  <a:cubicBezTo>
                    <a:pt x="629737" y="3769294"/>
                    <a:pt x="952424" y="3784660"/>
                    <a:pt x="952936" y="3784660"/>
                  </a:cubicBezTo>
                  <a:cubicBezTo>
                    <a:pt x="952936" y="3785172"/>
                    <a:pt x="1346307" y="3789270"/>
                    <a:pt x="1476406" y="3785172"/>
                  </a:cubicBezTo>
                  <a:cubicBezTo>
                    <a:pt x="1554261" y="3782611"/>
                    <a:pt x="1632116" y="3775953"/>
                    <a:pt x="1709458" y="3772367"/>
                  </a:cubicBezTo>
                  <a:cubicBezTo>
                    <a:pt x="1715092" y="3768782"/>
                    <a:pt x="1982462" y="3746245"/>
                    <a:pt x="2108976" y="3718586"/>
                  </a:cubicBezTo>
                  <a:cubicBezTo>
                    <a:pt x="2214489" y="3695537"/>
                    <a:pt x="2320003" y="3674024"/>
                    <a:pt x="2422443" y="3637658"/>
                  </a:cubicBezTo>
                  <a:cubicBezTo>
                    <a:pt x="2439346" y="3631512"/>
                    <a:pt x="2446005" y="3623829"/>
                    <a:pt x="2445492" y="3604877"/>
                  </a:cubicBezTo>
                  <a:cubicBezTo>
                    <a:pt x="2440883" y="3478875"/>
                    <a:pt x="2438834" y="3353386"/>
                    <a:pt x="2436273" y="3227897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206">
              <a:extLst>
                <a:ext uri="{FF2B5EF4-FFF2-40B4-BE49-F238E27FC236}">
                  <a16:creationId xmlns:a16="http://schemas.microsoft.com/office/drawing/2014/main" id="{39D8D704-933D-903A-046A-C892451B4ABE}"/>
                </a:ext>
              </a:extLst>
            </p:cNvPr>
            <p:cNvSpPr/>
            <p:nvPr/>
          </p:nvSpPr>
          <p:spPr>
            <a:xfrm>
              <a:off x="8557304" y="5226496"/>
              <a:ext cx="2419451" cy="163088"/>
            </a:xfrm>
            <a:custGeom>
              <a:avLst/>
              <a:gdLst>
                <a:gd name="connsiteX0" fmla="*/ 2417101 w 2419451"/>
                <a:gd name="connsiteY0" fmla="*/ 27147 h 163088"/>
                <a:gd name="connsiteX1" fmla="*/ 2319271 w 2419451"/>
                <a:gd name="connsiteY1" fmla="*/ 0 h 163088"/>
                <a:gd name="connsiteX2" fmla="*/ 181852 w 2419451"/>
                <a:gd name="connsiteY2" fmla="*/ 33805 h 163088"/>
                <a:gd name="connsiteX3" fmla="*/ 14362 w 2419451"/>
                <a:gd name="connsiteY3" fmla="*/ 80928 h 163088"/>
                <a:gd name="connsiteX4" fmla="*/ 20 w 2419451"/>
                <a:gd name="connsiteY4" fmla="*/ 91684 h 163088"/>
                <a:gd name="connsiteX5" fmla="*/ 16923 w 2419451"/>
                <a:gd name="connsiteY5" fmla="*/ 100904 h 163088"/>
                <a:gd name="connsiteX6" fmla="*/ 175706 w 2419451"/>
                <a:gd name="connsiteY6" fmla="*/ 119343 h 163088"/>
                <a:gd name="connsiteX7" fmla="*/ 368294 w 2419451"/>
                <a:gd name="connsiteY7" fmla="*/ 136246 h 163088"/>
                <a:gd name="connsiteX8" fmla="*/ 742201 w 2419451"/>
                <a:gd name="connsiteY8" fmla="*/ 157758 h 163088"/>
                <a:gd name="connsiteX9" fmla="*/ 1066425 w 2419451"/>
                <a:gd name="connsiteY9" fmla="*/ 162368 h 163088"/>
                <a:gd name="connsiteX10" fmla="*/ 1066425 w 2419451"/>
                <a:gd name="connsiteY10" fmla="*/ 162368 h 163088"/>
                <a:gd name="connsiteX11" fmla="*/ 1066425 w 2419451"/>
                <a:gd name="connsiteY11" fmla="*/ 162368 h 163088"/>
                <a:gd name="connsiteX12" fmla="*/ 1065913 w 2419451"/>
                <a:gd name="connsiteY12" fmla="*/ 162880 h 163088"/>
                <a:gd name="connsiteX13" fmla="*/ 1390136 w 2419451"/>
                <a:gd name="connsiteY13" fmla="*/ 157246 h 163088"/>
                <a:gd name="connsiteX14" fmla="*/ 1739970 w 2419451"/>
                <a:gd name="connsiteY14" fmla="*/ 135734 h 163088"/>
                <a:gd name="connsiteX15" fmla="*/ 2096463 w 2419451"/>
                <a:gd name="connsiteY15" fmla="*/ 97830 h 163088"/>
                <a:gd name="connsiteX16" fmla="*/ 2276758 w 2419451"/>
                <a:gd name="connsiteY16" fmla="*/ 70171 h 163088"/>
                <a:gd name="connsiteX17" fmla="*/ 2415565 w 2419451"/>
                <a:gd name="connsiteY17" fmla="*/ 46610 h 163088"/>
                <a:gd name="connsiteX18" fmla="*/ 2417101 w 2419451"/>
                <a:gd name="connsiteY18" fmla="*/ 27147 h 16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19451" h="163088">
                  <a:moveTo>
                    <a:pt x="2417101" y="27147"/>
                  </a:moveTo>
                  <a:cubicBezTo>
                    <a:pt x="2385345" y="14854"/>
                    <a:pt x="2352564" y="7171"/>
                    <a:pt x="2319271" y="0"/>
                  </a:cubicBezTo>
                  <a:cubicBezTo>
                    <a:pt x="2289563" y="1537"/>
                    <a:pt x="233585" y="33293"/>
                    <a:pt x="181852" y="33805"/>
                  </a:cubicBezTo>
                  <a:cubicBezTo>
                    <a:pt x="123461" y="34317"/>
                    <a:pt x="68143" y="60440"/>
                    <a:pt x="14362" y="80928"/>
                  </a:cubicBezTo>
                  <a:cubicBezTo>
                    <a:pt x="8728" y="82976"/>
                    <a:pt x="-492" y="83489"/>
                    <a:pt x="20" y="91684"/>
                  </a:cubicBezTo>
                  <a:cubicBezTo>
                    <a:pt x="533" y="100904"/>
                    <a:pt x="10265" y="99879"/>
                    <a:pt x="16923" y="100904"/>
                  </a:cubicBezTo>
                  <a:cubicBezTo>
                    <a:pt x="69680" y="107050"/>
                    <a:pt x="122949" y="114733"/>
                    <a:pt x="175706" y="119343"/>
                  </a:cubicBezTo>
                  <a:cubicBezTo>
                    <a:pt x="224877" y="123953"/>
                    <a:pt x="360098" y="135734"/>
                    <a:pt x="368294" y="136246"/>
                  </a:cubicBezTo>
                  <a:cubicBezTo>
                    <a:pt x="492759" y="147514"/>
                    <a:pt x="617224" y="153148"/>
                    <a:pt x="742201" y="157758"/>
                  </a:cubicBezTo>
                  <a:cubicBezTo>
                    <a:pt x="850276" y="161856"/>
                    <a:pt x="958350" y="164417"/>
                    <a:pt x="1066425" y="162368"/>
                  </a:cubicBezTo>
                  <a:cubicBezTo>
                    <a:pt x="1066425" y="162368"/>
                    <a:pt x="1066425" y="162368"/>
                    <a:pt x="1066425" y="162368"/>
                  </a:cubicBezTo>
                  <a:cubicBezTo>
                    <a:pt x="1066425" y="162368"/>
                    <a:pt x="1066425" y="162368"/>
                    <a:pt x="1066425" y="162368"/>
                  </a:cubicBezTo>
                  <a:cubicBezTo>
                    <a:pt x="1066425" y="162368"/>
                    <a:pt x="1065913" y="162880"/>
                    <a:pt x="1065913" y="162880"/>
                  </a:cubicBezTo>
                  <a:cubicBezTo>
                    <a:pt x="1080254" y="162880"/>
                    <a:pt x="1296404" y="159807"/>
                    <a:pt x="1390136" y="157246"/>
                  </a:cubicBezTo>
                  <a:cubicBezTo>
                    <a:pt x="1483357" y="154685"/>
                    <a:pt x="1716409" y="137782"/>
                    <a:pt x="1739970" y="135734"/>
                  </a:cubicBezTo>
                  <a:cubicBezTo>
                    <a:pt x="1859313" y="126002"/>
                    <a:pt x="1978144" y="113196"/>
                    <a:pt x="2096463" y="97830"/>
                  </a:cubicBezTo>
                  <a:cubicBezTo>
                    <a:pt x="2146146" y="91172"/>
                    <a:pt x="2276758" y="70171"/>
                    <a:pt x="2276758" y="70171"/>
                  </a:cubicBezTo>
                  <a:cubicBezTo>
                    <a:pt x="2323368" y="65049"/>
                    <a:pt x="2369467" y="56854"/>
                    <a:pt x="2415565" y="46610"/>
                  </a:cubicBezTo>
                  <a:cubicBezTo>
                    <a:pt x="2422223" y="40464"/>
                    <a:pt x="2418638" y="33805"/>
                    <a:pt x="2417101" y="27147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40000"/>
              </a:schemeClr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asetăText 2">
            <a:extLst>
              <a:ext uri="{FF2B5EF4-FFF2-40B4-BE49-F238E27FC236}">
                <a16:creationId xmlns:a16="http://schemas.microsoft.com/office/drawing/2014/main" id="{76F78E65-DB62-6940-6946-B33ADBA88632}"/>
              </a:ext>
            </a:extLst>
          </p:cNvPr>
          <p:cNvSpPr txBox="1"/>
          <p:nvPr/>
        </p:nvSpPr>
        <p:spPr>
          <a:xfrm flipH="1">
            <a:off x="1142429" y="1294809"/>
            <a:ext cx="87239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Tema proiectului de practică pe care am ales-o constă în crearea unui program care simulează funcționalitatea ștergătoarelor și a spălării farurilor unei mașini reale, folosind platforma tinkercad.com.</a:t>
            </a:r>
            <a:endParaRPr lang="en-US" sz="1400" dirty="0"/>
          </a:p>
          <a:p>
            <a:r>
              <a:rPr lang="ro-RO" sz="1400" dirty="0"/>
              <a:t> </a:t>
            </a:r>
          </a:p>
          <a:p>
            <a:r>
              <a:rPr lang="ro-RO" sz="1400" dirty="0"/>
              <a:t>Pentru simularea funcționalității ștergătoarelor am folosit următoarele componente</a:t>
            </a:r>
            <a:r>
              <a:rPr lang="en-US" sz="14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err="1"/>
              <a:t>Placa</a:t>
            </a:r>
            <a:r>
              <a:rPr lang="en-US" sz="1400" dirty="0"/>
              <a:t> de </a:t>
            </a:r>
            <a:r>
              <a:rPr lang="en-US" sz="1400" dirty="0" err="1"/>
              <a:t>dezvoltare</a:t>
            </a:r>
            <a:r>
              <a:rPr lang="en-US" sz="1400" dirty="0"/>
              <a:t> Arduino Uno R3;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err="1"/>
              <a:t>Condensator</a:t>
            </a:r>
            <a:r>
              <a:rPr lang="en-US" sz="1400" dirty="0"/>
              <a:t> </a:t>
            </a:r>
            <a:r>
              <a:rPr lang="en-US" sz="1400" dirty="0" err="1"/>
              <a:t>polarizat</a:t>
            </a:r>
            <a:r>
              <a:rPr lang="en-US" sz="1400" dirty="0"/>
              <a:t>, cu </a:t>
            </a:r>
            <a:r>
              <a:rPr lang="en-US" sz="1400" dirty="0" err="1"/>
              <a:t>domeniul</a:t>
            </a:r>
            <a:r>
              <a:rPr lang="en-US" sz="1400" dirty="0"/>
              <a:t> </a:t>
            </a:r>
            <a:r>
              <a:rPr lang="en-US" sz="1400" dirty="0" err="1"/>
              <a:t>capacitiv</a:t>
            </a:r>
            <a:r>
              <a:rPr lang="en-US" sz="1400" dirty="0"/>
              <a:t> de 100 </a:t>
            </a:r>
            <a:r>
              <a:rPr lang="el-GR" sz="1400" b="0" i="0" dirty="0">
                <a:effectLst/>
                <a:latin typeface="arial" panose="020B0604020202020204" pitchFamily="34" charset="0"/>
              </a:rPr>
              <a:t>μ</a:t>
            </a:r>
            <a:r>
              <a:rPr lang="en-US" sz="1400" dirty="0"/>
              <a:t>F </a:t>
            </a:r>
            <a:r>
              <a:rPr lang="ro-RO" sz="1400" dirty="0"/>
              <a:t>și tensiunea nominală maximă de 16 V</a:t>
            </a:r>
            <a:r>
              <a:rPr lang="en-US" sz="1400" dirty="0"/>
              <a:t>;</a:t>
            </a:r>
            <a:endParaRPr lang="ro-RO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o-RO" sz="1400" dirty="0"/>
              <a:t>Potențiometru</a:t>
            </a:r>
            <a:r>
              <a:rPr lang="en-US" sz="1400" dirty="0"/>
              <a:t> cu </a:t>
            </a:r>
            <a:r>
              <a:rPr lang="en-US" sz="1400" dirty="0" err="1"/>
              <a:t>rezisten</a:t>
            </a:r>
            <a:r>
              <a:rPr lang="ro-RO" sz="1400" dirty="0"/>
              <a:t>ța de 10 </a:t>
            </a:r>
            <a:r>
              <a:rPr lang="ro-RO" sz="1400" b="0" i="0" dirty="0">
                <a:effectLst/>
              </a:rPr>
              <a:t>k</a:t>
            </a:r>
            <a:r>
              <a:rPr lang="el-GR" sz="1400" b="0" i="0" dirty="0">
                <a:effectLst/>
              </a:rPr>
              <a:t>Ω</a:t>
            </a:r>
            <a:r>
              <a:rPr lang="en-US" sz="14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Pushbutton;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err="1"/>
              <a:t>Rezisten</a:t>
            </a:r>
            <a:r>
              <a:rPr lang="ro-RO" sz="1400" dirty="0" err="1"/>
              <a:t>ță</a:t>
            </a:r>
            <a:r>
              <a:rPr lang="ro-RO" sz="1400" dirty="0"/>
              <a:t> de 10 </a:t>
            </a:r>
            <a:r>
              <a:rPr lang="ro-RO" sz="1400" b="0" i="0" dirty="0">
                <a:effectLst/>
              </a:rPr>
              <a:t>k</a:t>
            </a:r>
            <a:r>
              <a:rPr lang="el-GR" sz="1400" b="0" i="0" dirty="0">
                <a:effectLst/>
              </a:rPr>
              <a:t>Ω</a:t>
            </a:r>
            <a:r>
              <a:rPr lang="en-US" sz="1400" dirty="0"/>
              <a:t>;</a:t>
            </a:r>
            <a:endParaRPr lang="ro-RO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o-RO" sz="1400" dirty="0"/>
              <a:t>Micro </a:t>
            </a:r>
            <a:r>
              <a:rPr lang="ro-RO" sz="1400" dirty="0" err="1"/>
              <a:t>servo</a:t>
            </a:r>
            <a:r>
              <a:rPr lang="ro-RO" sz="1400" dirty="0"/>
              <a:t>.</a:t>
            </a:r>
            <a:endParaRPr lang="en-US" sz="1400" dirty="0"/>
          </a:p>
          <a:p>
            <a:endParaRPr lang="en-US" sz="1400" dirty="0"/>
          </a:p>
          <a:p>
            <a:r>
              <a:rPr lang="ro-RO" sz="1400" b="0" i="0" dirty="0">
                <a:effectLst/>
              </a:rPr>
              <a:t>Principiul de funcționare al dispozitivelor cu jet este că energia cinetică a unui jet de lichid este utilizată pentru curățarea geamului. De asemenea, </a:t>
            </a:r>
            <a:r>
              <a:rPr lang="ro-RO" sz="1400" dirty="0"/>
              <a:t>e</a:t>
            </a:r>
            <a:r>
              <a:rPr lang="ro-RO" sz="1400" b="0" i="0" dirty="0">
                <a:effectLst/>
              </a:rPr>
              <a:t>fectul de curățare depinde de unghiul jetului, presiunea, volumul lichidului pulverizat și distanța de la duză la difuzor. Astfel, pentru simularea spălării farurilor</a:t>
            </a:r>
          </a:p>
          <a:p>
            <a:r>
              <a:rPr lang="ro-RO" sz="1400" dirty="0"/>
              <a:t>unei mașini, am folosit următoarele componente</a:t>
            </a:r>
            <a:r>
              <a:rPr lang="en-US" sz="14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err="1"/>
              <a:t>Placa</a:t>
            </a:r>
            <a:r>
              <a:rPr lang="en-US" sz="1400" dirty="0"/>
              <a:t> de </a:t>
            </a:r>
            <a:r>
              <a:rPr lang="en-US" sz="1400" dirty="0" err="1"/>
              <a:t>dezvoltare</a:t>
            </a:r>
            <a:r>
              <a:rPr lang="en-US" sz="1400" dirty="0"/>
              <a:t> Arduino Uno R3;</a:t>
            </a:r>
            <a:endParaRPr lang="ro-RO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o-RO" sz="1400" dirty="0"/>
              <a:t>Micro </a:t>
            </a:r>
            <a:r>
              <a:rPr lang="ro-RO" sz="1400" dirty="0" err="1"/>
              <a:t>servo</a:t>
            </a:r>
            <a:r>
              <a:rPr lang="en-US" sz="1400" dirty="0"/>
              <a:t>;</a:t>
            </a:r>
            <a:endParaRPr lang="ro-RO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o-RO" sz="1400" dirty="0"/>
              <a:t>O rezistență de 1</a:t>
            </a:r>
            <a:r>
              <a:rPr lang="ro-RO" sz="1400" b="0" i="0" dirty="0">
                <a:effectLst/>
              </a:rPr>
              <a:t>k</a:t>
            </a:r>
            <a:r>
              <a:rPr lang="el-GR" sz="1400" b="0" i="0" dirty="0">
                <a:effectLst/>
              </a:rPr>
              <a:t>Ω</a:t>
            </a:r>
            <a:r>
              <a:rPr lang="ro-RO" sz="1400" b="0" i="0" dirty="0">
                <a:effectLst/>
              </a:rPr>
              <a:t> si una de 220 </a:t>
            </a:r>
            <a:r>
              <a:rPr lang="el-GR" sz="1400" b="0" i="0" dirty="0">
                <a:effectLst/>
              </a:rPr>
              <a:t>Ω</a:t>
            </a:r>
            <a:r>
              <a:rPr lang="en-US" sz="1400" dirty="0"/>
              <a:t>;</a:t>
            </a:r>
            <a:endParaRPr lang="ro-RO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o-RO" sz="1400" dirty="0"/>
              <a:t>DC Motor</a:t>
            </a:r>
            <a:r>
              <a:rPr lang="en-US" sz="1400" dirty="0"/>
              <a:t>;</a:t>
            </a:r>
            <a:endParaRPr lang="ro-RO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o-RO" sz="1400" dirty="0"/>
              <a:t>Tranzistor NPN</a:t>
            </a:r>
            <a:r>
              <a:rPr lang="en-US" sz="1400" dirty="0"/>
              <a:t>;</a:t>
            </a:r>
            <a:endParaRPr lang="ro-RO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o-RO" sz="1400" dirty="0"/>
              <a:t>S</a:t>
            </a:r>
            <a:r>
              <a:rPr lang="en-US" sz="1400" dirty="0" err="1"/>
              <a:t>enzor</a:t>
            </a:r>
            <a:r>
              <a:rPr lang="en-US" sz="1400" dirty="0"/>
              <a:t> ultrasonic de </a:t>
            </a:r>
            <a:r>
              <a:rPr lang="en-US" sz="1400" dirty="0" err="1"/>
              <a:t>distanță</a:t>
            </a:r>
            <a:r>
              <a:rPr lang="en-US" sz="1400" dirty="0"/>
              <a:t>;</a:t>
            </a:r>
            <a:endParaRPr lang="ro-RO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o-RO" sz="1400" dirty="0"/>
              <a:t>Comutator glisant</a:t>
            </a:r>
            <a:r>
              <a:rPr lang="en-US" sz="1400" dirty="0"/>
              <a:t>;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LCD16x2 (</a:t>
            </a:r>
            <a:r>
              <a:rPr lang="en-US" sz="1400" dirty="0" err="1"/>
              <a:t>afi</a:t>
            </a:r>
            <a:r>
              <a:rPr lang="ro-RO" sz="1400" dirty="0" err="1"/>
              <a:t>șaj</a:t>
            </a:r>
            <a:r>
              <a:rPr lang="ro-RO" sz="1400" dirty="0"/>
              <a:t> cu cristale lichide).</a:t>
            </a: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3">
            <a:extLst>
              <a:ext uri="{FF2B5EF4-FFF2-40B4-BE49-F238E27FC236}">
                <a16:creationId xmlns:a16="http://schemas.microsoft.com/office/drawing/2014/main" id="{13083A27-9042-43CC-96E0-E3E3FF8792B5}"/>
              </a:ext>
            </a:extLst>
          </p:cNvPr>
          <p:cNvSpPr/>
          <p:nvPr/>
        </p:nvSpPr>
        <p:spPr>
          <a:xfrm>
            <a:off x="4578013" y="119355"/>
            <a:ext cx="4114114" cy="1327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Funcționalitatea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ro-RO" altLang="ko-KR" sz="4000" b="1" dirty="0">
                <a:solidFill>
                  <a:schemeClr val="accent3"/>
                </a:solidFill>
                <a:latin typeface="+mj-lt"/>
              </a:rPr>
              <a:t>Ștergătoarelor</a:t>
            </a:r>
            <a:endParaRPr lang="ko-KR" altLang="en-US" sz="40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7" name="직사각형 3">
            <a:extLst>
              <a:ext uri="{FF2B5EF4-FFF2-40B4-BE49-F238E27FC236}">
                <a16:creationId xmlns:a16="http://schemas.microsoft.com/office/drawing/2014/main" id="{8BF512E2-BCE8-EFEC-1015-B257BD583C11}"/>
              </a:ext>
            </a:extLst>
          </p:cNvPr>
          <p:cNvSpPr/>
          <p:nvPr/>
        </p:nvSpPr>
        <p:spPr>
          <a:xfrm>
            <a:off x="9225870" y="3429000"/>
            <a:ext cx="3677330" cy="2329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1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9" name="CasetăText 58">
            <a:extLst>
              <a:ext uri="{FF2B5EF4-FFF2-40B4-BE49-F238E27FC236}">
                <a16:creationId xmlns:a16="http://schemas.microsoft.com/office/drawing/2014/main" id="{A195C1F4-1116-C4C4-71CD-54F87872B4EF}"/>
              </a:ext>
            </a:extLst>
          </p:cNvPr>
          <p:cNvSpPr txBox="1"/>
          <p:nvPr/>
        </p:nvSpPr>
        <p:spPr>
          <a:xfrm flipH="1">
            <a:off x="5994990" y="1971040"/>
            <a:ext cx="619701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ro-RO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Servo.h</a:t>
            </a:r>
            <a:r>
              <a:rPr lang="ro-RO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ro-RO" sz="900" dirty="0">
                <a:solidFill>
                  <a:srgbClr val="008000"/>
                </a:solidFill>
                <a:latin typeface="Consolas" panose="020B0609020204030204" pitchFamily="49" charset="0"/>
              </a:rPr>
              <a:t>// includ biblioteca </a:t>
            </a:r>
            <a:r>
              <a:rPr lang="ro-RO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Servo</a:t>
            </a:r>
            <a:endParaRPr lang="ro-R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Servo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myServo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</a:t>
            </a:r>
            <a:r>
              <a:rPr lang="ro-RO" sz="900" dirty="0">
                <a:solidFill>
                  <a:srgbClr val="008000"/>
                </a:solidFill>
                <a:latin typeface="Consolas" panose="020B0609020204030204" pitchFamily="49" charset="0"/>
              </a:rPr>
              <a:t>// creez un obiect de tip </a:t>
            </a:r>
            <a:r>
              <a:rPr lang="ro-RO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servo</a:t>
            </a:r>
            <a:r>
              <a:rPr lang="ro-RO" sz="900" dirty="0">
                <a:solidFill>
                  <a:srgbClr val="008000"/>
                </a:solidFill>
                <a:latin typeface="Consolas" panose="020B0609020204030204" pitchFamily="49" charset="0"/>
              </a:rPr>
              <a:t>, numit </a:t>
            </a:r>
            <a:r>
              <a:rPr lang="ro-RO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myServo</a:t>
            </a:r>
            <a:endParaRPr lang="ro-R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008000"/>
                </a:solidFill>
                <a:latin typeface="Consolas" panose="020B0609020204030204" pitchFamily="49" charset="0"/>
              </a:rPr>
              <a:t>// denumesc pinii utilizati in circuit</a:t>
            </a:r>
            <a:endParaRPr lang="it-IT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onButtonPin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= 3; </a:t>
            </a:r>
            <a:r>
              <a:rPr lang="ro-RO" sz="900" dirty="0">
                <a:solidFill>
                  <a:srgbClr val="008000"/>
                </a:solidFill>
                <a:latin typeface="Consolas" panose="020B0609020204030204" pitchFamily="49" charset="0"/>
              </a:rPr>
              <a:t>//pinului </a:t>
            </a:r>
            <a:r>
              <a:rPr lang="ro-RO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pushbutton</a:t>
            </a:r>
            <a:r>
              <a:rPr lang="ro-RO" sz="900" dirty="0">
                <a:solidFill>
                  <a:srgbClr val="008000"/>
                </a:solidFill>
                <a:latin typeface="Consolas" panose="020B0609020204030204" pitchFamily="49" charset="0"/>
              </a:rPr>
              <a:t>-ului ii corespunde pinul 3 (D3) al circuitului din placa de dezvoltare</a:t>
            </a:r>
            <a:endParaRPr lang="ro-R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servoPin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= 11; </a:t>
            </a:r>
            <a:r>
              <a:rPr lang="ro-RO" sz="900" dirty="0">
                <a:solidFill>
                  <a:srgbClr val="008000"/>
                </a:solidFill>
                <a:latin typeface="Consolas" panose="020B0609020204030204" pitchFamily="49" charset="0"/>
              </a:rPr>
              <a:t>//pinului </a:t>
            </a:r>
            <a:r>
              <a:rPr lang="ro-RO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microservo</a:t>
            </a:r>
            <a:r>
              <a:rPr lang="ro-RO" sz="900" dirty="0">
                <a:solidFill>
                  <a:srgbClr val="008000"/>
                </a:solidFill>
                <a:latin typeface="Consolas" panose="020B0609020204030204" pitchFamily="49" charset="0"/>
              </a:rPr>
              <a:t>-ului ii corespunde pinul 11 (D11) al circuitului din placa de dezvoltare</a:t>
            </a:r>
            <a:endParaRPr lang="ro-R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potPin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= A0; </a:t>
            </a:r>
            <a:r>
              <a:rPr lang="ro-RO" sz="900" dirty="0">
                <a:solidFill>
                  <a:srgbClr val="008000"/>
                </a:solidFill>
                <a:latin typeface="Consolas" panose="020B0609020204030204" pitchFamily="49" charset="0"/>
              </a:rPr>
              <a:t>//pinului </a:t>
            </a:r>
            <a:r>
              <a:rPr lang="ro-RO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potentiometrului</a:t>
            </a:r>
            <a:r>
              <a:rPr lang="ro-RO" sz="900" dirty="0">
                <a:solidFill>
                  <a:srgbClr val="008000"/>
                </a:solidFill>
                <a:latin typeface="Consolas" panose="020B0609020204030204" pitchFamily="49" charset="0"/>
              </a:rPr>
              <a:t> ii corespunde pinul A0</a:t>
            </a:r>
            <a:endParaRPr lang="ro-R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900" dirty="0">
                <a:solidFill>
                  <a:srgbClr val="008000"/>
                </a:solidFill>
                <a:latin typeface="Consolas" panose="020B0609020204030204" pitchFamily="49" charset="0"/>
              </a:rPr>
              <a:t>// declar </a:t>
            </a:r>
            <a:r>
              <a:rPr lang="ro-RO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variablele</a:t>
            </a:r>
            <a:r>
              <a:rPr lang="ro-RO" sz="900" dirty="0">
                <a:solidFill>
                  <a:srgbClr val="008000"/>
                </a:solidFill>
                <a:latin typeface="Consolas" panose="020B0609020204030204" pitchFamily="49" charset="0"/>
              </a:rPr>
              <a:t> si le </a:t>
            </a:r>
            <a:r>
              <a:rPr lang="ro-RO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initializez</a:t>
            </a:r>
            <a:endParaRPr lang="ro-R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wiperState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ro-RO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potValue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ro-RO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delayTime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ro-RO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timerCount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ro-RO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buttonState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ro-RO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lastButtonState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ro-RO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servoAngle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ro-R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setup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it-IT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900" dirty="0">
                <a:solidFill>
                  <a:srgbClr val="008000"/>
                </a:solidFill>
                <a:latin typeface="Consolas" panose="020B0609020204030204" pitchFamily="49" charset="0"/>
              </a:rPr>
              <a:t>// declar pinii folositi in Arduino ca INTRARI sau IESIRI</a:t>
            </a:r>
            <a:endParaRPr lang="it-IT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pinMode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onButtonPin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, INPUT);</a:t>
            </a:r>
          </a:p>
          <a:p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myServo.attach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servoPin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o-R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900" dirty="0">
                <a:solidFill>
                  <a:srgbClr val="008000"/>
                </a:solidFill>
                <a:latin typeface="Consolas" panose="020B0609020204030204" pitchFamily="49" charset="0"/>
              </a:rPr>
              <a:t>// deschiderea unei conexiuni seriale pe computer</a:t>
            </a:r>
            <a:endParaRPr lang="it-IT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Serial.begin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(9600);</a:t>
            </a:r>
          </a:p>
          <a:p>
            <a:endParaRPr lang="ro-R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900" dirty="0">
                <a:solidFill>
                  <a:srgbClr val="008000"/>
                </a:solidFill>
                <a:latin typeface="Consolas" panose="020B0609020204030204" pitchFamily="49" charset="0"/>
              </a:rPr>
              <a:t>// mutarea micro servo-ului in pozitia "jos"</a:t>
            </a:r>
            <a:endParaRPr lang="it-IT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myServo.write</a:t>
            </a:r>
            <a:r>
              <a:rPr lang="ro-RO" sz="9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800" dirty="0"/>
              <a:t>}</a:t>
            </a:r>
            <a:endParaRPr lang="ro-RO" sz="800" dirty="0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0A3154A-B051-F984-7CE0-3500122E3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3510C87A-2945-FA09-5804-E3D61A93C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09" y="1997014"/>
            <a:ext cx="3266982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MD" dirty="0"/>
              <a:t>Code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79096-9040-45AE-8404-10B7BAED79D8}"/>
              </a:ext>
            </a:extLst>
          </p:cNvPr>
          <p:cNvSpPr txBox="1"/>
          <p:nvPr/>
        </p:nvSpPr>
        <p:spPr>
          <a:xfrm>
            <a:off x="741680" y="1198880"/>
            <a:ext cx="5171440" cy="563231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loop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// stocarea valorii din </a:t>
            </a:r>
            <a:r>
              <a:rPr lang="ro-RO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potentiometru</a:t>
            </a:r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potValue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analogRead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potPin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>
                <a:solidFill>
                  <a:srgbClr val="008000"/>
                </a:solidFill>
                <a:latin typeface="Consolas" panose="020B0609020204030204" pitchFamily="49" charset="0"/>
              </a:rPr>
              <a:t>// afisarea informatiilor pe monitorul serial</a:t>
            </a:r>
            <a:endParaRPr lang="it-IT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Serial.print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wiperState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Serial.print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Serial.print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potValue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Serial.print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Serial.println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delayTime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// setarea modului </a:t>
            </a:r>
            <a:r>
              <a:rPr lang="ro-RO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stergator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 pe baza variabilei </a:t>
            </a:r>
            <a:r>
              <a:rPr lang="ro-RO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wiperState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wiperState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// cazul 0: </a:t>
            </a:r>
            <a:r>
              <a:rPr lang="ro-RO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stergatorul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 este oprit</a:t>
            </a:r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0: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servoAngle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delayTime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 1000;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// cazul 1: </a:t>
            </a:r>
            <a:r>
              <a:rPr lang="ro-RO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stergatorul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 este pornit</a:t>
            </a:r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if the wiper is down, move it up; if the wiper is up, move it down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servoAngle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0) {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servoAngle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179;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servoAngle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delayTime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 1000;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800" dirty="0">
                <a:solidFill>
                  <a:srgbClr val="008000"/>
                </a:solidFill>
                <a:latin typeface="Consolas" panose="020B0609020204030204" pitchFamily="49" charset="0"/>
              </a:rPr>
              <a:t>// cazul 2: stergatorul este pe setarea intermitenta - se muta stergatorul cu o pauza intre stergere</a:t>
            </a:r>
            <a:endParaRPr lang="it-IT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//daca </a:t>
            </a:r>
            <a:r>
              <a:rPr lang="ro-RO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stergatorul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 este in jos =&gt; se muta in sus</a:t>
            </a:r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//daca </a:t>
            </a:r>
            <a:r>
              <a:rPr lang="ro-RO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stergatorul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 este in sus =&gt; se muta in jos</a:t>
            </a:r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servoAngle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servoAngle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 179;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delayTime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 1000;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servoAngle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sz="800" dirty="0">
                <a:solidFill>
                  <a:srgbClr val="008000"/>
                </a:solidFill>
                <a:latin typeface="Consolas" panose="020B0609020204030204" pitchFamily="49" charset="0"/>
              </a:rPr>
              <a:t>// setarea delayTime-ului pe baza potentiometrului</a:t>
            </a:r>
            <a:endParaRPr lang="it-IT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delayTime = map(potValue, 0, 1023, 1000, 6000);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89157EB9-DBB7-DD28-7409-0D4B74D3514D}"/>
              </a:ext>
            </a:extLst>
          </p:cNvPr>
          <p:cNvSpPr txBox="1"/>
          <p:nvPr/>
        </p:nvSpPr>
        <p:spPr>
          <a:xfrm>
            <a:off x="5821680" y="1422400"/>
            <a:ext cx="6370320" cy="304698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>
                <a:solidFill>
                  <a:srgbClr val="008000"/>
                </a:solidFill>
                <a:latin typeface="Consolas" panose="020B0609020204030204" pitchFamily="49" charset="0"/>
              </a:rPr>
              <a:t>// mutarea stergatorului in unghiul corect</a:t>
            </a:r>
            <a:endParaRPr lang="it-IT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myServo.write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servoAngle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>
                <a:solidFill>
                  <a:srgbClr val="008000"/>
                </a:solidFill>
                <a:latin typeface="Consolas" panose="020B0609020204030204" pitchFamily="49" charset="0"/>
              </a:rPr>
              <a:t>// inregistrarea orei de la cronometru</a:t>
            </a:r>
            <a:endParaRPr lang="it-IT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timerCount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millis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//bucla pentru </a:t>
            </a:r>
            <a:r>
              <a:rPr lang="ro-RO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numarul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 de milisecunde de </a:t>
            </a:r>
            <a:r>
              <a:rPr lang="ro-RO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asteptat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 (</a:t>
            </a:r>
            <a:r>
              <a:rPr lang="ro-RO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delayTime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) ca </a:t>
            </a:r>
            <a:r>
              <a:rPr lang="ro-RO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stergatorul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 sa se </a:t>
            </a:r>
            <a:r>
              <a:rPr lang="ro-RO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miste</a:t>
            </a:r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millis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() &lt;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timerCount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delayTime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buttonState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digitalRead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onButtonPin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// stocarea </a:t>
            </a:r>
            <a:r>
              <a:rPr lang="ro-RO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starii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 butonului</a:t>
            </a:r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buttonState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lastButtonState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 {                 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// daca butonul a schimbat </a:t>
            </a:r>
            <a:r>
              <a:rPr lang="ro-RO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starile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o-RO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stergatorului</a:t>
            </a:r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lastButtonState = buttonState;                      </a:t>
            </a:r>
            <a:r>
              <a:rPr lang="it-IT" sz="800" dirty="0">
                <a:solidFill>
                  <a:srgbClr val="008000"/>
                </a:solidFill>
                <a:latin typeface="Consolas" panose="020B0609020204030204" pitchFamily="49" charset="0"/>
              </a:rPr>
              <a:t>// se seteaza starea veche ca stare noua</a:t>
            </a:r>
            <a:endParaRPr lang="it-IT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// daca butonul este </a:t>
            </a:r>
            <a:r>
              <a:rPr lang="ro-RO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apasat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, se schimba starea</a:t>
            </a:r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buttonState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== HIGH)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wiperState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wiperState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wiperState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&gt;= 3) {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wiperState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o-RO" altLang="ko-KR" sz="800" dirty="0">
              <a:solidFill>
                <a:srgbClr val="000000"/>
              </a:solidFill>
              <a:latin typeface="Consolas" panose="020B0609020204030204" pitchFamily="49" charset="0"/>
              <a:ea typeface="FZShuTi" pitchFamily="2" charset="-122"/>
              <a:cs typeface="Arial" pitchFamily="34" charset="0"/>
            </a:endParaRP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CFAC4581-BE70-0AC9-8A8E-89B53015E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56" r="1"/>
          <a:stretch/>
        </p:blipFill>
        <p:spPr>
          <a:xfrm>
            <a:off x="6096000" y="4511837"/>
            <a:ext cx="5543475" cy="184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1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EBCE64-AFB1-4811-B8F9-0B8D4CB0140A}"/>
              </a:ext>
            </a:extLst>
          </p:cNvPr>
          <p:cNvSpPr/>
          <p:nvPr/>
        </p:nvSpPr>
        <p:spPr>
          <a:xfrm flipH="1">
            <a:off x="797817" y="3575779"/>
            <a:ext cx="11394183" cy="3300883"/>
          </a:xfrm>
          <a:custGeom>
            <a:avLst/>
            <a:gdLst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10310578 w 11394183"/>
              <a:gd name="connsiteY294" fmla="*/ 1592525 h 3300883"/>
              <a:gd name="connsiteX295" fmla="*/ 9760429 w 11394183"/>
              <a:gd name="connsiteY295" fmla="*/ 1255034 h 3300883"/>
              <a:gd name="connsiteX296" fmla="*/ 9609464 w 11394183"/>
              <a:gd name="connsiteY296" fmla="*/ 1208583 h 3300883"/>
              <a:gd name="connsiteX297" fmla="*/ 6151074 w 11394183"/>
              <a:gd name="connsiteY297" fmla="*/ 1210034 h 3300883"/>
              <a:gd name="connsiteX298" fmla="*/ 3621696 w 11394183"/>
              <a:gd name="connsiteY298" fmla="*/ 1208583 h 3300883"/>
              <a:gd name="connsiteX299" fmla="*/ 3552745 w 11394183"/>
              <a:gd name="connsiteY299" fmla="*/ 1211486 h 3300883"/>
              <a:gd name="connsiteX300" fmla="*/ 3526616 w 11394183"/>
              <a:gd name="connsiteY300" fmla="*/ 1225276 h 3300883"/>
              <a:gd name="connsiteX301" fmla="*/ 3541858 w 11394183"/>
              <a:gd name="connsiteY301" fmla="*/ 1252131 h 3300883"/>
              <a:gd name="connsiteX302" fmla="*/ 3581050 w 11394183"/>
              <a:gd name="connsiteY302" fmla="*/ 1278984 h 3300883"/>
              <a:gd name="connsiteX303" fmla="*/ 4092007 w 11394183"/>
              <a:gd name="connsiteY303" fmla="*/ 2112917 h 3300883"/>
              <a:gd name="connsiteX304" fmla="*/ 4068782 w 11394183"/>
              <a:gd name="connsiteY304" fmla="*/ 2144852 h 3300883"/>
              <a:gd name="connsiteX305" fmla="*/ 3644195 w 11394183"/>
              <a:gd name="connsiteY305" fmla="*/ 2144127 h 3300883"/>
              <a:gd name="connsiteX306" fmla="*/ 3623147 w 11394183"/>
              <a:gd name="connsiteY306" fmla="*/ 2136142 h 3300883"/>
              <a:gd name="connsiteX307" fmla="*/ 3589760 w 11394183"/>
              <a:gd name="connsiteY307" fmla="*/ 2117998 h 3300883"/>
              <a:gd name="connsiteX308" fmla="*/ 3504842 w 11394183"/>
              <a:gd name="connsiteY308" fmla="*/ 2105660 h 3300883"/>
              <a:gd name="connsiteX309" fmla="*/ 3499037 w 11394183"/>
              <a:gd name="connsiteY309" fmla="*/ 2089693 h 3300883"/>
              <a:gd name="connsiteX310" fmla="*/ 3499037 w 11394183"/>
              <a:gd name="connsiteY310" fmla="*/ 1765989 h 3300883"/>
              <a:gd name="connsiteX311" fmla="*/ 3504842 w 11394183"/>
              <a:gd name="connsiteY311" fmla="*/ 1750022 h 3300883"/>
              <a:gd name="connsiteX312" fmla="*/ 3491053 w 11394183"/>
              <a:gd name="connsiteY312" fmla="*/ 1744216 h 3300883"/>
              <a:gd name="connsiteX313" fmla="*/ 3248639 w 11394183"/>
              <a:gd name="connsiteY313" fmla="*/ 1744942 h 3300883"/>
              <a:gd name="connsiteX314" fmla="*/ 3186220 w 11394183"/>
              <a:gd name="connsiteY314" fmla="*/ 1683975 h 3300883"/>
              <a:gd name="connsiteX315" fmla="*/ 3172431 w 11394183"/>
              <a:gd name="connsiteY315" fmla="*/ 1617928 h 3300883"/>
              <a:gd name="connsiteX316" fmla="*/ 3165898 w 11394183"/>
              <a:gd name="connsiteY316" fmla="*/ 1591074 h 3300883"/>
              <a:gd name="connsiteX317" fmla="*/ 3165898 w 11394183"/>
              <a:gd name="connsiteY317" fmla="*/ 1007539 h 3300883"/>
              <a:gd name="connsiteX318" fmla="*/ 3172375 w 11394183"/>
              <a:gd name="connsiteY318" fmla="*/ 980915 h 3300883"/>
              <a:gd name="connsiteX319" fmla="*/ 3171705 w 11394183"/>
              <a:gd name="connsiteY319" fmla="*/ 981410 h 3300883"/>
              <a:gd name="connsiteX320" fmla="*/ 3172431 w 11394183"/>
              <a:gd name="connsiteY320" fmla="*/ 980685 h 3300883"/>
              <a:gd name="connsiteX321" fmla="*/ 3172375 w 11394183"/>
              <a:gd name="connsiteY321" fmla="*/ 980915 h 3300883"/>
              <a:gd name="connsiteX322" fmla="*/ 3184225 w 11394183"/>
              <a:gd name="connsiteY322" fmla="*/ 972157 h 3300883"/>
              <a:gd name="connsiteX323" fmla="*/ 3200011 w 11394183"/>
              <a:gd name="connsiteY323" fmla="*/ 972701 h 3300883"/>
              <a:gd name="connsiteX324" fmla="*/ 3781369 w 11394183"/>
              <a:gd name="connsiteY324" fmla="*/ 972701 h 3300883"/>
              <a:gd name="connsiteX325" fmla="*/ 3809675 w 11394183"/>
              <a:gd name="connsiteY325" fmla="*/ 981410 h 3300883"/>
              <a:gd name="connsiteX326" fmla="*/ 3808949 w 11394183"/>
              <a:gd name="connsiteY326" fmla="*/ 980685 h 3300883"/>
              <a:gd name="connsiteX327" fmla="*/ 3813303 w 11394183"/>
              <a:gd name="connsiteY327" fmla="*/ 984314 h 3300883"/>
              <a:gd name="connsiteX328" fmla="*/ 3811127 w 11394183"/>
              <a:gd name="connsiteY328" fmla="*/ 986491 h 3300883"/>
              <a:gd name="connsiteX329" fmla="*/ 3831448 w 11394183"/>
              <a:gd name="connsiteY329" fmla="*/ 1017700 h 3300883"/>
              <a:gd name="connsiteX330" fmla="*/ 3912011 w 11394183"/>
              <a:gd name="connsiteY330" fmla="*/ 1017700 h 3300883"/>
              <a:gd name="connsiteX331" fmla="*/ 3919269 w 11394183"/>
              <a:gd name="connsiteY331" fmla="*/ 1010442 h 3300883"/>
              <a:gd name="connsiteX332" fmla="*/ 3926527 w 11394183"/>
              <a:gd name="connsiteY332" fmla="*/ 1002459 h 3300883"/>
              <a:gd name="connsiteX333" fmla="*/ 3928705 w 11394183"/>
              <a:gd name="connsiteY333" fmla="*/ 934960 h 3300883"/>
              <a:gd name="connsiteX334" fmla="*/ 3838706 w 11394183"/>
              <a:gd name="connsiteY334" fmla="*/ 922621 h 3300883"/>
              <a:gd name="connsiteX335" fmla="*/ 3790078 w 11394183"/>
              <a:gd name="connsiteY335" fmla="*/ 939315 h 3300883"/>
              <a:gd name="connsiteX336" fmla="*/ 3191301 w 11394183"/>
              <a:gd name="connsiteY336" fmla="*/ 939315 h 3300883"/>
              <a:gd name="connsiteX337" fmla="*/ 3141947 w 11394183"/>
              <a:gd name="connsiteY337" fmla="*/ 987217 h 3300883"/>
              <a:gd name="connsiteX338" fmla="*/ 3141947 w 11394183"/>
              <a:gd name="connsiteY338" fmla="*/ 1596881 h 3300883"/>
              <a:gd name="connsiteX339" fmla="*/ 3117271 w 11394183"/>
              <a:gd name="connsiteY339" fmla="*/ 1630267 h 3300883"/>
              <a:gd name="connsiteX340" fmla="*/ 3049046 w 11394183"/>
              <a:gd name="connsiteY340" fmla="*/ 1702846 h 3300883"/>
              <a:gd name="connsiteX341" fmla="*/ 3049773 w 11394183"/>
              <a:gd name="connsiteY341" fmla="*/ 1724619 h 3300883"/>
              <a:gd name="connsiteX342" fmla="*/ 3030176 w 11394183"/>
              <a:gd name="connsiteY342" fmla="*/ 1746393 h 3300883"/>
              <a:gd name="connsiteX343" fmla="*/ 2968483 w 11394183"/>
              <a:gd name="connsiteY343" fmla="*/ 1746393 h 3300883"/>
              <a:gd name="connsiteX344" fmla="*/ 2909695 w 11394183"/>
              <a:gd name="connsiteY344" fmla="*/ 1689782 h 3300883"/>
              <a:gd name="connsiteX345" fmla="*/ 2874131 w 11394183"/>
              <a:gd name="connsiteY345" fmla="*/ 1617928 h 3300883"/>
              <a:gd name="connsiteX346" fmla="*/ 2863970 w 11394183"/>
              <a:gd name="connsiteY346" fmla="*/ 1584542 h 3300883"/>
              <a:gd name="connsiteX347" fmla="*/ 2863970 w 11394183"/>
              <a:gd name="connsiteY347" fmla="*/ 535775 h 3300883"/>
              <a:gd name="connsiteX348" fmla="*/ 2871228 w 11394183"/>
              <a:gd name="connsiteY348" fmla="*/ 502389 h 3300883"/>
              <a:gd name="connsiteX349" fmla="*/ 2870501 w 11394183"/>
              <a:gd name="connsiteY349" fmla="*/ 503114 h 3300883"/>
              <a:gd name="connsiteX350" fmla="*/ 2906066 w 11394183"/>
              <a:gd name="connsiteY350" fmla="*/ 494405 h 3300883"/>
              <a:gd name="connsiteX351" fmla="*/ 3344443 w 11394183"/>
              <a:gd name="connsiteY351" fmla="*/ 495131 h 3300883"/>
              <a:gd name="connsiteX352" fmla="*/ 3378556 w 11394183"/>
              <a:gd name="connsiteY352" fmla="*/ 460293 h 3300883"/>
              <a:gd name="connsiteX353" fmla="*/ 3378556 w 11394183"/>
              <a:gd name="connsiteY353" fmla="*/ 206266 h 3300883"/>
              <a:gd name="connsiteX354" fmla="*/ 3393071 w 11394183"/>
              <a:gd name="connsiteY354" fmla="*/ 176509 h 3300883"/>
              <a:gd name="connsiteX355" fmla="*/ 3414845 w 11394183"/>
              <a:gd name="connsiteY355" fmla="*/ 154735 h 3300883"/>
              <a:gd name="connsiteX356" fmla="*/ 3417022 w 11394183"/>
              <a:gd name="connsiteY356" fmla="*/ 92317 h 3300883"/>
              <a:gd name="connsiteX357" fmla="*/ 3349523 w 11394183"/>
              <a:gd name="connsiteY357" fmla="*/ 62560 h 3300883"/>
              <a:gd name="connsiteX358" fmla="*/ 3300169 w 11394183"/>
              <a:gd name="connsiteY358" fmla="*/ 109736 h 3300883"/>
              <a:gd name="connsiteX359" fmla="*/ 3330653 w 11394183"/>
              <a:gd name="connsiteY359" fmla="*/ 180863 h 3300883"/>
              <a:gd name="connsiteX360" fmla="*/ 3352427 w 11394183"/>
              <a:gd name="connsiteY360" fmla="*/ 224411 h 3300883"/>
              <a:gd name="connsiteX361" fmla="*/ 3353153 w 11394183"/>
              <a:gd name="connsiteY361" fmla="*/ 438519 h 3300883"/>
              <a:gd name="connsiteX362" fmla="*/ 3319041 w 11394183"/>
              <a:gd name="connsiteY362" fmla="*/ 472632 h 3300883"/>
              <a:gd name="connsiteX363" fmla="*/ 2869050 w 11394183"/>
              <a:gd name="connsiteY363" fmla="*/ 471179 h 3300883"/>
              <a:gd name="connsiteX364" fmla="*/ 2825503 w 11394183"/>
              <a:gd name="connsiteY364" fmla="*/ 513276 h 3300883"/>
              <a:gd name="connsiteX365" fmla="*/ 2826955 w 11394183"/>
              <a:gd name="connsiteY365" fmla="*/ 1601961 h 3300883"/>
              <a:gd name="connsiteX366" fmla="*/ 2800100 w 11394183"/>
              <a:gd name="connsiteY366" fmla="*/ 1631719 h 3300883"/>
              <a:gd name="connsiteX367" fmla="*/ 2768891 w 11394183"/>
              <a:gd name="connsiteY367" fmla="*/ 1661476 h 3300883"/>
              <a:gd name="connsiteX368" fmla="*/ 2768891 w 11394183"/>
              <a:gd name="connsiteY368" fmla="*/ 1686878 h 3300883"/>
              <a:gd name="connsiteX369" fmla="*/ 2708650 w 11394183"/>
              <a:gd name="connsiteY369" fmla="*/ 1747845 h 3300883"/>
              <a:gd name="connsiteX370" fmla="*/ 2626636 w 11394183"/>
              <a:gd name="connsiteY370" fmla="*/ 1667282 h 3300883"/>
              <a:gd name="connsiteX371" fmla="*/ 2593976 w 11394183"/>
              <a:gd name="connsiteY371" fmla="*/ 1631719 h 3300883"/>
              <a:gd name="connsiteX372" fmla="*/ 2570751 w 11394183"/>
              <a:gd name="connsiteY372" fmla="*/ 1619380 h 3300883"/>
              <a:gd name="connsiteX373" fmla="*/ 2566396 w 11394183"/>
              <a:gd name="connsiteY373" fmla="*/ 1580914 h 3300883"/>
              <a:gd name="connsiteX374" fmla="*/ 2566396 w 11394183"/>
              <a:gd name="connsiteY374" fmla="*/ 137317 h 3300883"/>
              <a:gd name="connsiteX375" fmla="*/ 2573653 w 11394183"/>
              <a:gd name="connsiteY375" fmla="*/ 104655 h 3300883"/>
              <a:gd name="connsiteX376" fmla="*/ 2573653 w 11394183"/>
              <a:gd name="connsiteY376" fmla="*/ 105382 h 3300883"/>
              <a:gd name="connsiteX377" fmla="*/ 2580912 w 11394183"/>
              <a:gd name="connsiteY377" fmla="*/ 97398 h 3300883"/>
              <a:gd name="connsiteX378" fmla="*/ 2588896 w 11394183"/>
              <a:gd name="connsiteY378" fmla="*/ 40786 h 3300883"/>
              <a:gd name="connsiteX379" fmla="*/ 2529381 w 11394183"/>
              <a:gd name="connsiteY379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9760429 w 11394183"/>
              <a:gd name="connsiteY294" fmla="*/ 1255034 h 3300883"/>
              <a:gd name="connsiteX295" fmla="*/ 9609464 w 11394183"/>
              <a:gd name="connsiteY295" fmla="*/ 1208583 h 3300883"/>
              <a:gd name="connsiteX296" fmla="*/ 6151074 w 11394183"/>
              <a:gd name="connsiteY296" fmla="*/ 1210034 h 3300883"/>
              <a:gd name="connsiteX297" fmla="*/ 3621696 w 11394183"/>
              <a:gd name="connsiteY297" fmla="*/ 1208583 h 3300883"/>
              <a:gd name="connsiteX298" fmla="*/ 3552745 w 11394183"/>
              <a:gd name="connsiteY298" fmla="*/ 1211486 h 3300883"/>
              <a:gd name="connsiteX299" fmla="*/ 3526616 w 11394183"/>
              <a:gd name="connsiteY299" fmla="*/ 1225276 h 3300883"/>
              <a:gd name="connsiteX300" fmla="*/ 3541858 w 11394183"/>
              <a:gd name="connsiteY300" fmla="*/ 1252131 h 3300883"/>
              <a:gd name="connsiteX301" fmla="*/ 3581050 w 11394183"/>
              <a:gd name="connsiteY301" fmla="*/ 1278984 h 3300883"/>
              <a:gd name="connsiteX302" fmla="*/ 4092007 w 11394183"/>
              <a:gd name="connsiteY302" fmla="*/ 2112917 h 3300883"/>
              <a:gd name="connsiteX303" fmla="*/ 4068782 w 11394183"/>
              <a:gd name="connsiteY303" fmla="*/ 2144852 h 3300883"/>
              <a:gd name="connsiteX304" fmla="*/ 3644195 w 11394183"/>
              <a:gd name="connsiteY304" fmla="*/ 2144127 h 3300883"/>
              <a:gd name="connsiteX305" fmla="*/ 3623147 w 11394183"/>
              <a:gd name="connsiteY305" fmla="*/ 2136142 h 3300883"/>
              <a:gd name="connsiteX306" fmla="*/ 3589760 w 11394183"/>
              <a:gd name="connsiteY306" fmla="*/ 2117998 h 3300883"/>
              <a:gd name="connsiteX307" fmla="*/ 3504842 w 11394183"/>
              <a:gd name="connsiteY307" fmla="*/ 2105660 h 3300883"/>
              <a:gd name="connsiteX308" fmla="*/ 3499037 w 11394183"/>
              <a:gd name="connsiteY308" fmla="*/ 2089693 h 3300883"/>
              <a:gd name="connsiteX309" fmla="*/ 3499037 w 11394183"/>
              <a:gd name="connsiteY309" fmla="*/ 1765989 h 3300883"/>
              <a:gd name="connsiteX310" fmla="*/ 3504842 w 11394183"/>
              <a:gd name="connsiteY310" fmla="*/ 1750022 h 3300883"/>
              <a:gd name="connsiteX311" fmla="*/ 3491053 w 11394183"/>
              <a:gd name="connsiteY311" fmla="*/ 1744216 h 3300883"/>
              <a:gd name="connsiteX312" fmla="*/ 3248639 w 11394183"/>
              <a:gd name="connsiteY312" fmla="*/ 1744942 h 3300883"/>
              <a:gd name="connsiteX313" fmla="*/ 3186220 w 11394183"/>
              <a:gd name="connsiteY313" fmla="*/ 1683975 h 3300883"/>
              <a:gd name="connsiteX314" fmla="*/ 3172431 w 11394183"/>
              <a:gd name="connsiteY314" fmla="*/ 1617928 h 3300883"/>
              <a:gd name="connsiteX315" fmla="*/ 3165898 w 11394183"/>
              <a:gd name="connsiteY315" fmla="*/ 1591074 h 3300883"/>
              <a:gd name="connsiteX316" fmla="*/ 3165898 w 11394183"/>
              <a:gd name="connsiteY316" fmla="*/ 1007539 h 3300883"/>
              <a:gd name="connsiteX317" fmla="*/ 3172375 w 11394183"/>
              <a:gd name="connsiteY317" fmla="*/ 980915 h 3300883"/>
              <a:gd name="connsiteX318" fmla="*/ 3171705 w 11394183"/>
              <a:gd name="connsiteY318" fmla="*/ 981410 h 3300883"/>
              <a:gd name="connsiteX319" fmla="*/ 3172431 w 11394183"/>
              <a:gd name="connsiteY319" fmla="*/ 980685 h 3300883"/>
              <a:gd name="connsiteX320" fmla="*/ 3172375 w 11394183"/>
              <a:gd name="connsiteY320" fmla="*/ 980915 h 3300883"/>
              <a:gd name="connsiteX321" fmla="*/ 3184225 w 11394183"/>
              <a:gd name="connsiteY321" fmla="*/ 972157 h 3300883"/>
              <a:gd name="connsiteX322" fmla="*/ 3200011 w 11394183"/>
              <a:gd name="connsiteY322" fmla="*/ 972701 h 3300883"/>
              <a:gd name="connsiteX323" fmla="*/ 3781369 w 11394183"/>
              <a:gd name="connsiteY323" fmla="*/ 972701 h 3300883"/>
              <a:gd name="connsiteX324" fmla="*/ 3809675 w 11394183"/>
              <a:gd name="connsiteY324" fmla="*/ 981410 h 3300883"/>
              <a:gd name="connsiteX325" fmla="*/ 3808949 w 11394183"/>
              <a:gd name="connsiteY325" fmla="*/ 980685 h 3300883"/>
              <a:gd name="connsiteX326" fmla="*/ 3813303 w 11394183"/>
              <a:gd name="connsiteY326" fmla="*/ 984314 h 3300883"/>
              <a:gd name="connsiteX327" fmla="*/ 3811127 w 11394183"/>
              <a:gd name="connsiteY327" fmla="*/ 986491 h 3300883"/>
              <a:gd name="connsiteX328" fmla="*/ 3831448 w 11394183"/>
              <a:gd name="connsiteY328" fmla="*/ 1017700 h 3300883"/>
              <a:gd name="connsiteX329" fmla="*/ 3912011 w 11394183"/>
              <a:gd name="connsiteY329" fmla="*/ 1017700 h 3300883"/>
              <a:gd name="connsiteX330" fmla="*/ 3919269 w 11394183"/>
              <a:gd name="connsiteY330" fmla="*/ 1010442 h 3300883"/>
              <a:gd name="connsiteX331" fmla="*/ 3926527 w 11394183"/>
              <a:gd name="connsiteY331" fmla="*/ 1002459 h 3300883"/>
              <a:gd name="connsiteX332" fmla="*/ 3928705 w 11394183"/>
              <a:gd name="connsiteY332" fmla="*/ 934960 h 3300883"/>
              <a:gd name="connsiteX333" fmla="*/ 3838706 w 11394183"/>
              <a:gd name="connsiteY333" fmla="*/ 922621 h 3300883"/>
              <a:gd name="connsiteX334" fmla="*/ 3790078 w 11394183"/>
              <a:gd name="connsiteY334" fmla="*/ 939315 h 3300883"/>
              <a:gd name="connsiteX335" fmla="*/ 3191301 w 11394183"/>
              <a:gd name="connsiteY335" fmla="*/ 939315 h 3300883"/>
              <a:gd name="connsiteX336" fmla="*/ 3141947 w 11394183"/>
              <a:gd name="connsiteY336" fmla="*/ 987217 h 3300883"/>
              <a:gd name="connsiteX337" fmla="*/ 3141947 w 11394183"/>
              <a:gd name="connsiteY337" fmla="*/ 1596881 h 3300883"/>
              <a:gd name="connsiteX338" fmla="*/ 3117271 w 11394183"/>
              <a:gd name="connsiteY338" fmla="*/ 1630267 h 3300883"/>
              <a:gd name="connsiteX339" fmla="*/ 3049046 w 11394183"/>
              <a:gd name="connsiteY339" fmla="*/ 1702846 h 3300883"/>
              <a:gd name="connsiteX340" fmla="*/ 3049773 w 11394183"/>
              <a:gd name="connsiteY340" fmla="*/ 1724619 h 3300883"/>
              <a:gd name="connsiteX341" fmla="*/ 3030176 w 11394183"/>
              <a:gd name="connsiteY341" fmla="*/ 1746393 h 3300883"/>
              <a:gd name="connsiteX342" fmla="*/ 2968483 w 11394183"/>
              <a:gd name="connsiteY342" fmla="*/ 1746393 h 3300883"/>
              <a:gd name="connsiteX343" fmla="*/ 2909695 w 11394183"/>
              <a:gd name="connsiteY343" fmla="*/ 1689782 h 3300883"/>
              <a:gd name="connsiteX344" fmla="*/ 2874131 w 11394183"/>
              <a:gd name="connsiteY344" fmla="*/ 1617928 h 3300883"/>
              <a:gd name="connsiteX345" fmla="*/ 2863970 w 11394183"/>
              <a:gd name="connsiteY345" fmla="*/ 1584542 h 3300883"/>
              <a:gd name="connsiteX346" fmla="*/ 2863970 w 11394183"/>
              <a:gd name="connsiteY346" fmla="*/ 535775 h 3300883"/>
              <a:gd name="connsiteX347" fmla="*/ 2871228 w 11394183"/>
              <a:gd name="connsiteY347" fmla="*/ 502389 h 3300883"/>
              <a:gd name="connsiteX348" fmla="*/ 2870501 w 11394183"/>
              <a:gd name="connsiteY348" fmla="*/ 503114 h 3300883"/>
              <a:gd name="connsiteX349" fmla="*/ 2906066 w 11394183"/>
              <a:gd name="connsiteY349" fmla="*/ 494405 h 3300883"/>
              <a:gd name="connsiteX350" fmla="*/ 3344443 w 11394183"/>
              <a:gd name="connsiteY350" fmla="*/ 495131 h 3300883"/>
              <a:gd name="connsiteX351" fmla="*/ 3378556 w 11394183"/>
              <a:gd name="connsiteY351" fmla="*/ 460293 h 3300883"/>
              <a:gd name="connsiteX352" fmla="*/ 3378556 w 11394183"/>
              <a:gd name="connsiteY352" fmla="*/ 206266 h 3300883"/>
              <a:gd name="connsiteX353" fmla="*/ 3393071 w 11394183"/>
              <a:gd name="connsiteY353" fmla="*/ 176509 h 3300883"/>
              <a:gd name="connsiteX354" fmla="*/ 3414845 w 11394183"/>
              <a:gd name="connsiteY354" fmla="*/ 154735 h 3300883"/>
              <a:gd name="connsiteX355" fmla="*/ 3417022 w 11394183"/>
              <a:gd name="connsiteY355" fmla="*/ 92317 h 3300883"/>
              <a:gd name="connsiteX356" fmla="*/ 3349523 w 11394183"/>
              <a:gd name="connsiteY356" fmla="*/ 62560 h 3300883"/>
              <a:gd name="connsiteX357" fmla="*/ 3300169 w 11394183"/>
              <a:gd name="connsiteY357" fmla="*/ 109736 h 3300883"/>
              <a:gd name="connsiteX358" fmla="*/ 3330653 w 11394183"/>
              <a:gd name="connsiteY358" fmla="*/ 180863 h 3300883"/>
              <a:gd name="connsiteX359" fmla="*/ 3352427 w 11394183"/>
              <a:gd name="connsiteY359" fmla="*/ 224411 h 3300883"/>
              <a:gd name="connsiteX360" fmla="*/ 3353153 w 11394183"/>
              <a:gd name="connsiteY360" fmla="*/ 438519 h 3300883"/>
              <a:gd name="connsiteX361" fmla="*/ 3319041 w 11394183"/>
              <a:gd name="connsiteY361" fmla="*/ 472632 h 3300883"/>
              <a:gd name="connsiteX362" fmla="*/ 2869050 w 11394183"/>
              <a:gd name="connsiteY362" fmla="*/ 471179 h 3300883"/>
              <a:gd name="connsiteX363" fmla="*/ 2825503 w 11394183"/>
              <a:gd name="connsiteY363" fmla="*/ 513276 h 3300883"/>
              <a:gd name="connsiteX364" fmla="*/ 2826955 w 11394183"/>
              <a:gd name="connsiteY364" fmla="*/ 1601961 h 3300883"/>
              <a:gd name="connsiteX365" fmla="*/ 2800100 w 11394183"/>
              <a:gd name="connsiteY365" fmla="*/ 1631719 h 3300883"/>
              <a:gd name="connsiteX366" fmla="*/ 2768891 w 11394183"/>
              <a:gd name="connsiteY366" fmla="*/ 1661476 h 3300883"/>
              <a:gd name="connsiteX367" fmla="*/ 2768891 w 11394183"/>
              <a:gd name="connsiteY367" fmla="*/ 1686878 h 3300883"/>
              <a:gd name="connsiteX368" fmla="*/ 2708650 w 11394183"/>
              <a:gd name="connsiteY368" fmla="*/ 1747845 h 3300883"/>
              <a:gd name="connsiteX369" fmla="*/ 2626636 w 11394183"/>
              <a:gd name="connsiteY369" fmla="*/ 1667282 h 3300883"/>
              <a:gd name="connsiteX370" fmla="*/ 2593976 w 11394183"/>
              <a:gd name="connsiteY370" fmla="*/ 1631719 h 3300883"/>
              <a:gd name="connsiteX371" fmla="*/ 2570751 w 11394183"/>
              <a:gd name="connsiteY371" fmla="*/ 1619380 h 3300883"/>
              <a:gd name="connsiteX372" fmla="*/ 2566396 w 11394183"/>
              <a:gd name="connsiteY372" fmla="*/ 1580914 h 3300883"/>
              <a:gd name="connsiteX373" fmla="*/ 2566396 w 11394183"/>
              <a:gd name="connsiteY373" fmla="*/ 137317 h 3300883"/>
              <a:gd name="connsiteX374" fmla="*/ 2573653 w 11394183"/>
              <a:gd name="connsiteY374" fmla="*/ 104655 h 3300883"/>
              <a:gd name="connsiteX375" fmla="*/ 2573653 w 11394183"/>
              <a:gd name="connsiteY375" fmla="*/ 105382 h 3300883"/>
              <a:gd name="connsiteX376" fmla="*/ 2580912 w 11394183"/>
              <a:gd name="connsiteY376" fmla="*/ 97398 h 3300883"/>
              <a:gd name="connsiteX377" fmla="*/ 2588896 w 11394183"/>
              <a:gd name="connsiteY377" fmla="*/ 40786 h 3300883"/>
              <a:gd name="connsiteX378" fmla="*/ 2529381 w 11394183"/>
              <a:gd name="connsiteY378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9760429 w 11394183"/>
              <a:gd name="connsiteY293" fmla="*/ 1255034 h 3300883"/>
              <a:gd name="connsiteX294" fmla="*/ 9609464 w 11394183"/>
              <a:gd name="connsiteY294" fmla="*/ 1208583 h 3300883"/>
              <a:gd name="connsiteX295" fmla="*/ 6151074 w 11394183"/>
              <a:gd name="connsiteY295" fmla="*/ 1210034 h 3300883"/>
              <a:gd name="connsiteX296" fmla="*/ 3621696 w 11394183"/>
              <a:gd name="connsiteY296" fmla="*/ 1208583 h 3300883"/>
              <a:gd name="connsiteX297" fmla="*/ 3552745 w 11394183"/>
              <a:gd name="connsiteY297" fmla="*/ 1211486 h 3300883"/>
              <a:gd name="connsiteX298" fmla="*/ 3526616 w 11394183"/>
              <a:gd name="connsiteY298" fmla="*/ 1225276 h 3300883"/>
              <a:gd name="connsiteX299" fmla="*/ 3541858 w 11394183"/>
              <a:gd name="connsiteY299" fmla="*/ 1252131 h 3300883"/>
              <a:gd name="connsiteX300" fmla="*/ 3581050 w 11394183"/>
              <a:gd name="connsiteY300" fmla="*/ 1278984 h 3300883"/>
              <a:gd name="connsiteX301" fmla="*/ 4092007 w 11394183"/>
              <a:gd name="connsiteY301" fmla="*/ 2112917 h 3300883"/>
              <a:gd name="connsiteX302" fmla="*/ 4068782 w 11394183"/>
              <a:gd name="connsiteY302" fmla="*/ 2144852 h 3300883"/>
              <a:gd name="connsiteX303" fmla="*/ 3644195 w 11394183"/>
              <a:gd name="connsiteY303" fmla="*/ 2144127 h 3300883"/>
              <a:gd name="connsiteX304" fmla="*/ 3623147 w 11394183"/>
              <a:gd name="connsiteY304" fmla="*/ 2136142 h 3300883"/>
              <a:gd name="connsiteX305" fmla="*/ 3589760 w 11394183"/>
              <a:gd name="connsiteY305" fmla="*/ 2117998 h 3300883"/>
              <a:gd name="connsiteX306" fmla="*/ 3504842 w 11394183"/>
              <a:gd name="connsiteY306" fmla="*/ 2105660 h 3300883"/>
              <a:gd name="connsiteX307" fmla="*/ 3499037 w 11394183"/>
              <a:gd name="connsiteY307" fmla="*/ 2089693 h 3300883"/>
              <a:gd name="connsiteX308" fmla="*/ 3499037 w 11394183"/>
              <a:gd name="connsiteY308" fmla="*/ 1765989 h 3300883"/>
              <a:gd name="connsiteX309" fmla="*/ 3504842 w 11394183"/>
              <a:gd name="connsiteY309" fmla="*/ 1750022 h 3300883"/>
              <a:gd name="connsiteX310" fmla="*/ 3491053 w 11394183"/>
              <a:gd name="connsiteY310" fmla="*/ 1744216 h 3300883"/>
              <a:gd name="connsiteX311" fmla="*/ 3248639 w 11394183"/>
              <a:gd name="connsiteY311" fmla="*/ 1744942 h 3300883"/>
              <a:gd name="connsiteX312" fmla="*/ 3186220 w 11394183"/>
              <a:gd name="connsiteY312" fmla="*/ 1683975 h 3300883"/>
              <a:gd name="connsiteX313" fmla="*/ 3172431 w 11394183"/>
              <a:gd name="connsiteY313" fmla="*/ 1617928 h 3300883"/>
              <a:gd name="connsiteX314" fmla="*/ 3165898 w 11394183"/>
              <a:gd name="connsiteY314" fmla="*/ 1591074 h 3300883"/>
              <a:gd name="connsiteX315" fmla="*/ 3165898 w 11394183"/>
              <a:gd name="connsiteY315" fmla="*/ 1007539 h 3300883"/>
              <a:gd name="connsiteX316" fmla="*/ 3172375 w 11394183"/>
              <a:gd name="connsiteY316" fmla="*/ 980915 h 3300883"/>
              <a:gd name="connsiteX317" fmla="*/ 3171705 w 11394183"/>
              <a:gd name="connsiteY317" fmla="*/ 981410 h 3300883"/>
              <a:gd name="connsiteX318" fmla="*/ 3172431 w 11394183"/>
              <a:gd name="connsiteY318" fmla="*/ 980685 h 3300883"/>
              <a:gd name="connsiteX319" fmla="*/ 3172375 w 11394183"/>
              <a:gd name="connsiteY319" fmla="*/ 980915 h 3300883"/>
              <a:gd name="connsiteX320" fmla="*/ 3184225 w 11394183"/>
              <a:gd name="connsiteY320" fmla="*/ 972157 h 3300883"/>
              <a:gd name="connsiteX321" fmla="*/ 3200011 w 11394183"/>
              <a:gd name="connsiteY321" fmla="*/ 972701 h 3300883"/>
              <a:gd name="connsiteX322" fmla="*/ 3781369 w 11394183"/>
              <a:gd name="connsiteY322" fmla="*/ 972701 h 3300883"/>
              <a:gd name="connsiteX323" fmla="*/ 3809675 w 11394183"/>
              <a:gd name="connsiteY323" fmla="*/ 981410 h 3300883"/>
              <a:gd name="connsiteX324" fmla="*/ 3808949 w 11394183"/>
              <a:gd name="connsiteY324" fmla="*/ 980685 h 3300883"/>
              <a:gd name="connsiteX325" fmla="*/ 3813303 w 11394183"/>
              <a:gd name="connsiteY325" fmla="*/ 984314 h 3300883"/>
              <a:gd name="connsiteX326" fmla="*/ 3811127 w 11394183"/>
              <a:gd name="connsiteY326" fmla="*/ 986491 h 3300883"/>
              <a:gd name="connsiteX327" fmla="*/ 3831448 w 11394183"/>
              <a:gd name="connsiteY327" fmla="*/ 1017700 h 3300883"/>
              <a:gd name="connsiteX328" fmla="*/ 3912011 w 11394183"/>
              <a:gd name="connsiteY328" fmla="*/ 1017700 h 3300883"/>
              <a:gd name="connsiteX329" fmla="*/ 3919269 w 11394183"/>
              <a:gd name="connsiteY329" fmla="*/ 1010442 h 3300883"/>
              <a:gd name="connsiteX330" fmla="*/ 3926527 w 11394183"/>
              <a:gd name="connsiteY330" fmla="*/ 1002459 h 3300883"/>
              <a:gd name="connsiteX331" fmla="*/ 3928705 w 11394183"/>
              <a:gd name="connsiteY331" fmla="*/ 934960 h 3300883"/>
              <a:gd name="connsiteX332" fmla="*/ 3838706 w 11394183"/>
              <a:gd name="connsiteY332" fmla="*/ 922621 h 3300883"/>
              <a:gd name="connsiteX333" fmla="*/ 3790078 w 11394183"/>
              <a:gd name="connsiteY333" fmla="*/ 939315 h 3300883"/>
              <a:gd name="connsiteX334" fmla="*/ 3191301 w 11394183"/>
              <a:gd name="connsiteY334" fmla="*/ 939315 h 3300883"/>
              <a:gd name="connsiteX335" fmla="*/ 3141947 w 11394183"/>
              <a:gd name="connsiteY335" fmla="*/ 987217 h 3300883"/>
              <a:gd name="connsiteX336" fmla="*/ 3141947 w 11394183"/>
              <a:gd name="connsiteY336" fmla="*/ 1596881 h 3300883"/>
              <a:gd name="connsiteX337" fmla="*/ 3117271 w 11394183"/>
              <a:gd name="connsiteY337" fmla="*/ 1630267 h 3300883"/>
              <a:gd name="connsiteX338" fmla="*/ 3049046 w 11394183"/>
              <a:gd name="connsiteY338" fmla="*/ 1702846 h 3300883"/>
              <a:gd name="connsiteX339" fmla="*/ 3049773 w 11394183"/>
              <a:gd name="connsiteY339" fmla="*/ 1724619 h 3300883"/>
              <a:gd name="connsiteX340" fmla="*/ 3030176 w 11394183"/>
              <a:gd name="connsiteY340" fmla="*/ 1746393 h 3300883"/>
              <a:gd name="connsiteX341" fmla="*/ 2968483 w 11394183"/>
              <a:gd name="connsiteY341" fmla="*/ 1746393 h 3300883"/>
              <a:gd name="connsiteX342" fmla="*/ 2909695 w 11394183"/>
              <a:gd name="connsiteY342" fmla="*/ 1689782 h 3300883"/>
              <a:gd name="connsiteX343" fmla="*/ 2874131 w 11394183"/>
              <a:gd name="connsiteY343" fmla="*/ 1617928 h 3300883"/>
              <a:gd name="connsiteX344" fmla="*/ 2863970 w 11394183"/>
              <a:gd name="connsiteY344" fmla="*/ 1584542 h 3300883"/>
              <a:gd name="connsiteX345" fmla="*/ 2863970 w 11394183"/>
              <a:gd name="connsiteY345" fmla="*/ 535775 h 3300883"/>
              <a:gd name="connsiteX346" fmla="*/ 2871228 w 11394183"/>
              <a:gd name="connsiteY346" fmla="*/ 502389 h 3300883"/>
              <a:gd name="connsiteX347" fmla="*/ 2870501 w 11394183"/>
              <a:gd name="connsiteY347" fmla="*/ 503114 h 3300883"/>
              <a:gd name="connsiteX348" fmla="*/ 2906066 w 11394183"/>
              <a:gd name="connsiteY348" fmla="*/ 494405 h 3300883"/>
              <a:gd name="connsiteX349" fmla="*/ 3344443 w 11394183"/>
              <a:gd name="connsiteY349" fmla="*/ 495131 h 3300883"/>
              <a:gd name="connsiteX350" fmla="*/ 3378556 w 11394183"/>
              <a:gd name="connsiteY350" fmla="*/ 460293 h 3300883"/>
              <a:gd name="connsiteX351" fmla="*/ 3378556 w 11394183"/>
              <a:gd name="connsiteY351" fmla="*/ 206266 h 3300883"/>
              <a:gd name="connsiteX352" fmla="*/ 3393071 w 11394183"/>
              <a:gd name="connsiteY352" fmla="*/ 176509 h 3300883"/>
              <a:gd name="connsiteX353" fmla="*/ 3414845 w 11394183"/>
              <a:gd name="connsiteY353" fmla="*/ 154735 h 3300883"/>
              <a:gd name="connsiteX354" fmla="*/ 3417022 w 11394183"/>
              <a:gd name="connsiteY354" fmla="*/ 92317 h 3300883"/>
              <a:gd name="connsiteX355" fmla="*/ 3349523 w 11394183"/>
              <a:gd name="connsiteY355" fmla="*/ 62560 h 3300883"/>
              <a:gd name="connsiteX356" fmla="*/ 3300169 w 11394183"/>
              <a:gd name="connsiteY356" fmla="*/ 109736 h 3300883"/>
              <a:gd name="connsiteX357" fmla="*/ 3330653 w 11394183"/>
              <a:gd name="connsiteY357" fmla="*/ 180863 h 3300883"/>
              <a:gd name="connsiteX358" fmla="*/ 3352427 w 11394183"/>
              <a:gd name="connsiteY358" fmla="*/ 224411 h 3300883"/>
              <a:gd name="connsiteX359" fmla="*/ 3353153 w 11394183"/>
              <a:gd name="connsiteY359" fmla="*/ 438519 h 3300883"/>
              <a:gd name="connsiteX360" fmla="*/ 3319041 w 11394183"/>
              <a:gd name="connsiteY360" fmla="*/ 472632 h 3300883"/>
              <a:gd name="connsiteX361" fmla="*/ 2869050 w 11394183"/>
              <a:gd name="connsiteY361" fmla="*/ 471179 h 3300883"/>
              <a:gd name="connsiteX362" fmla="*/ 2825503 w 11394183"/>
              <a:gd name="connsiteY362" fmla="*/ 513276 h 3300883"/>
              <a:gd name="connsiteX363" fmla="*/ 2826955 w 11394183"/>
              <a:gd name="connsiteY363" fmla="*/ 1601961 h 3300883"/>
              <a:gd name="connsiteX364" fmla="*/ 2800100 w 11394183"/>
              <a:gd name="connsiteY364" fmla="*/ 1631719 h 3300883"/>
              <a:gd name="connsiteX365" fmla="*/ 2768891 w 11394183"/>
              <a:gd name="connsiteY365" fmla="*/ 1661476 h 3300883"/>
              <a:gd name="connsiteX366" fmla="*/ 2768891 w 11394183"/>
              <a:gd name="connsiteY366" fmla="*/ 1686878 h 3300883"/>
              <a:gd name="connsiteX367" fmla="*/ 2708650 w 11394183"/>
              <a:gd name="connsiteY367" fmla="*/ 1747845 h 3300883"/>
              <a:gd name="connsiteX368" fmla="*/ 2626636 w 11394183"/>
              <a:gd name="connsiteY368" fmla="*/ 1667282 h 3300883"/>
              <a:gd name="connsiteX369" fmla="*/ 2593976 w 11394183"/>
              <a:gd name="connsiteY369" fmla="*/ 1631719 h 3300883"/>
              <a:gd name="connsiteX370" fmla="*/ 2570751 w 11394183"/>
              <a:gd name="connsiteY370" fmla="*/ 1619380 h 3300883"/>
              <a:gd name="connsiteX371" fmla="*/ 2566396 w 11394183"/>
              <a:gd name="connsiteY371" fmla="*/ 1580914 h 3300883"/>
              <a:gd name="connsiteX372" fmla="*/ 2566396 w 11394183"/>
              <a:gd name="connsiteY372" fmla="*/ 137317 h 3300883"/>
              <a:gd name="connsiteX373" fmla="*/ 2573653 w 11394183"/>
              <a:gd name="connsiteY373" fmla="*/ 104655 h 3300883"/>
              <a:gd name="connsiteX374" fmla="*/ 2573653 w 11394183"/>
              <a:gd name="connsiteY374" fmla="*/ 105382 h 3300883"/>
              <a:gd name="connsiteX375" fmla="*/ 2580912 w 11394183"/>
              <a:gd name="connsiteY375" fmla="*/ 97398 h 3300883"/>
              <a:gd name="connsiteX376" fmla="*/ 2588896 w 11394183"/>
              <a:gd name="connsiteY376" fmla="*/ 40786 h 3300883"/>
              <a:gd name="connsiteX377" fmla="*/ 2529381 w 11394183"/>
              <a:gd name="connsiteY377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94183 w 11394183"/>
              <a:gd name="connsiteY291" fmla="*/ 2251543 h 3300883"/>
              <a:gd name="connsiteX292" fmla="*/ 9760429 w 11394183"/>
              <a:gd name="connsiteY292" fmla="*/ 1255034 h 3300883"/>
              <a:gd name="connsiteX293" fmla="*/ 9609464 w 11394183"/>
              <a:gd name="connsiteY293" fmla="*/ 1208583 h 3300883"/>
              <a:gd name="connsiteX294" fmla="*/ 6151074 w 11394183"/>
              <a:gd name="connsiteY294" fmla="*/ 1210034 h 3300883"/>
              <a:gd name="connsiteX295" fmla="*/ 3621696 w 11394183"/>
              <a:gd name="connsiteY295" fmla="*/ 1208583 h 3300883"/>
              <a:gd name="connsiteX296" fmla="*/ 3552745 w 11394183"/>
              <a:gd name="connsiteY296" fmla="*/ 1211486 h 3300883"/>
              <a:gd name="connsiteX297" fmla="*/ 3526616 w 11394183"/>
              <a:gd name="connsiteY297" fmla="*/ 1225276 h 3300883"/>
              <a:gd name="connsiteX298" fmla="*/ 3541858 w 11394183"/>
              <a:gd name="connsiteY298" fmla="*/ 1252131 h 3300883"/>
              <a:gd name="connsiteX299" fmla="*/ 3581050 w 11394183"/>
              <a:gd name="connsiteY299" fmla="*/ 1278984 h 3300883"/>
              <a:gd name="connsiteX300" fmla="*/ 4092007 w 11394183"/>
              <a:gd name="connsiteY300" fmla="*/ 2112917 h 3300883"/>
              <a:gd name="connsiteX301" fmla="*/ 4068782 w 11394183"/>
              <a:gd name="connsiteY301" fmla="*/ 2144852 h 3300883"/>
              <a:gd name="connsiteX302" fmla="*/ 3644195 w 11394183"/>
              <a:gd name="connsiteY302" fmla="*/ 2144127 h 3300883"/>
              <a:gd name="connsiteX303" fmla="*/ 3623147 w 11394183"/>
              <a:gd name="connsiteY303" fmla="*/ 2136142 h 3300883"/>
              <a:gd name="connsiteX304" fmla="*/ 3589760 w 11394183"/>
              <a:gd name="connsiteY304" fmla="*/ 2117998 h 3300883"/>
              <a:gd name="connsiteX305" fmla="*/ 3504842 w 11394183"/>
              <a:gd name="connsiteY305" fmla="*/ 2105660 h 3300883"/>
              <a:gd name="connsiteX306" fmla="*/ 3499037 w 11394183"/>
              <a:gd name="connsiteY306" fmla="*/ 2089693 h 3300883"/>
              <a:gd name="connsiteX307" fmla="*/ 3499037 w 11394183"/>
              <a:gd name="connsiteY307" fmla="*/ 1765989 h 3300883"/>
              <a:gd name="connsiteX308" fmla="*/ 3504842 w 11394183"/>
              <a:gd name="connsiteY308" fmla="*/ 1750022 h 3300883"/>
              <a:gd name="connsiteX309" fmla="*/ 3491053 w 11394183"/>
              <a:gd name="connsiteY309" fmla="*/ 1744216 h 3300883"/>
              <a:gd name="connsiteX310" fmla="*/ 3248639 w 11394183"/>
              <a:gd name="connsiteY310" fmla="*/ 1744942 h 3300883"/>
              <a:gd name="connsiteX311" fmla="*/ 3186220 w 11394183"/>
              <a:gd name="connsiteY311" fmla="*/ 1683975 h 3300883"/>
              <a:gd name="connsiteX312" fmla="*/ 3172431 w 11394183"/>
              <a:gd name="connsiteY312" fmla="*/ 1617928 h 3300883"/>
              <a:gd name="connsiteX313" fmla="*/ 3165898 w 11394183"/>
              <a:gd name="connsiteY313" fmla="*/ 1591074 h 3300883"/>
              <a:gd name="connsiteX314" fmla="*/ 3165898 w 11394183"/>
              <a:gd name="connsiteY314" fmla="*/ 1007539 h 3300883"/>
              <a:gd name="connsiteX315" fmla="*/ 3172375 w 11394183"/>
              <a:gd name="connsiteY315" fmla="*/ 980915 h 3300883"/>
              <a:gd name="connsiteX316" fmla="*/ 3171705 w 11394183"/>
              <a:gd name="connsiteY316" fmla="*/ 981410 h 3300883"/>
              <a:gd name="connsiteX317" fmla="*/ 3172431 w 11394183"/>
              <a:gd name="connsiteY317" fmla="*/ 980685 h 3300883"/>
              <a:gd name="connsiteX318" fmla="*/ 3172375 w 11394183"/>
              <a:gd name="connsiteY318" fmla="*/ 980915 h 3300883"/>
              <a:gd name="connsiteX319" fmla="*/ 3184225 w 11394183"/>
              <a:gd name="connsiteY319" fmla="*/ 972157 h 3300883"/>
              <a:gd name="connsiteX320" fmla="*/ 3200011 w 11394183"/>
              <a:gd name="connsiteY320" fmla="*/ 972701 h 3300883"/>
              <a:gd name="connsiteX321" fmla="*/ 3781369 w 11394183"/>
              <a:gd name="connsiteY321" fmla="*/ 972701 h 3300883"/>
              <a:gd name="connsiteX322" fmla="*/ 3809675 w 11394183"/>
              <a:gd name="connsiteY322" fmla="*/ 981410 h 3300883"/>
              <a:gd name="connsiteX323" fmla="*/ 3808949 w 11394183"/>
              <a:gd name="connsiteY323" fmla="*/ 980685 h 3300883"/>
              <a:gd name="connsiteX324" fmla="*/ 3813303 w 11394183"/>
              <a:gd name="connsiteY324" fmla="*/ 984314 h 3300883"/>
              <a:gd name="connsiteX325" fmla="*/ 3811127 w 11394183"/>
              <a:gd name="connsiteY325" fmla="*/ 986491 h 3300883"/>
              <a:gd name="connsiteX326" fmla="*/ 3831448 w 11394183"/>
              <a:gd name="connsiteY326" fmla="*/ 1017700 h 3300883"/>
              <a:gd name="connsiteX327" fmla="*/ 3912011 w 11394183"/>
              <a:gd name="connsiteY327" fmla="*/ 1017700 h 3300883"/>
              <a:gd name="connsiteX328" fmla="*/ 3919269 w 11394183"/>
              <a:gd name="connsiteY328" fmla="*/ 1010442 h 3300883"/>
              <a:gd name="connsiteX329" fmla="*/ 3926527 w 11394183"/>
              <a:gd name="connsiteY329" fmla="*/ 1002459 h 3300883"/>
              <a:gd name="connsiteX330" fmla="*/ 3928705 w 11394183"/>
              <a:gd name="connsiteY330" fmla="*/ 934960 h 3300883"/>
              <a:gd name="connsiteX331" fmla="*/ 3838706 w 11394183"/>
              <a:gd name="connsiteY331" fmla="*/ 922621 h 3300883"/>
              <a:gd name="connsiteX332" fmla="*/ 3790078 w 11394183"/>
              <a:gd name="connsiteY332" fmla="*/ 939315 h 3300883"/>
              <a:gd name="connsiteX333" fmla="*/ 3191301 w 11394183"/>
              <a:gd name="connsiteY333" fmla="*/ 939315 h 3300883"/>
              <a:gd name="connsiteX334" fmla="*/ 3141947 w 11394183"/>
              <a:gd name="connsiteY334" fmla="*/ 987217 h 3300883"/>
              <a:gd name="connsiteX335" fmla="*/ 3141947 w 11394183"/>
              <a:gd name="connsiteY335" fmla="*/ 1596881 h 3300883"/>
              <a:gd name="connsiteX336" fmla="*/ 3117271 w 11394183"/>
              <a:gd name="connsiteY336" fmla="*/ 1630267 h 3300883"/>
              <a:gd name="connsiteX337" fmla="*/ 3049046 w 11394183"/>
              <a:gd name="connsiteY337" fmla="*/ 1702846 h 3300883"/>
              <a:gd name="connsiteX338" fmla="*/ 3049773 w 11394183"/>
              <a:gd name="connsiteY338" fmla="*/ 1724619 h 3300883"/>
              <a:gd name="connsiteX339" fmla="*/ 3030176 w 11394183"/>
              <a:gd name="connsiteY339" fmla="*/ 1746393 h 3300883"/>
              <a:gd name="connsiteX340" fmla="*/ 2968483 w 11394183"/>
              <a:gd name="connsiteY340" fmla="*/ 1746393 h 3300883"/>
              <a:gd name="connsiteX341" fmla="*/ 2909695 w 11394183"/>
              <a:gd name="connsiteY341" fmla="*/ 1689782 h 3300883"/>
              <a:gd name="connsiteX342" fmla="*/ 2874131 w 11394183"/>
              <a:gd name="connsiteY342" fmla="*/ 1617928 h 3300883"/>
              <a:gd name="connsiteX343" fmla="*/ 2863970 w 11394183"/>
              <a:gd name="connsiteY343" fmla="*/ 1584542 h 3300883"/>
              <a:gd name="connsiteX344" fmla="*/ 2863970 w 11394183"/>
              <a:gd name="connsiteY344" fmla="*/ 535775 h 3300883"/>
              <a:gd name="connsiteX345" fmla="*/ 2871228 w 11394183"/>
              <a:gd name="connsiteY345" fmla="*/ 502389 h 3300883"/>
              <a:gd name="connsiteX346" fmla="*/ 2870501 w 11394183"/>
              <a:gd name="connsiteY346" fmla="*/ 503114 h 3300883"/>
              <a:gd name="connsiteX347" fmla="*/ 2906066 w 11394183"/>
              <a:gd name="connsiteY347" fmla="*/ 494405 h 3300883"/>
              <a:gd name="connsiteX348" fmla="*/ 3344443 w 11394183"/>
              <a:gd name="connsiteY348" fmla="*/ 495131 h 3300883"/>
              <a:gd name="connsiteX349" fmla="*/ 3378556 w 11394183"/>
              <a:gd name="connsiteY349" fmla="*/ 460293 h 3300883"/>
              <a:gd name="connsiteX350" fmla="*/ 3378556 w 11394183"/>
              <a:gd name="connsiteY350" fmla="*/ 206266 h 3300883"/>
              <a:gd name="connsiteX351" fmla="*/ 3393071 w 11394183"/>
              <a:gd name="connsiteY351" fmla="*/ 176509 h 3300883"/>
              <a:gd name="connsiteX352" fmla="*/ 3414845 w 11394183"/>
              <a:gd name="connsiteY352" fmla="*/ 154735 h 3300883"/>
              <a:gd name="connsiteX353" fmla="*/ 3417022 w 11394183"/>
              <a:gd name="connsiteY353" fmla="*/ 92317 h 3300883"/>
              <a:gd name="connsiteX354" fmla="*/ 3349523 w 11394183"/>
              <a:gd name="connsiteY354" fmla="*/ 62560 h 3300883"/>
              <a:gd name="connsiteX355" fmla="*/ 3300169 w 11394183"/>
              <a:gd name="connsiteY355" fmla="*/ 109736 h 3300883"/>
              <a:gd name="connsiteX356" fmla="*/ 3330653 w 11394183"/>
              <a:gd name="connsiteY356" fmla="*/ 180863 h 3300883"/>
              <a:gd name="connsiteX357" fmla="*/ 3352427 w 11394183"/>
              <a:gd name="connsiteY357" fmla="*/ 224411 h 3300883"/>
              <a:gd name="connsiteX358" fmla="*/ 3353153 w 11394183"/>
              <a:gd name="connsiteY358" fmla="*/ 438519 h 3300883"/>
              <a:gd name="connsiteX359" fmla="*/ 3319041 w 11394183"/>
              <a:gd name="connsiteY359" fmla="*/ 472632 h 3300883"/>
              <a:gd name="connsiteX360" fmla="*/ 2869050 w 11394183"/>
              <a:gd name="connsiteY360" fmla="*/ 471179 h 3300883"/>
              <a:gd name="connsiteX361" fmla="*/ 2825503 w 11394183"/>
              <a:gd name="connsiteY361" fmla="*/ 513276 h 3300883"/>
              <a:gd name="connsiteX362" fmla="*/ 2826955 w 11394183"/>
              <a:gd name="connsiteY362" fmla="*/ 1601961 h 3300883"/>
              <a:gd name="connsiteX363" fmla="*/ 2800100 w 11394183"/>
              <a:gd name="connsiteY363" fmla="*/ 1631719 h 3300883"/>
              <a:gd name="connsiteX364" fmla="*/ 2768891 w 11394183"/>
              <a:gd name="connsiteY364" fmla="*/ 1661476 h 3300883"/>
              <a:gd name="connsiteX365" fmla="*/ 2768891 w 11394183"/>
              <a:gd name="connsiteY365" fmla="*/ 1686878 h 3300883"/>
              <a:gd name="connsiteX366" fmla="*/ 2708650 w 11394183"/>
              <a:gd name="connsiteY366" fmla="*/ 1747845 h 3300883"/>
              <a:gd name="connsiteX367" fmla="*/ 2626636 w 11394183"/>
              <a:gd name="connsiteY367" fmla="*/ 1667282 h 3300883"/>
              <a:gd name="connsiteX368" fmla="*/ 2593976 w 11394183"/>
              <a:gd name="connsiteY368" fmla="*/ 1631719 h 3300883"/>
              <a:gd name="connsiteX369" fmla="*/ 2570751 w 11394183"/>
              <a:gd name="connsiteY369" fmla="*/ 1619380 h 3300883"/>
              <a:gd name="connsiteX370" fmla="*/ 2566396 w 11394183"/>
              <a:gd name="connsiteY370" fmla="*/ 1580914 h 3300883"/>
              <a:gd name="connsiteX371" fmla="*/ 2566396 w 11394183"/>
              <a:gd name="connsiteY371" fmla="*/ 137317 h 3300883"/>
              <a:gd name="connsiteX372" fmla="*/ 2573653 w 11394183"/>
              <a:gd name="connsiteY372" fmla="*/ 104655 h 3300883"/>
              <a:gd name="connsiteX373" fmla="*/ 2573653 w 11394183"/>
              <a:gd name="connsiteY373" fmla="*/ 105382 h 3300883"/>
              <a:gd name="connsiteX374" fmla="*/ 2580912 w 11394183"/>
              <a:gd name="connsiteY374" fmla="*/ 97398 h 3300883"/>
              <a:gd name="connsiteX375" fmla="*/ 2588896 w 11394183"/>
              <a:gd name="connsiteY375" fmla="*/ 40786 h 3300883"/>
              <a:gd name="connsiteX376" fmla="*/ 2529381 w 11394183"/>
              <a:gd name="connsiteY376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1394183 w 11394183"/>
              <a:gd name="connsiteY290" fmla="*/ 2251543 h 3300883"/>
              <a:gd name="connsiteX291" fmla="*/ 9760429 w 11394183"/>
              <a:gd name="connsiteY291" fmla="*/ 1255034 h 3300883"/>
              <a:gd name="connsiteX292" fmla="*/ 9609464 w 11394183"/>
              <a:gd name="connsiteY292" fmla="*/ 1208583 h 3300883"/>
              <a:gd name="connsiteX293" fmla="*/ 6151074 w 11394183"/>
              <a:gd name="connsiteY293" fmla="*/ 1210034 h 3300883"/>
              <a:gd name="connsiteX294" fmla="*/ 3621696 w 11394183"/>
              <a:gd name="connsiteY294" fmla="*/ 1208583 h 3300883"/>
              <a:gd name="connsiteX295" fmla="*/ 3552745 w 11394183"/>
              <a:gd name="connsiteY295" fmla="*/ 1211486 h 3300883"/>
              <a:gd name="connsiteX296" fmla="*/ 3526616 w 11394183"/>
              <a:gd name="connsiteY296" fmla="*/ 1225276 h 3300883"/>
              <a:gd name="connsiteX297" fmla="*/ 3541858 w 11394183"/>
              <a:gd name="connsiteY297" fmla="*/ 1252131 h 3300883"/>
              <a:gd name="connsiteX298" fmla="*/ 3581050 w 11394183"/>
              <a:gd name="connsiteY298" fmla="*/ 1278984 h 3300883"/>
              <a:gd name="connsiteX299" fmla="*/ 4092007 w 11394183"/>
              <a:gd name="connsiteY299" fmla="*/ 2112917 h 3300883"/>
              <a:gd name="connsiteX300" fmla="*/ 4068782 w 11394183"/>
              <a:gd name="connsiteY300" fmla="*/ 2144852 h 3300883"/>
              <a:gd name="connsiteX301" fmla="*/ 3644195 w 11394183"/>
              <a:gd name="connsiteY301" fmla="*/ 2144127 h 3300883"/>
              <a:gd name="connsiteX302" fmla="*/ 3623147 w 11394183"/>
              <a:gd name="connsiteY302" fmla="*/ 2136142 h 3300883"/>
              <a:gd name="connsiteX303" fmla="*/ 3589760 w 11394183"/>
              <a:gd name="connsiteY303" fmla="*/ 2117998 h 3300883"/>
              <a:gd name="connsiteX304" fmla="*/ 3504842 w 11394183"/>
              <a:gd name="connsiteY304" fmla="*/ 2105660 h 3300883"/>
              <a:gd name="connsiteX305" fmla="*/ 3499037 w 11394183"/>
              <a:gd name="connsiteY305" fmla="*/ 2089693 h 3300883"/>
              <a:gd name="connsiteX306" fmla="*/ 3499037 w 11394183"/>
              <a:gd name="connsiteY306" fmla="*/ 1765989 h 3300883"/>
              <a:gd name="connsiteX307" fmla="*/ 3504842 w 11394183"/>
              <a:gd name="connsiteY307" fmla="*/ 1750022 h 3300883"/>
              <a:gd name="connsiteX308" fmla="*/ 3491053 w 11394183"/>
              <a:gd name="connsiteY308" fmla="*/ 1744216 h 3300883"/>
              <a:gd name="connsiteX309" fmla="*/ 3248639 w 11394183"/>
              <a:gd name="connsiteY309" fmla="*/ 1744942 h 3300883"/>
              <a:gd name="connsiteX310" fmla="*/ 3186220 w 11394183"/>
              <a:gd name="connsiteY310" fmla="*/ 1683975 h 3300883"/>
              <a:gd name="connsiteX311" fmla="*/ 3172431 w 11394183"/>
              <a:gd name="connsiteY311" fmla="*/ 1617928 h 3300883"/>
              <a:gd name="connsiteX312" fmla="*/ 3165898 w 11394183"/>
              <a:gd name="connsiteY312" fmla="*/ 1591074 h 3300883"/>
              <a:gd name="connsiteX313" fmla="*/ 3165898 w 11394183"/>
              <a:gd name="connsiteY313" fmla="*/ 1007539 h 3300883"/>
              <a:gd name="connsiteX314" fmla="*/ 3172375 w 11394183"/>
              <a:gd name="connsiteY314" fmla="*/ 980915 h 3300883"/>
              <a:gd name="connsiteX315" fmla="*/ 3171705 w 11394183"/>
              <a:gd name="connsiteY315" fmla="*/ 981410 h 3300883"/>
              <a:gd name="connsiteX316" fmla="*/ 3172431 w 11394183"/>
              <a:gd name="connsiteY316" fmla="*/ 980685 h 3300883"/>
              <a:gd name="connsiteX317" fmla="*/ 3172375 w 11394183"/>
              <a:gd name="connsiteY317" fmla="*/ 980915 h 3300883"/>
              <a:gd name="connsiteX318" fmla="*/ 3184225 w 11394183"/>
              <a:gd name="connsiteY318" fmla="*/ 972157 h 3300883"/>
              <a:gd name="connsiteX319" fmla="*/ 3200011 w 11394183"/>
              <a:gd name="connsiteY319" fmla="*/ 972701 h 3300883"/>
              <a:gd name="connsiteX320" fmla="*/ 3781369 w 11394183"/>
              <a:gd name="connsiteY320" fmla="*/ 972701 h 3300883"/>
              <a:gd name="connsiteX321" fmla="*/ 3809675 w 11394183"/>
              <a:gd name="connsiteY321" fmla="*/ 981410 h 3300883"/>
              <a:gd name="connsiteX322" fmla="*/ 3808949 w 11394183"/>
              <a:gd name="connsiteY322" fmla="*/ 980685 h 3300883"/>
              <a:gd name="connsiteX323" fmla="*/ 3813303 w 11394183"/>
              <a:gd name="connsiteY323" fmla="*/ 984314 h 3300883"/>
              <a:gd name="connsiteX324" fmla="*/ 3811127 w 11394183"/>
              <a:gd name="connsiteY324" fmla="*/ 986491 h 3300883"/>
              <a:gd name="connsiteX325" fmla="*/ 3831448 w 11394183"/>
              <a:gd name="connsiteY325" fmla="*/ 1017700 h 3300883"/>
              <a:gd name="connsiteX326" fmla="*/ 3912011 w 11394183"/>
              <a:gd name="connsiteY326" fmla="*/ 1017700 h 3300883"/>
              <a:gd name="connsiteX327" fmla="*/ 3919269 w 11394183"/>
              <a:gd name="connsiteY327" fmla="*/ 1010442 h 3300883"/>
              <a:gd name="connsiteX328" fmla="*/ 3926527 w 11394183"/>
              <a:gd name="connsiteY328" fmla="*/ 1002459 h 3300883"/>
              <a:gd name="connsiteX329" fmla="*/ 3928705 w 11394183"/>
              <a:gd name="connsiteY329" fmla="*/ 934960 h 3300883"/>
              <a:gd name="connsiteX330" fmla="*/ 3838706 w 11394183"/>
              <a:gd name="connsiteY330" fmla="*/ 922621 h 3300883"/>
              <a:gd name="connsiteX331" fmla="*/ 3790078 w 11394183"/>
              <a:gd name="connsiteY331" fmla="*/ 939315 h 3300883"/>
              <a:gd name="connsiteX332" fmla="*/ 3191301 w 11394183"/>
              <a:gd name="connsiteY332" fmla="*/ 939315 h 3300883"/>
              <a:gd name="connsiteX333" fmla="*/ 3141947 w 11394183"/>
              <a:gd name="connsiteY333" fmla="*/ 987217 h 3300883"/>
              <a:gd name="connsiteX334" fmla="*/ 3141947 w 11394183"/>
              <a:gd name="connsiteY334" fmla="*/ 1596881 h 3300883"/>
              <a:gd name="connsiteX335" fmla="*/ 3117271 w 11394183"/>
              <a:gd name="connsiteY335" fmla="*/ 1630267 h 3300883"/>
              <a:gd name="connsiteX336" fmla="*/ 3049046 w 11394183"/>
              <a:gd name="connsiteY336" fmla="*/ 1702846 h 3300883"/>
              <a:gd name="connsiteX337" fmla="*/ 3049773 w 11394183"/>
              <a:gd name="connsiteY337" fmla="*/ 1724619 h 3300883"/>
              <a:gd name="connsiteX338" fmla="*/ 3030176 w 11394183"/>
              <a:gd name="connsiteY338" fmla="*/ 1746393 h 3300883"/>
              <a:gd name="connsiteX339" fmla="*/ 2968483 w 11394183"/>
              <a:gd name="connsiteY339" fmla="*/ 1746393 h 3300883"/>
              <a:gd name="connsiteX340" fmla="*/ 2909695 w 11394183"/>
              <a:gd name="connsiteY340" fmla="*/ 1689782 h 3300883"/>
              <a:gd name="connsiteX341" fmla="*/ 2874131 w 11394183"/>
              <a:gd name="connsiteY341" fmla="*/ 1617928 h 3300883"/>
              <a:gd name="connsiteX342" fmla="*/ 2863970 w 11394183"/>
              <a:gd name="connsiteY342" fmla="*/ 1584542 h 3300883"/>
              <a:gd name="connsiteX343" fmla="*/ 2863970 w 11394183"/>
              <a:gd name="connsiteY343" fmla="*/ 535775 h 3300883"/>
              <a:gd name="connsiteX344" fmla="*/ 2871228 w 11394183"/>
              <a:gd name="connsiteY344" fmla="*/ 502389 h 3300883"/>
              <a:gd name="connsiteX345" fmla="*/ 2870501 w 11394183"/>
              <a:gd name="connsiteY345" fmla="*/ 503114 h 3300883"/>
              <a:gd name="connsiteX346" fmla="*/ 2906066 w 11394183"/>
              <a:gd name="connsiteY346" fmla="*/ 494405 h 3300883"/>
              <a:gd name="connsiteX347" fmla="*/ 3344443 w 11394183"/>
              <a:gd name="connsiteY347" fmla="*/ 495131 h 3300883"/>
              <a:gd name="connsiteX348" fmla="*/ 3378556 w 11394183"/>
              <a:gd name="connsiteY348" fmla="*/ 460293 h 3300883"/>
              <a:gd name="connsiteX349" fmla="*/ 3378556 w 11394183"/>
              <a:gd name="connsiteY349" fmla="*/ 206266 h 3300883"/>
              <a:gd name="connsiteX350" fmla="*/ 3393071 w 11394183"/>
              <a:gd name="connsiteY350" fmla="*/ 176509 h 3300883"/>
              <a:gd name="connsiteX351" fmla="*/ 3414845 w 11394183"/>
              <a:gd name="connsiteY351" fmla="*/ 154735 h 3300883"/>
              <a:gd name="connsiteX352" fmla="*/ 3417022 w 11394183"/>
              <a:gd name="connsiteY352" fmla="*/ 92317 h 3300883"/>
              <a:gd name="connsiteX353" fmla="*/ 3349523 w 11394183"/>
              <a:gd name="connsiteY353" fmla="*/ 62560 h 3300883"/>
              <a:gd name="connsiteX354" fmla="*/ 3300169 w 11394183"/>
              <a:gd name="connsiteY354" fmla="*/ 109736 h 3300883"/>
              <a:gd name="connsiteX355" fmla="*/ 3330653 w 11394183"/>
              <a:gd name="connsiteY355" fmla="*/ 180863 h 3300883"/>
              <a:gd name="connsiteX356" fmla="*/ 3352427 w 11394183"/>
              <a:gd name="connsiteY356" fmla="*/ 224411 h 3300883"/>
              <a:gd name="connsiteX357" fmla="*/ 3353153 w 11394183"/>
              <a:gd name="connsiteY357" fmla="*/ 438519 h 3300883"/>
              <a:gd name="connsiteX358" fmla="*/ 3319041 w 11394183"/>
              <a:gd name="connsiteY358" fmla="*/ 472632 h 3300883"/>
              <a:gd name="connsiteX359" fmla="*/ 2869050 w 11394183"/>
              <a:gd name="connsiteY359" fmla="*/ 471179 h 3300883"/>
              <a:gd name="connsiteX360" fmla="*/ 2825503 w 11394183"/>
              <a:gd name="connsiteY360" fmla="*/ 513276 h 3300883"/>
              <a:gd name="connsiteX361" fmla="*/ 2826955 w 11394183"/>
              <a:gd name="connsiteY361" fmla="*/ 1601961 h 3300883"/>
              <a:gd name="connsiteX362" fmla="*/ 2800100 w 11394183"/>
              <a:gd name="connsiteY362" fmla="*/ 1631719 h 3300883"/>
              <a:gd name="connsiteX363" fmla="*/ 2768891 w 11394183"/>
              <a:gd name="connsiteY363" fmla="*/ 1661476 h 3300883"/>
              <a:gd name="connsiteX364" fmla="*/ 2768891 w 11394183"/>
              <a:gd name="connsiteY364" fmla="*/ 1686878 h 3300883"/>
              <a:gd name="connsiteX365" fmla="*/ 2708650 w 11394183"/>
              <a:gd name="connsiteY365" fmla="*/ 1747845 h 3300883"/>
              <a:gd name="connsiteX366" fmla="*/ 2626636 w 11394183"/>
              <a:gd name="connsiteY366" fmla="*/ 1667282 h 3300883"/>
              <a:gd name="connsiteX367" fmla="*/ 2593976 w 11394183"/>
              <a:gd name="connsiteY367" fmla="*/ 1631719 h 3300883"/>
              <a:gd name="connsiteX368" fmla="*/ 2570751 w 11394183"/>
              <a:gd name="connsiteY368" fmla="*/ 1619380 h 3300883"/>
              <a:gd name="connsiteX369" fmla="*/ 2566396 w 11394183"/>
              <a:gd name="connsiteY369" fmla="*/ 1580914 h 3300883"/>
              <a:gd name="connsiteX370" fmla="*/ 2566396 w 11394183"/>
              <a:gd name="connsiteY370" fmla="*/ 137317 h 3300883"/>
              <a:gd name="connsiteX371" fmla="*/ 2573653 w 11394183"/>
              <a:gd name="connsiteY371" fmla="*/ 104655 h 3300883"/>
              <a:gd name="connsiteX372" fmla="*/ 2573653 w 11394183"/>
              <a:gd name="connsiteY372" fmla="*/ 105382 h 3300883"/>
              <a:gd name="connsiteX373" fmla="*/ 2580912 w 11394183"/>
              <a:gd name="connsiteY373" fmla="*/ 97398 h 3300883"/>
              <a:gd name="connsiteX374" fmla="*/ 2588896 w 11394183"/>
              <a:gd name="connsiteY374" fmla="*/ 40786 h 3300883"/>
              <a:gd name="connsiteX375" fmla="*/ 2529381 w 11394183"/>
              <a:gd name="connsiteY375" fmla="*/ 142 h 330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11394183" h="3300883">
                <a:moveTo>
                  <a:pt x="3168075" y="3011446"/>
                </a:moveTo>
                <a:cubicBezTo>
                  <a:pt x="3133237" y="3004189"/>
                  <a:pt x="3141946" y="3031042"/>
                  <a:pt x="3141946" y="3047736"/>
                </a:cubicBezTo>
                <a:lnTo>
                  <a:pt x="3141946" y="3300883"/>
                </a:lnTo>
                <a:lnTo>
                  <a:pt x="3165898" y="3300883"/>
                </a:lnTo>
                <a:lnTo>
                  <a:pt x="3165898" y="3029591"/>
                </a:lnTo>
                <a:cubicBezTo>
                  <a:pt x="3165898" y="3023059"/>
                  <a:pt x="3167349" y="3017253"/>
                  <a:pt x="3168075" y="3011446"/>
                </a:cubicBezTo>
                <a:close/>
                <a:moveTo>
                  <a:pt x="2591366" y="3007317"/>
                </a:moveTo>
                <a:cubicBezTo>
                  <a:pt x="2577282" y="3007181"/>
                  <a:pt x="2577282" y="3023783"/>
                  <a:pt x="2577282" y="3041202"/>
                </a:cubicBezTo>
                <a:cubicBezTo>
                  <a:pt x="2577352" y="3127762"/>
                  <a:pt x="2577421" y="3214323"/>
                  <a:pt x="2577491" y="3300883"/>
                </a:cubicBezTo>
                <a:lnTo>
                  <a:pt x="2606313" y="3300883"/>
                </a:lnTo>
                <a:lnTo>
                  <a:pt x="2606313" y="3041928"/>
                </a:lnTo>
                <a:cubicBezTo>
                  <a:pt x="2606313" y="3031767"/>
                  <a:pt x="2604135" y="3022332"/>
                  <a:pt x="2610667" y="3013622"/>
                </a:cubicBezTo>
                <a:cubicBezTo>
                  <a:pt x="2602321" y="3009268"/>
                  <a:pt x="2596061" y="3007362"/>
                  <a:pt x="2591366" y="3007317"/>
                </a:cubicBezTo>
                <a:close/>
                <a:moveTo>
                  <a:pt x="2903083" y="3005447"/>
                </a:moveTo>
                <a:cubicBezTo>
                  <a:pt x="2898490" y="3005594"/>
                  <a:pt x="2893182" y="3007091"/>
                  <a:pt x="2887195" y="3009994"/>
                </a:cubicBezTo>
                <a:cubicBezTo>
                  <a:pt x="2869776" y="3018703"/>
                  <a:pt x="2877033" y="3035396"/>
                  <a:pt x="2877033" y="3048460"/>
                </a:cubicBezTo>
                <a:lnTo>
                  <a:pt x="2877033" y="3300883"/>
                </a:lnTo>
                <a:lnTo>
                  <a:pt x="2924210" y="3300883"/>
                </a:lnTo>
                <a:lnTo>
                  <a:pt x="2924210" y="3039025"/>
                </a:lnTo>
                <a:cubicBezTo>
                  <a:pt x="2924210" y="3016707"/>
                  <a:pt x="2916862" y="3005004"/>
                  <a:pt x="2903083" y="3005447"/>
                </a:cubicBezTo>
                <a:close/>
                <a:moveTo>
                  <a:pt x="1413840" y="2870642"/>
                </a:moveTo>
                <a:cubicBezTo>
                  <a:pt x="1414566" y="2872094"/>
                  <a:pt x="1414566" y="2872820"/>
                  <a:pt x="1414566" y="2874271"/>
                </a:cubicBezTo>
                <a:lnTo>
                  <a:pt x="1228038" y="2874271"/>
                </a:lnTo>
                <a:lnTo>
                  <a:pt x="1228038" y="2870642"/>
                </a:lnTo>
                <a:lnTo>
                  <a:pt x="1413840" y="2870642"/>
                </a:lnTo>
                <a:close/>
                <a:moveTo>
                  <a:pt x="3635032" y="2179418"/>
                </a:moveTo>
                <a:cubicBezTo>
                  <a:pt x="3639659" y="2178965"/>
                  <a:pt x="3644558" y="2179690"/>
                  <a:pt x="3649275" y="2179690"/>
                </a:cubicBezTo>
                <a:lnTo>
                  <a:pt x="4079669" y="2179690"/>
                </a:lnTo>
                <a:cubicBezTo>
                  <a:pt x="4084023" y="2179690"/>
                  <a:pt x="4089104" y="2180416"/>
                  <a:pt x="4093459" y="2186222"/>
                </a:cubicBezTo>
                <a:lnTo>
                  <a:pt x="3622421" y="2186222"/>
                </a:lnTo>
                <a:lnTo>
                  <a:pt x="3624598" y="2190577"/>
                </a:lnTo>
                <a:lnTo>
                  <a:pt x="4062975" y="2190577"/>
                </a:lnTo>
                <a:cubicBezTo>
                  <a:pt x="4092733" y="2190577"/>
                  <a:pt x="4102168" y="2197835"/>
                  <a:pt x="4102168" y="2228318"/>
                </a:cubicBezTo>
                <a:cubicBezTo>
                  <a:pt x="4101443" y="2291462"/>
                  <a:pt x="4099265" y="2353880"/>
                  <a:pt x="4093459" y="2416298"/>
                </a:cubicBezTo>
                <a:cubicBezTo>
                  <a:pt x="4091281" y="2438072"/>
                  <a:pt x="4082572" y="2447507"/>
                  <a:pt x="4059347" y="2447507"/>
                </a:cubicBezTo>
                <a:lnTo>
                  <a:pt x="3650000" y="2447507"/>
                </a:lnTo>
                <a:cubicBezTo>
                  <a:pt x="3628228" y="2447507"/>
                  <a:pt x="3618791" y="2440975"/>
                  <a:pt x="3621696" y="2418475"/>
                </a:cubicBezTo>
                <a:cubicBezTo>
                  <a:pt x="3623872" y="2400330"/>
                  <a:pt x="3615163" y="2397427"/>
                  <a:pt x="3598470" y="2396702"/>
                </a:cubicBezTo>
                <a:cubicBezTo>
                  <a:pt x="3567260" y="2394524"/>
                  <a:pt x="3533875" y="2408315"/>
                  <a:pt x="3504842" y="2387266"/>
                </a:cubicBezTo>
                <a:cubicBezTo>
                  <a:pt x="3496859" y="2341541"/>
                  <a:pt x="3493230" y="2295817"/>
                  <a:pt x="3506294" y="2251543"/>
                </a:cubicBezTo>
                <a:cubicBezTo>
                  <a:pt x="3543309" y="2237754"/>
                  <a:pt x="3580324" y="2239930"/>
                  <a:pt x="3618791" y="2250818"/>
                </a:cubicBezTo>
                <a:cubicBezTo>
                  <a:pt x="3625324" y="2232673"/>
                  <a:pt x="3620969" y="2213802"/>
                  <a:pt x="3620969" y="2195657"/>
                </a:cubicBezTo>
                <a:cubicBezTo>
                  <a:pt x="3617340" y="2192028"/>
                  <a:pt x="3614437" y="2188400"/>
                  <a:pt x="3622421" y="2186222"/>
                </a:cubicBezTo>
                <a:cubicBezTo>
                  <a:pt x="3626050" y="2181505"/>
                  <a:pt x="3630405" y="2179872"/>
                  <a:pt x="3635032" y="2179418"/>
                </a:cubicBezTo>
                <a:close/>
                <a:moveTo>
                  <a:pt x="76208" y="1218744"/>
                </a:moveTo>
                <a:cubicBezTo>
                  <a:pt x="10161" y="1219469"/>
                  <a:pt x="1452" y="1231082"/>
                  <a:pt x="0" y="1294951"/>
                </a:cubicBezTo>
                <a:lnTo>
                  <a:pt x="0" y="1338499"/>
                </a:lnTo>
                <a:lnTo>
                  <a:pt x="0" y="3206684"/>
                </a:lnTo>
                <a:cubicBezTo>
                  <a:pt x="0" y="3226280"/>
                  <a:pt x="0" y="3245151"/>
                  <a:pt x="1452" y="3264747"/>
                </a:cubicBezTo>
                <a:cubicBezTo>
                  <a:pt x="1815" y="3272731"/>
                  <a:pt x="2904" y="3280533"/>
                  <a:pt x="5988" y="3287337"/>
                </a:cubicBezTo>
                <a:lnTo>
                  <a:pt x="19459" y="3300883"/>
                </a:lnTo>
                <a:lnTo>
                  <a:pt x="25633" y="3300883"/>
                </a:lnTo>
                <a:lnTo>
                  <a:pt x="26219" y="3300311"/>
                </a:lnTo>
                <a:lnTo>
                  <a:pt x="26699" y="3300883"/>
                </a:lnTo>
                <a:lnTo>
                  <a:pt x="1001629" y="3300883"/>
                </a:lnTo>
                <a:lnTo>
                  <a:pt x="1038606" y="3290150"/>
                </a:lnTo>
                <a:cubicBezTo>
                  <a:pt x="1029171" y="3272006"/>
                  <a:pt x="1012478" y="3262570"/>
                  <a:pt x="997236" y="3251683"/>
                </a:cubicBezTo>
                <a:cubicBezTo>
                  <a:pt x="880384" y="3165314"/>
                  <a:pt x="784580" y="3060074"/>
                  <a:pt x="706920" y="2937416"/>
                </a:cubicBezTo>
                <a:cubicBezTo>
                  <a:pt x="643051" y="2835805"/>
                  <a:pt x="592971" y="2728388"/>
                  <a:pt x="566116" y="2610810"/>
                </a:cubicBezTo>
                <a:cubicBezTo>
                  <a:pt x="549423" y="2604278"/>
                  <a:pt x="548698" y="2591939"/>
                  <a:pt x="553779" y="2577424"/>
                </a:cubicBezTo>
                <a:cubicBezTo>
                  <a:pt x="551601" y="2570165"/>
                  <a:pt x="548698" y="2563633"/>
                  <a:pt x="545795" y="2556376"/>
                </a:cubicBezTo>
                <a:cubicBezTo>
                  <a:pt x="528376" y="2515006"/>
                  <a:pt x="524021" y="2470007"/>
                  <a:pt x="521117" y="2426459"/>
                </a:cubicBezTo>
                <a:cubicBezTo>
                  <a:pt x="513134" y="2316139"/>
                  <a:pt x="511682" y="2205819"/>
                  <a:pt x="528376" y="2095499"/>
                </a:cubicBezTo>
                <a:cubicBezTo>
                  <a:pt x="529827" y="2086789"/>
                  <a:pt x="529827" y="2075903"/>
                  <a:pt x="538537" y="2069371"/>
                </a:cubicBezTo>
                <a:lnTo>
                  <a:pt x="538537" y="2066467"/>
                </a:lnTo>
                <a:cubicBezTo>
                  <a:pt x="539988" y="1990260"/>
                  <a:pt x="567568" y="1919857"/>
                  <a:pt x="593697" y="1850181"/>
                </a:cubicBezTo>
                <a:cubicBezTo>
                  <a:pt x="656115" y="1685427"/>
                  <a:pt x="751193" y="1540995"/>
                  <a:pt x="880384" y="1419788"/>
                </a:cubicBezTo>
                <a:cubicBezTo>
                  <a:pt x="888368" y="1411804"/>
                  <a:pt x="894175" y="1398014"/>
                  <a:pt x="909415" y="1403095"/>
                </a:cubicBezTo>
                <a:cubicBezTo>
                  <a:pt x="920303" y="1366079"/>
                  <a:pt x="955866" y="1353741"/>
                  <a:pt x="981269" y="1331967"/>
                </a:cubicBezTo>
                <a:cubicBezTo>
                  <a:pt x="1013204" y="1305113"/>
                  <a:pt x="1050219" y="1283340"/>
                  <a:pt x="1085057" y="1260114"/>
                </a:cubicBezTo>
                <a:cubicBezTo>
                  <a:pt x="1096670" y="1252856"/>
                  <a:pt x="1108282" y="1246324"/>
                  <a:pt x="1107556" y="1230357"/>
                </a:cubicBezTo>
                <a:cubicBezTo>
                  <a:pt x="1096670" y="1217293"/>
                  <a:pt x="1080703" y="1219469"/>
                  <a:pt x="1066912" y="1219469"/>
                </a:cubicBezTo>
                <a:lnTo>
                  <a:pt x="76208" y="1218744"/>
                </a:lnTo>
                <a:close/>
                <a:moveTo>
                  <a:pt x="2529381" y="142"/>
                </a:moveTo>
                <a:cubicBezTo>
                  <a:pt x="2501075" y="1594"/>
                  <a:pt x="2475672" y="16835"/>
                  <a:pt x="2466963" y="46592"/>
                </a:cubicBezTo>
                <a:cubicBezTo>
                  <a:pt x="2458978" y="74898"/>
                  <a:pt x="2469866" y="98849"/>
                  <a:pt x="2497445" y="111914"/>
                </a:cubicBezTo>
                <a:cubicBezTo>
                  <a:pt x="2522849" y="124252"/>
                  <a:pt x="2527929" y="143122"/>
                  <a:pt x="2527929" y="169977"/>
                </a:cubicBezTo>
                <a:cubicBezTo>
                  <a:pt x="2527203" y="594564"/>
                  <a:pt x="2527203" y="1019152"/>
                  <a:pt x="2527203" y="1443739"/>
                </a:cubicBezTo>
                <a:cubicBezTo>
                  <a:pt x="2527203" y="1496721"/>
                  <a:pt x="2527929" y="1550430"/>
                  <a:pt x="2527203" y="1603413"/>
                </a:cubicBezTo>
                <a:cubicBezTo>
                  <a:pt x="2527203" y="1613574"/>
                  <a:pt x="2532284" y="1629541"/>
                  <a:pt x="2517042" y="1630267"/>
                </a:cubicBezTo>
                <a:cubicBezTo>
                  <a:pt x="2487285" y="1632444"/>
                  <a:pt x="2491640" y="1652766"/>
                  <a:pt x="2491640" y="1671637"/>
                </a:cubicBezTo>
                <a:cubicBezTo>
                  <a:pt x="2491640" y="1688330"/>
                  <a:pt x="2490188" y="1705749"/>
                  <a:pt x="2491640" y="1722443"/>
                </a:cubicBezTo>
                <a:cubicBezTo>
                  <a:pt x="2493091" y="1740587"/>
                  <a:pt x="2487285" y="1749297"/>
                  <a:pt x="2467688" y="1748571"/>
                </a:cubicBezTo>
                <a:cubicBezTo>
                  <a:pt x="2436480" y="1747845"/>
                  <a:pt x="2404544" y="1747845"/>
                  <a:pt x="2373335" y="1748571"/>
                </a:cubicBezTo>
                <a:cubicBezTo>
                  <a:pt x="2354465" y="1749297"/>
                  <a:pt x="2348658" y="1739861"/>
                  <a:pt x="2349384" y="1721716"/>
                </a:cubicBezTo>
                <a:cubicBezTo>
                  <a:pt x="2350110" y="1697766"/>
                  <a:pt x="2350110" y="1673089"/>
                  <a:pt x="2349384" y="1649137"/>
                </a:cubicBezTo>
                <a:cubicBezTo>
                  <a:pt x="2349384" y="1641154"/>
                  <a:pt x="2355191" y="1627363"/>
                  <a:pt x="2337046" y="1630993"/>
                </a:cubicBezTo>
                <a:cubicBezTo>
                  <a:pt x="2311644" y="1636073"/>
                  <a:pt x="2310918" y="1622283"/>
                  <a:pt x="2310918" y="1601961"/>
                </a:cubicBezTo>
                <a:lnTo>
                  <a:pt x="2310918" y="861655"/>
                </a:lnTo>
                <a:cubicBezTo>
                  <a:pt x="2310918" y="842059"/>
                  <a:pt x="2313820" y="823914"/>
                  <a:pt x="2322530" y="805769"/>
                </a:cubicBezTo>
                <a:cubicBezTo>
                  <a:pt x="2345030" y="760044"/>
                  <a:pt x="2314547" y="715046"/>
                  <a:pt x="2265193" y="717949"/>
                </a:cubicBezTo>
                <a:cubicBezTo>
                  <a:pt x="2232533" y="720126"/>
                  <a:pt x="2210033" y="744077"/>
                  <a:pt x="2207130" y="781093"/>
                </a:cubicBezTo>
                <a:cubicBezTo>
                  <a:pt x="2204952" y="813753"/>
                  <a:pt x="2215839" y="836978"/>
                  <a:pt x="2253580" y="838430"/>
                </a:cubicBezTo>
                <a:cubicBezTo>
                  <a:pt x="2281886" y="839881"/>
                  <a:pt x="2277531" y="860204"/>
                  <a:pt x="2277531" y="877622"/>
                </a:cubicBezTo>
                <a:cubicBezTo>
                  <a:pt x="2277531" y="1117133"/>
                  <a:pt x="2276806" y="1356644"/>
                  <a:pt x="2278257" y="1596155"/>
                </a:cubicBezTo>
                <a:cubicBezTo>
                  <a:pt x="2278984" y="1626638"/>
                  <a:pt x="2268823" y="1635348"/>
                  <a:pt x="2241242" y="1631719"/>
                </a:cubicBezTo>
                <a:cubicBezTo>
                  <a:pt x="2215113" y="1628090"/>
                  <a:pt x="2205678" y="1638976"/>
                  <a:pt x="2205678" y="1666557"/>
                </a:cubicBezTo>
                <a:cubicBezTo>
                  <a:pt x="2205678" y="1692685"/>
                  <a:pt x="2223097" y="1729700"/>
                  <a:pt x="2204952" y="1742764"/>
                </a:cubicBezTo>
                <a:cubicBezTo>
                  <a:pt x="2186808" y="1756554"/>
                  <a:pt x="2151244" y="1747119"/>
                  <a:pt x="2123665" y="1747845"/>
                </a:cubicBezTo>
                <a:cubicBezTo>
                  <a:pt x="2116406" y="1747845"/>
                  <a:pt x="2109148" y="1747119"/>
                  <a:pt x="2101890" y="1747845"/>
                </a:cubicBezTo>
                <a:cubicBezTo>
                  <a:pt x="2081568" y="1749297"/>
                  <a:pt x="2073584" y="1740587"/>
                  <a:pt x="2074309" y="1720265"/>
                </a:cubicBezTo>
                <a:cubicBezTo>
                  <a:pt x="2075035" y="1689782"/>
                  <a:pt x="2074309" y="1660025"/>
                  <a:pt x="2074309" y="1630993"/>
                </a:cubicBezTo>
                <a:cubicBezTo>
                  <a:pt x="2051085" y="1625187"/>
                  <a:pt x="2026407" y="1644057"/>
                  <a:pt x="2008989" y="1618655"/>
                </a:cubicBezTo>
                <a:cubicBezTo>
                  <a:pt x="2001730" y="1613574"/>
                  <a:pt x="2002456" y="1606316"/>
                  <a:pt x="2002456" y="1599058"/>
                </a:cubicBezTo>
                <a:lnTo>
                  <a:pt x="2002456" y="1135278"/>
                </a:lnTo>
                <a:cubicBezTo>
                  <a:pt x="2002456" y="1129472"/>
                  <a:pt x="2003908" y="1123665"/>
                  <a:pt x="2005359" y="1117859"/>
                </a:cubicBezTo>
                <a:lnTo>
                  <a:pt x="1660609" y="1117859"/>
                </a:lnTo>
                <a:cubicBezTo>
                  <a:pt x="1647545" y="1117859"/>
                  <a:pt x="1630126" y="1124391"/>
                  <a:pt x="1623594" y="1104795"/>
                </a:cubicBezTo>
                <a:cubicBezTo>
                  <a:pt x="1614159" y="1095359"/>
                  <a:pt x="1617788" y="1083747"/>
                  <a:pt x="1617788" y="1073586"/>
                </a:cubicBezTo>
                <a:lnTo>
                  <a:pt x="1617788" y="606177"/>
                </a:lnTo>
                <a:cubicBezTo>
                  <a:pt x="1617788" y="596016"/>
                  <a:pt x="1614159" y="584403"/>
                  <a:pt x="1623594" y="575693"/>
                </a:cubicBezTo>
                <a:lnTo>
                  <a:pt x="1623594" y="576420"/>
                </a:lnTo>
                <a:cubicBezTo>
                  <a:pt x="1622868" y="569888"/>
                  <a:pt x="1622868" y="563356"/>
                  <a:pt x="1631577" y="561903"/>
                </a:cubicBezTo>
                <a:lnTo>
                  <a:pt x="1640287" y="498760"/>
                </a:lnTo>
                <a:cubicBezTo>
                  <a:pt x="1631577" y="466825"/>
                  <a:pt x="1603997" y="465374"/>
                  <a:pt x="1579321" y="467551"/>
                </a:cubicBezTo>
                <a:cubicBezTo>
                  <a:pt x="1548838" y="470454"/>
                  <a:pt x="1530693" y="492953"/>
                  <a:pt x="1526338" y="523437"/>
                </a:cubicBezTo>
                <a:cubicBezTo>
                  <a:pt x="1522709" y="546662"/>
                  <a:pt x="1523435" y="572791"/>
                  <a:pt x="1551015" y="578596"/>
                </a:cubicBezTo>
                <a:cubicBezTo>
                  <a:pt x="1582224" y="585855"/>
                  <a:pt x="1581498" y="605451"/>
                  <a:pt x="1581498" y="629402"/>
                </a:cubicBezTo>
                <a:cubicBezTo>
                  <a:pt x="1580772" y="793430"/>
                  <a:pt x="1580772" y="958186"/>
                  <a:pt x="1581498" y="1122214"/>
                </a:cubicBezTo>
                <a:cubicBezTo>
                  <a:pt x="1581498" y="1130923"/>
                  <a:pt x="1575692" y="1141810"/>
                  <a:pt x="1585853" y="1149068"/>
                </a:cubicBezTo>
                <a:cubicBezTo>
                  <a:pt x="1593836" y="1138182"/>
                  <a:pt x="1605449" y="1141084"/>
                  <a:pt x="1615610" y="1141084"/>
                </a:cubicBezTo>
                <a:lnTo>
                  <a:pt x="1943667" y="1141084"/>
                </a:lnTo>
                <a:cubicBezTo>
                  <a:pt x="1953828" y="1141084"/>
                  <a:pt x="1966167" y="1136729"/>
                  <a:pt x="1972699" y="1149793"/>
                </a:cubicBezTo>
                <a:cubicBezTo>
                  <a:pt x="1975602" y="1154874"/>
                  <a:pt x="1979957" y="1160681"/>
                  <a:pt x="1979957" y="1165761"/>
                </a:cubicBezTo>
                <a:cubicBezTo>
                  <a:pt x="1980683" y="1313822"/>
                  <a:pt x="1980683" y="1462609"/>
                  <a:pt x="1980683" y="1611396"/>
                </a:cubicBezTo>
                <a:cubicBezTo>
                  <a:pt x="1980683" y="1620106"/>
                  <a:pt x="1978506" y="1630993"/>
                  <a:pt x="1968344" y="1630267"/>
                </a:cubicBezTo>
                <a:cubicBezTo>
                  <a:pt x="1932780" y="1628090"/>
                  <a:pt x="1938587" y="1652766"/>
                  <a:pt x="1938587" y="1673814"/>
                </a:cubicBezTo>
                <a:cubicBezTo>
                  <a:pt x="1938587" y="1690507"/>
                  <a:pt x="1937861" y="1707927"/>
                  <a:pt x="1939313" y="1724619"/>
                </a:cubicBezTo>
                <a:cubicBezTo>
                  <a:pt x="1940764" y="1742764"/>
                  <a:pt x="1932780" y="1747845"/>
                  <a:pt x="1916087" y="1747845"/>
                </a:cubicBezTo>
                <a:cubicBezTo>
                  <a:pt x="1884878" y="1747119"/>
                  <a:pt x="1852943" y="1746393"/>
                  <a:pt x="1821734" y="1747845"/>
                </a:cubicBezTo>
                <a:cubicBezTo>
                  <a:pt x="1801413" y="1748571"/>
                  <a:pt x="1797058" y="1738410"/>
                  <a:pt x="1797784" y="1720991"/>
                </a:cubicBezTo>
                <a:cubicBezTo>
                  <a:pt x="1798509" y="1697039"/>
                  <a:pt x="1797784" y="1672363"/>
                  <a:pt x="1797784" y="1648412"/>
                </a:cubicBezTo>
                <a:cubicBezTo>
                  <a:pt x="1797784" y="1638976"/>
                  <a:pt x="1799235" y="1627363"/>
                  <a:pt x="1783993" y="1629541"/>
                </a:cubicBezTo>
                <a:cubicBezTo>
                  <a:pt x="1758591" y="1633170"/>
                  <a:pt x="1760768" y="1615751"/>
                  <a:pt x="1760768" y="1599784"/>
                </a:cubicBezTo>
                <a:cubicBezTo>
                  <a:pt x="1760768" y="1522124"/>
                  <a:pt x="1759317" y="1445191"/>
                  <a:pt x="1760768" y="1367531"/>
                </a:cubicBezTo>
                <a:cubicBezTo>
                  <a:pt x="1761494" y="1341403"/>
                  <a:pt x="1754236" y="1333418"/>
                  <a:pt x="1726656" y="1333418"/>
                </a:cubicBezTo>
                <a:lnTo>
                  <a:pt x="1349971" y="1334145"/>
                </a:lnTo>
                <a:cubicBezTo>
                  <a:pt x="1331826" y="1334145"/>
                  <a:pt x="1316584" y="1334145"/>
                  <a:pt x="1301343" y="1318178"/>
                </a:cubicBezTo>
                <a:cubicBezTo>
                  <a:pt x="1281021" y="1296404"/>
                  <a:pt x="1232393" y="1300758"/>
                  <a:pt x="1212797" y="1320354"/>
                </a:cubicBezTo>
                <a:cubicBezTo>
                  <a:pt x="1184491" y="1349386"/>
                  <a:pt x="1183765" y="1377692"/>
                  <a:pt x="1212071" y="1411078"/>
                </a:cubicBezTo>
                <a:cubicBezTo>
                  <a:pt x="1241102" y="1417610"/>
                  <a:pt x="1270134" y="1416885"/>
                  <a:pt x="1299166" y="1409626"/>
                </a:cubicBezTo>
                <a:cubicBezTo>
                  <a:pt x="1296262" y="1401643"/>
                  <a:pt x="1299891" y="1397289"/>
                  <a:pt x="1307149" y="1395111"/>
                </a:cubicBezTo>
                <a:lnTo>
                  <a:pt x="1307149" y="1395837"/>
                </a:lnTo>
                <a:cubicBezTo>
                  <a:pt x="1306423" y="1363902"/>
                  <a:pt x="1320940" y="1351563"/>
                  <a:pt x="1353600" y="1352289"/>
                </a:cubicBezTo>
                <a:cubicBezTo>
                  <a:pt x="1463920" y="1353741"/>
                  <a:pt x="1573515" y="1352289"/>
                  <a:pt x="1683835" y="1353015"/>
                </a:cubicBezTo>
                <a:cubicBezTo>
                  <a:pt x="1694721" y="1353015"/>
                  <a:pt x="1717947" y="1343580"/>
                  <a:pt x="1707060" y="1372612"/>
                </a:cubicBezTo>
                <a:cubicBezTo>
                  <a:pt x="1709238" y="1382047"/>
                  <a:pt x="1713592" y="1390756"/>
                  <a:pt x="1713592" y="1400191"/>
                </a:cubicBezTo>
                <a:cubicBezTo>
                  <a:pt x="1714317" y="1472044"/>
                  <a:pt x="1714317" y="1543172"/>
                  <a:pt x="1715043" y="1614299"/>
                </a:cubicBezTo>
                <a:cubicBezTo>
                  <a:pt x="1715043" y="1627363"/>
                  <a:pt x="1707785" y="1631719"/>
                  <a:pt x="1696899" y="1630267"/>
                </a:cubicBezTo>
                <a:cubicBezTo>
                  <a:pt x="1662787" y="1624461"/>
                  <a:pt x="1659158" y="1644057"/>
                  <a:pt x="1661335" y="1670911"/>
                </a:cubicBezTo>
                <a:cubicBezTo>
                  <a:pt x="1662787" y="1686878"/>
                  <a:pt x="1660609" y="1702846"/>
                  <a:pt x="1662061" y="1718087"/>
                </a:cubicBezTo>
                <a:cubicBezTo>
                  <a:pt x="1664964" y="1741313"/>
                  <a:pt x="1654077" y="1747845"/>
                  <a:pt x="1633030" y="1747119"/>
                </a:cubicBezTo>
                <a:cubicBezTo>
                  <a:pt x="1603997" y="1745668"/>
                  <a:pt x="1574966" y="1745668"/>
                  <a:pt x="1545934" y="1747119"/>
                </a:cubicBezTo>
                <a:cubicBezTo>
                  <a:pt x="1524886" y="1748571"/>
                  <a:pt x="1517628" y="1739861"/>
                  <a:pt x="1519080" y="1719540"/>
                </a:cubicBezTo>
                <a:cubicBezTo>
                  <a:pt x="1519806" y="1702846"/>
                  <a:pt x="1518354" y="1685427"/>
                  <a:pt x="1519080" y="1668734"/>
                </a:cubicBezTo>
                <a:cubicBezTo>
                  <a:pt x="1520532" y="1646960"/>
                  <a:pt x="1519806" y="1627363"/>
                  <a:pt x="1495129" y="1617928"/>
                </a:cubicBezTo>
                <a:cubicBezTo>
                  <a:pt x="1481339" y="1580914"/>
                  <a:pt x="1491500" y="1542447"/>
                  <a:pt x="1490048" y="1504706"/>
                </a:cubicBezTo>
                <a:cubicBezTo>
                  <a:pt x="1482065" y="1502528"/>
                  <a:pt x="1473355" y="1499625"/>
                  <a:pt x="1465372" y="1499625"/>
                </a:cubicBezTo>
                <a:lnTo>
                  <a:pt x="934093" y="1499625"/>
                </a:lnTo>
                <a:cubicBezTo>
                  <a:pt x="900707" y="1499625"/>
                  <a:pt x="866595" y="1501802"/>
                  <a:pt x="833208" y="1502528"/>
                </a:cubicBezTo>
                <a:cubicBezTo>
                  <a:pt x="816515" y="1503979"/>
                  <a:pt x="815063" y="1521398"/>
                  <a:pt x="794741" y="1533737"/>
                </a:cubicBezTo>
                <a:lnTo>
                  <a:pt x="898529" y="1533737"/>
                </a:lnTo>
                <a:lnTo>
                  <a:pt x="1415292" y="1533737"/>
                </a:lnTo>
                <a:cubicBezTo>
                  <a:pt x="1427631" y="1533737"/>
                  <a:pt x="1442872" y="1525753"/>
                  <a:pt x="1450130" y="1543898"/>
                </a:cubicBezTo>
                <a:cubicBezTo>
                  <a:pt x="1450856" y="1556236"/>
                  <a:pt x="1450856" y="1568575"/>
                  <a:pt x="1452307" y="1580187"/>
                </a:cubicBezTo>
                <a:cubicBezTo>
                  <a:pt x="1455936" y="1612848"/>
                  <a:pt x="1450856" y="1637525"/>
                  <a:pt x="1408034" y="1629541"/>
                </a:cubicBezTo>
                <a:cubicBezTo>
                  <a:pt x="1391341" y="1626638"/>
                  <a:pt x="1382631" y="1635348"/>
                  <a:pt x="1384083" y="1652766"/>
                </a:cubicBezTo>
                <a:lnTo>
                  <a:pt x="1384083" y="1663653"/>
                </a:lnTo>
                <a:cubicBezTo>
                  <a:pt x="1382631" y="1744942"/>
                  <a:pt x="1382631" y="1744942"/>
                  <a:pt x="1299891" y="1744942"/>
                </a:cubicBezTo>
                <a:cubicBezTo>
                  <a:pt x="1211345" y="1744942"/>
                  <a:pt x="1211345" y="1744942"/>
                  <a:pt x="1211345" y="1834214"/>
                </a:cubicBezTo>
                <a:cubicBezTo>
                  <a:pt x="1211345" y="1877035"/>
                  <a:pt x="1209894" y="1919132"/>
                  <a:pt x="1211345" y="1961227"/>
                </a:cubicBezTo>
                <a:cubicBezTo>
                  <a:pt x="1212071" y="1982275"/>
                  <a:pt x="1204813" y="1989533"/>
                  <a:pt x="1184491" y="1988082"/>
                </a:cubicBezTo>
                <a:cubicBezTo>
                  <a:pt x="1168523" y="1986630"/>
                  <a:pt x="1153282" y="1987355"/>
                  <a:pt x="1137315" y="1988082"/>
                </a:cubicBezTo>
                <a:cubicBezTo>
                  <a:pt x="1119170" y="1988807"/>
                  <a:pt x="1098847" y="1980823"/>
                  <a:pt x="1090864" y="2009129"/>
                </a:cubicBezTo>
                <a:cubicBezTo>
                  <a:pt x="1087235" y="2020742"/>
                  <a:pt x="1069090" y="2016388"/>
                  <a:pt x="1057477" y="2016388"/>
                </a:cubicBezTo>
                <a:lnTo>
                  <a:pt x="557408" y="2014210"/>
                </a:lnTo>
                <a:cubicBezTo>
                  <a:pt x="544344" y="2044694"/>
                  <a:pt x="558859" y="2049048"/>
                  <a:pt x="586439" y="2049048"/>
                </a:cubicBezTo>
                <a:lnTo>
                  <a:pt x="1056026" y="2049048"/>
                </a:lnTo>
                <a:cubicBezTo>
                  <a:pt x="1067639" y="2049774"/>
                  <a:pt x="1083606" y="2041791"/>
                  <a:pt x="1090864" y="2059209"/>
                </a:cubicBezTo>
                <a:cubicBezTo>
                  <a:pt x="1097396" y="2078080"/>
                  <a:pt x="1093041" y="2097676"/>
                  <a:pt x="1094493" y="2116546"/>
                </a:cubicBezTo>
                <a:cubicBezTo>
                  <a:pt x="1132234" y="2115095"/>
                  <a:pt x="1170701" y="2102757"/>
                  <a:pt x="1206991" y="2122353"/>
                </a:cubicBezTo>
                <a:cubicBezTo>
                  <a:pt x="1214248" y="2162997"/>
                  <a:pt x="1208442" y="2204367"/>
                  <a:pt x="1210619" y="2245011"/>
                </a:cubicBezTo>
                <a:cubicBezTo>
                  <a:pt x="1212071" y="2260979"/>
                  <a:pt x="1204813" y="2266785"/>
                  <a:pt x="1189571" y="2266060"/>
                </a:cubicBezTo>
                <a:lnTo>
                  <a:pt x="1142395" y="2266060"/>
                </a:lnTo>
                <a:cubicBezTo>
                  <a:pt x="1117718" y="2265333"/>
                  <a:pt x="1090864" y="2259527"/>
                  <a:pt x="1093767" y="2301623"/>
                </a:cubicBezTo>
                <a:cubicBezTo>
                  <a:pt x="1095218" y="2321219"/>
                  <a:pt x="1073445" y="2313962"/>
                  <a:pt x="1061832" y="2313962"/>
                </a:cubicBezTo>
                <a:lnTo>
                  <a:pt x="528376" y="2313962"/>
                </a:lnTo>
                <a:cubicBezTo>
                  <a:pt x="522570" y="2340090"/>
                  <a:pt x="534909" y="2346622"/>
                  <a:pt x="559586" y="2346622"/>
                </a:cubicBezTo>
                <a:lnTo>
                  <a:pt x="1055300" y="2346622"/>
                </a:lnTo>
                <a:cubicBezTo>
                  <a:pt x="1066912" y="2347348"/>
                  <a:pt x="1085057" y="2336461"/>
                  <a:pt x="1091589" y="2358235"/>
                </a:cubicBezTo>
                <a:cubicBezTo>
                  <a:pt x="1089412" y="2391621"/>
                  <a:pt x="1103202" y="2401056"/>
                  <a:pt x="1137315" y="2399605"/>
                </a:cubicBezTo>
                <a:cubicBezTo>
                  <a:pt x="1210619" y="2395976"/>
                  <a:pt x="1210619" y="2398153"/>
                  <a:pt x="1210619" y="2470732"/>
                </a:cubicBezTo>
                <a:lnTo>
                  <a:pt x="1137315" y="2543311"/>
                </a:lnTo>
                <a:cubicBezTo>
                  <a:pt x="1118444" y="2544037"/>
                  <a:pt x="1095944" y="2536053"/>
                  <a:pt x="1092315" y="2569440"/>
                </a:cubicBezTo>
                <a:cubicBezTo>
                  <a:pt x="1090864" y="2585407"/>
                  <a:pt x="1069816" y="2578149"/>
                  <a:pt x="1057477" y="2578149"/>
                </a:cubicBezTo>
                <a:lnTo>
                  <a:pt x="557408" y="2578875"/>
                </a:lnTo>
                <a:cubicBezTo>
                  <a:pt x="560311" y="2604278"/>
                  <a:pt x="579907" y="2599197"/>
                  <a:pt x="595875" y="2599197"/>
                </a:cubicBezTo>
                <a:lnTo>
                  <a:pt x="1048042" y="2599922"/>
                </a:lnTo>
                <a:cubicBezTo>
                  <a:pt x="1061106" y="2599922"/>
                  <a:pt x="1077074" y="2592665"/>
                  <a:pt x="1087235" y="2608632"/>
                </a:cubicBezTo>
                <a:cubicBezTo>
                  <a:pt x="1101025" y="2628954"/>
                  <a:pt x="1089412" y="2652905"/>
                  <a:pt x="1095218" y="2673954"/>
                </a:cubicBezTo>
                <a:cubicBezTo>
                  <a:pt x="1132234" y="2665244"/>
                  <a:pt x="1168523" y="2656534"/>
                  <a:pt x="1204087" y="2679034"/>
                </a:cubicBezTo>
                <a:cubicBezTo>
                  <a:pt x="1213523" y="2689195"/>
                  <a:pt x="1209894" y="2702260"/>
                  <a:pt x="1209894" y="2713872"/>
                </a:cubicBezTo>
                <a:cubicBezTo>
                  <a:pt x="1209894" y="2761048"/>
                  <a:pt x="1211345" y="2808224"/>
                  <a:pt x="1209167" y="2855401"/>
                </a:cubicBezTo>
                <a:cubicBezTo>
                  <a:pt x="1208442" y="2876449"/>
                  <a:pt x="1214974" y="2882981"/>
                  <a:pt x="1235296" y="2882255"/>
                </a:cubicBezTo>
                <a:cubicBezTo>
                  <a:pt x="1282473" y="2880804"/>
                  <a:pt x="1329649" y="2883707"/>
                  <a:pt x="1376825" y="2880804"/>
                </a:cubicBezTo>
                <a:cubicBezTo>
                  <a:pt x="1413115" y="2877900"/>
                  <a:pt x="1426179" y="2888061"/>
                  <a:pt x="1423276" y="2925802"/>
                </a:cubicBezTo>
                <a:cubicBezTo>
                  <a:pt x="1421824" y="2952657"/>
                  <a:pt x="1406583" y="2988220"/>
                  <a:pt x="1448678" y="3003462"/>
                </a:cubicBezTo>
                <a:cubicBezTo>
                  <a:pt x="1451582" y="3004188"/>
                  <a:pt x="1450856" y="3016526"/>
                  <a:pt x="1450856" y="3023784"/>
                </a:cubicBezTo>
                <a:lnTo>
                  <a:pt x="1450856" y="3300883"/>
                </a:lnTo>
                <a:lnTo>
                  <a:pt x="1490048" y="3300883"/>
                </a:lnTo>
                <a:lnTo>
                  <a:pt x="1490048" y="3027414"/>
                </a:lnTo>
                <a:cubicBezTo>
                  <a:pt x="1490048" y="3015075"/>
                  <a:pt x="1484242" y="3000559"/>
                  <a:pt x="1496580" y="2990398"/>
                </a:cubicBezTo>
                <a:lnTo>
                  <a:pt x="1495855" y="2991124"/>
                </a:lnTo>
                <a:cubicBezTo>
                  <a:pt x="1497307" y="2989673"/>
                  <a:pt x="1498032" y="2987495"/>
                  <a:pt x="1500210" y="2986043"/>
                </a:cubicBezTo>
                <a:cubicBezTo>
                  <a:pt x="1516903" y="2976608"/>
                  <a:pt x="1543031" y="2995478"/>
                  <a:pt x="1551741" y="2972979"/>
                </a:cubicBezTo>
                <a:cubicBezTo>
                  <a:pt x="1558273" y="2956286"/>
                  <a:pt x="1553918" y="2935238"/>
                  <a:pt x="1553918" y="2915641"/>
                </a:cubicBezTo>
                <a:cubicBezTo>
                  <a:pt x="1553918" y="2868465"/>
                  <a:pt x="1553918" y="2866288"/>
                  <a:pt x="1601821" y="2869191"/>
                </a:cubicBezTo>
                <a:cubicBezTo>
                  <a:pt x="1633755" y="2871368"/>
                  <a:pt x="1667867" y="2856853"/>
                  <a:pt x="1698350" y="2879352"/>
                </a:cubicBezTo>
                <a:cubicBezTo>
                  <a:pt x="1710689" y="2933061"/>
                  <a:pt x="1712141" y="2988946"/>
                  <a:pt x="1712866" y="3041929"/>
                </a:cubicBezTo>
                <a:lnTo>
                  <a:pt x="1713637" y="3300883"/>
                </a:lnTo>
                <a:lnTo>
                  <a:pt x="1762496" y="3300883"/>
                </a:lnTo>
                <a:lnTo>
                  <a:pt x="1762220" y="3001284"/>
                </a:lnTo>
                <a:cubicBezTo>
                  <a:pt x="1757865" y="2971528"/>
                  <a:pt x="1781817" y="2985317"/>
                  <a:pt x="1790526" y="2986043"/>
                </a:cubicBezTo>
                <a:cubicBezTo>
                  <a:pt x="1823912" y="2989673"/>
                  <a:pt x="1832622" y="2976608"/>
                  <a:pt x="1831896" y="2943947"/>
                </a:cubicBezTo>
                <a:cubicBezTo>
                  <a:pt x="1830444" y="2859030"/>
                  <a:pt x="1820283" y="2869191"/>
                  <a:pt x="1905926" y="2869917"/>
                </a:cubicBezTo>
                <a:cubicBezTo>
                  <a:pt x="1929877" y="2869917"/>
                  <a:pt x="1956006" y="2859756"/>
                  <a:pt x="1978506" y="2878626"/>
                </a:cubicBezTo>
                <a:cubicBezTo>
                  <a:pt x="1986489" y="2908384"/>
                  <a:pt x="1979957" y="2938867"/>
                  <a:pt x="1982134" y="2968624"/>
                </a:cubicBezTo>
                <a:cubicBezTo>
                  <a:pt x="1982860" y="2978060"/>
                  <a:pt x="1978506" y="2991849"/>
                  <a:pt x="1991570" y="2992576"/>
                </a:cubicBezTo>
                <a:cubicBezTo>
                  <a:pt x="2022053" y="2994752"/>
                  <a:pt x="2016247" y="3016526"/>
                  <a:pt x="2016247" y="3034671"/>
                </a:cubicBezTo>
                <a:lnTo>
                  <a:pt x="2016442" y="3300883"/>
                </a:lnTo>
                <a:lnTo>
                  <a:pt x="2053457" y="3300883"/>
                </a:lnTo>
                <a:lnTo>
                  <a:pt x="2053262" y="3025236"/>
                </a:lnTo>
                <a:cubicBezTo>
                  <a:pt x="2053262" y="2999108"/>
                  <a:pt x="2053988" y="2978785"/>
                  <a:pt x="2088826" y="2983866"/>
                </a:cubicBezTo>
                <a:cubicBezTo>
                  <a:pt x="2100439" y="2985317"/>
                  <a:pt x="2106244" y="2978785"/>
                  <a:pt x="2106244" y="2966447"/>
                </a:cubicBezTo>
                <a:lnTo>
                  <a:pt x="2106244" y="2944673"/>
                </a:lnTo>
                <a:cubicBezTo>
                  <a:pt x="2107696" y="2857578"/>
                  <a:pt x="2095358" y="2868465"/>
                  <a:pt x="2184631" y="2869917"/>
                </a:cubicBezTo>
                <a:cubicBezTo>
                  <a:pt x="2207130" y="2869917"/>
                  <a:pt x="2234710" y="2855401"/>
                  <a:pt x="2254307" y="2880078"/>
                </a:cubicBezTo>
                <a:cubicBezTo>
                  <a:pt x="2261563" y="2909835"/>
                  <a:pt x="2257935" y="2940318"/>
                  <a:pt x="2257210" y="2970075"/>
                </a:cubicBezTo>
                <a:cubicBezTo>
                  <a:pt x="2257210" y="2986769"/>
                  <a:pt x="2258661" y="2996205"/>
                  <a:pt x="2277531" y="2993301"/>
                </a:cubicBezTo>
                <a:cubicBezTo>
                  <a:pt x="2312369" y="2987495"/>
                  <a:pt x="2316725" y="3006365"/>
                  <a:pt x="2316725" y="3035397"/>
                </a:cubicBezTo>
                <a:lnTo>
                  <a:pt x="2316725" y="3300883"/>
                </a:lnTo>
                <a:lnTo>
                  <a:pt x="2350697" y="3300883"/>
                </a:lnTo>
                <a:cubicBezTo>
                  <a:pt x="2350743" y="3211904"/>
                  <a:pt x="2350790" y="3122925"/>
                  <a:pt x="2350836" y="3033946"/>
                </a:cubicBezTo>
                <a:cubicBezTo>
                  <a:pt x="2350836" y="3020155"/>
                  <a:pt x="2340675" y="3002011"/>
                  <a:pt x="2360997" y="2992576"/>
                </a:cubicBezTo>
                <a:cubicBezTo>
                  <a:pt x="2371884" y="2996930"/>
                  <a:pt x="2379868" y="2991849"/>
                  <a:pt x="2386399" y="2983866"/>
                </a:cubicBezTo>
                <a:cubicBezTo>
                  <a:pt x="2386399" y="2956286"/>
                  <a:pt x="2389303" y="2928705"/>
                  <a:pt x="2383497" y="2901126"/>
                </a:cubicBezTo>
                <a:cubicBezTo>
                  <a:pt x="2379868" y="2885884"/>
                  <a:pt x="2383497" y="2870642"/>
                  <a:pt x="2403093" y="2869917"/>
                </a:cubicBezTo>
                <a:cubicBezTo>
                  <a:pt x="2443011" y="2869191"/>
                  <a:pt x="2482203" y="2869917"/>
                  <a:pt x="2522123" y="2870642"/>
                </a:cubicBezTo>
                <a:cubicBezTo>
                  <a:pt x="2525026" y="2870642"/>
                  <a:pt x="2527929" y="2877175"/>
                  <a:pt x="2530832" y="2880804"/>
                </a:cubicBezTo>
                <a:cubicBezTo>
                  <a:pt x="2538090" y="2917819"/>
                  <a:pt x="2525026" y="2956286"/>
                  <a:pt x="2537364" y="2992576"/>
                </a:cubicBezTo>
                <a:cubicBezTo>
                  <a:pt x="2567847" y="2975156"/>
                  <a:pt x="2600508" y="2986769"/>
                  <a:pt x="2632443" y="2985317"/>
                </a:cubicBezTo>
                <a:cubicBezTo>
                  <a:pt x="2655668" y="2984592"/>
                  <a:pt x="2663652" y="2978785"/>
                  <a:pt x="2663652" y="2954835"/>
                </a:cubicBezTo>
                <a:cubicBezTo>
                  <a:pt x="2664378" y="2869191"/>
                  <a:pt x="2665104" y="2869191"/>
                  <a:pt x="2752198" y="2869191"/>
                </a:cubicBezTo>
                <a:lnTo>
                  <a:pt x="2798649" y="2869191"/>
                </a:lnTo>
                <a:lnTo>
                  <a:pt x="2798649" y="2879352"/>
                </a:lnTo>
                <a:lnTo>
                  <a:pt x="2681797" y="2879352"/>
                </a:lnTo>
                <a:cubicBezTo>
                  <a:pt x="2691957" y="2880078"/>
                  <a:pt x="2701393" y="2880804"/>
                  <a:pt x="2710828" y="2880804"/>
                </a:cubicBezTo>
                <a:cubicBezTo>
                  <a:pt x="2815342" y="2880804"/>
                  <a:pt x="2815342" y="2880804"/>
                  <a:pt x="2809536" y="2985317"/>
                </a:cubicBezTo>
                <a:cubicBezTo>
                  <a:pt x="2842922" y="2984592"/>
                  <a:pt x="2877034" y="2983140"/>
                  <a:pt x="2910420" y="2984592"/>
                </a:cubicBezTo>
                <a:cubicBezTo>
                  <a:pt x="2932194" y="2985317"/>
                  <a:pt x="2939452" y="2978785"/>
                  <a:pt x="2940177" y="2956286"/>
                </a:cubicBezTo>
                <a:cubicBezTo>
                  <a:pt x="2940541" y="2942859"/>
                  <a:pt x="2938363" y="2929250"/>
                  <a:pt x="2938000" y="2915733"/>
                </a:cubicBezTo>
                <a:lnTo>
                  <a:pt x="2946568" y="2876375"/>
                </a:lnTo>
                <a:lnTo>
                  <a:pt x="2945985" y="2876449"/>
                </a:lnTo>
                <a:lnTo>
                  <a:pt x="2946710" y="2875723"/>
                </a:lnTo>
                <a:cubicBezTo>
                  <a:pt x="2946663" y="2875940"/>
                  <a:pt x="2946615" y="2876158"/>
                  <a:pt x="2946568" y="2876375"/>
                </a:cubicBezTo>
                <a:lnTo>
                  <a:pt x="3016658" y="2867467"/>
                </a:lnTo>
                <a:cubicBezTo>
                  <a:pt x="3040155" y="2867376"/>
                  <a:pt x="3063562" y="2870642"/>
                  <a:pt x="3086787" y="2878626"/>
                </a:cubicBezTo>
                <a:cubicBezTo>
                  <a:pt x="3088965" y="2888787"/>
                  <a:pt x="3091868" y="2898223"/>
                  <a:pt x="3094045" y="2908384"/>
                </a:cubicBezTo>
                <a:cubicBezTo>
                  <a:pt x="3093319" y="2984592"/>
                  <a:pt x="3093319" y="2984592"/>
                  <a:pt x="3169527" y="2984592"/>
                </a:cubicBezTo>
                <a:cubicBezTo>
                  <a:pt x="3215978" y="2984592"/>
                  <a:pt x="3215978" y="2984592"/>
                  <a:pt x="3215978" y="2938141"/>
                </a:cubicBezTo>
                <a:cubicBezTo>
                  <a:pt x="3215978" y="2861207"/>
                  <a:pt x="3207995" y="2869191"/>
                  <a:pt x="3282751" y="2869191"/>
                </a:cubicBezTo>
                <a:cubicBezTo>
                  <a:pt x="3340088" y="2869191"/>
                  <a:pt x="3396700" y="2867014"/>
                  <a:pt x="3453311" y="2869917"/>
                </a:cubicBezTo>
                <a:cubicBezTo>
                  <a:pt x="3487424" y="2872094"/>
                  <a:pt x="3499762" y="2863385"/>
                  <a:pt x="3498311" y="2827095"/>
                </a:cubicBezTo>
                <a:cubicBezTo>
                  <a:pt x="3496133" y="2740001"/>
                  <a:pt x="3499762" y="2652905"/>
                  <a:pt x="3496859" y="2565810"/>
                </a:cubicBezTo>
                <a:cubicBezTo>
                  <a:pt x="3496133" y="2527343"/>
                  <a:pt x="3509198" y="2515731"/>
                  <a:pt x="3544761" y="2520086"/>
                </a:cubicBezTo>
                <a:cubicBezTo>
                  <a:pt x="3560003" y="2521537"/>
                  <a:pt x="3575970" y="2520086"/>
                  <a:pt x="3591938" y="2520086"/>
                </a:cubicBezTo>
                <a:cubicBezTo>
                  <a:pt x="3602098" y="2520086"/>
                  <a:pt x="3614437" y="2520086"/>
                  <a:pt x="3613711" y="2507022"/>
                </a:cubicBezTo>
                <a:cubicBezTo>
                  <a:pt x="3612259" y="2480894"/>
                  <a:pt x="3628228" y="2481619"/>
                  <a:pt x="3646372" y="2481619"/>
                </a:cubicBezTo>
                <a:lnTo>
                  <a:pt x="4048460" y="2481619"/>
                </a:lnTo>
                <a:cubicBezTo>
                  <a:pt x="4058621" y="2481619"/>
                  <a:pt x="4070959" y="2477990"/>
                  <a:pt x="4078217" y="2489602"/>
                </a:cubicBezTo>
                <a:cubicBezTo>
                  <a:pt x="4073137" y="2512828"/>
                  <a:pt x="4069508" y="2535328"/>
                  <a:pt x="4063702" y="2557827"/>
                </a:cubicBezTo>
                <a:cubicBezTo>
                  <a:pt x="4004913" y="2773386"/>
                  <a:pt x="3900399" y="2963543"/>
                  <a:pt x="3740724" y="3121765"/>
                </a:cubicBezTo>
                <a:cubicBezTo>
                  <a:pt x="3687016" y="3174023"/>
                  <a:pt x="3628228" y="3220474"/>
                  <a:pt x="3566535" y="3262569"/>
                </a:cubicBezTo>
                <a:cubicBezTo>
                  <a:pt x="3553833" y="3271279"/>
                  <a:pt x="3547664" y="3278900"/>
                  <a:pt x="3548027" y="3286067"/>
                </a:cubicBezTo>
                <a:lnTo>
                  <a:pt x="3562779" y="3300883"/>
                </a:lnTo>
                <a:lnTo>
                  <a:pt x="4927481" y="3300883"/>
                </a:lnTo>
                <a:lnTo>
                  <a:pt x="6796755" y="3296863"/>
                </a:lnTo>
                <a:lnTo>
                  <a:pt x="9075283" y="3297407"/>
                </a:lnTo>
                <a:lnTo>
                  <a:pt x="9637770" y="3298133"/>
                </a:lnTo>
                <a:cubicBezTo>
                  <a:pt x="9682769" y="3298133"/>
                  <a:pt x="9720511" y="3286521"/>
                  <a:pt x="9759703" y="3262569"/>
                </a:cubicBezTo>
                <a:lnTo>
                  <a:pt x="11394183" y="2251543"/>
                </a:lnTo>
                <a:cubicBezTo>
                  <a:pt x="11128544" y="2077595"/>
                  <a:pt x="10057882" y="1428861"/>
                  <a:pt x="9760429" y="1255034"/>
                </a:cubicBezTo>
                <a:cubicBezTo>
                  <a:pt x="9462976" y="1081207"/>
                  <a:pt x="9666076" y="1208583"/>
                  <a:pt x="9609464" y="1208583"/>
                </a:cubicBezTo>
                <a:lnTo>
                  <a:pt x="6151074" y="1210034"/>
                </a:lnTo>
                <a:lnTo>
                  <a:pt x="3621696" y="1208583"/>
                </a:lnTo>
                <a:cubicBezTo>
                  <a:pt x="3598470" y="1208583"/>
                  <a:pt x="3575970" y="1210034"/>
                  <a:pt x="3552745" y="1211486"/>
                </a:cubicBezTo>
                <a:cubicBezTo>
                  <a:pt x="3542583" y="1212212"/>
                  <a:pt x="3529519" y="1211486"/>
                  <a:pt x="3526616" y="1225276"/>
                </a:cubicBezTo>
                <a:cubicBezTo>
                  <a:pt x="3524439" y="1237614"/>
                  <a:pt x="3533149" y="1245598"/>
                  <a:pt x="3541858" y="1252131"/>
                </a:cubicBezTo>
                <a:cubicBezTo>
                  <a:pt x="3554922" y="1261566"/>
                  <a:pt x="3567987" y="1270275"/>
                  <a:pt x="3581050" y="1278984"/>
                </a:cubicBezTo>
                <a:cubicBezTo>
                  <a:pt x="3872819" y="1482205"/>
                  <a:pt x="4041928" y="1760909"/>
                  <a:pt x="4092007" y="2112917"/>
                </a:cubicBezTo>
                <a:cubicBezTo>
                  <a:pt x="4094910" y="2132514"/>
                  <a:pt x="4094910" y="2144852"/>
                  <a:pt x="4068782" y="2144852"/>
                </a:cubicBezTo>
                <a:lnTo>
                  <a:pt x="3644195" y="2144127"/>
                </a:lnTo>
                <a:cubicBezTo>
                  <a:pt x="3636211" y="2144127"/>
                  <a:pt x="3623872" y="2147030"/>
                  <a:pt x="3623147" y="2136142"/>
                </a:cubicBezTo>
                <a:cubicBezTo>
                  <a:pt x="3621696" y="2108563"/>
                  <a:pt x="3602825" y="2120902"/>
                  <a:pt x="3589760" y="2117998"/>
                </a:cubicBezTo>
                <a:cubicBezTo>
                  <a:pt x="3561454" y="2112192"/>
                  <a:pt x="3529519" y="2132514"/>
                  <a:pt x="3504842" y="2105660"/>
                </a:cubicBezTo>
                <a:cubicBezTo>
                  <a:pt x="3502666" y="2100579"/>
                  <a:pt x="3499037" y="2094772"/>
                  <a:pt x="3499037" y="2089693"/>
                </a:cubicBezTo>
                <a:cubicBezTo>
                  <a:pt x="3498311" y="1981550"/>
                  <a:pt x="3498311" y="1874133"/>
                  <a:pt x="3499037" y="1765989"/>
                </a:cubicBezTo>
                <a:cubicBezTo>
                  <a:pt x="3499037" y="1760909"/>
                  <a:pt x="3502666" y="1755103"/>
                  <a:pt x="3504842" y="1750022"/>
                </a:cubicBezTo>
                <a:cubicBezTo>
                  <a:pt x="3503391" y="1741313"/>
                  <a:pt x="3496859" y="1744216"/>
                  <a:pt x="3491053" y="1744216"/>
                </a:cubicBezTo>
                <a:lnTo>
                  <a:pt x="3248639" y="1744942"/>
                </a:lnTo>
                <a:cubicBezTo>
                  <a:pt x="3186947" y="1744942"/>
                  <a:pt x="3188398" y="1744942"/>
                  <a:pt x="3186220" y="1683975"/>
                </a:cubicBezTo>
                <a:cubicBezTo>
                  <a:pt x="3185495" y="1662201"/>
                  <a:pt x="3199285" y="1635348"/>
                  <a:pt x="3172431" y="1617928"/>
                </a:cubicBezTo>
                <a:cubicBezTo>
                  <a:pt x="3162995" y="1610670"/>
                  <a:pt x="3165898" y="1600510"/>
                  <a:pt x="3165898" y="1591074"/>
                </a:cubicBezTo>
                <a:lnTo>
                  <a:pt x="3165898" y="1007539"/>
                </a:lnTo>
                <a:lnTo>
                  <a:pt x="3172375" y="980915"/>
                </a:lnTo>
                <a:lnTo>
                  <a:pt x="3171705" y="981410"/>
                </a:lnTo>
                <a:lnTo>
                  <a:pt x="3172431" y="980685"/>
                </a:lnTo>
                <a:cubicBezTo>
                  <a:pt x="3172412" y="980762"/>
                  <a:pt x="3172394" y="980838"/>
                  <a:pt x="3172375" y="980915"/>
                </a:cubicBezTo>
                <a:lnTo>
                  <a:pt x="3184225" y="972157"/>
                </a:lnTo>
                <a:cubicBezTo>
                  <a:pt x="3189305" y="971612"/>
                  <a:pt x="3194930" y="972701"/>
                  <a:pt x="3200011" y="972701"/>
                </a:cubicBezTo>
                <a:lnTo>
                  <a:pt x="3781369" y="972701"/>
                </a:lnTo>
                <a:cubicBezTo>
                  <a:pt x="3791530" y="972701"/>
                  <a:pt x="3803868" y="967621"/>
                  <a:pt x="3809675" y="981410"/>
                </a:cubicBezTo>
                <a:lnTo>
                  <a:pt x="3808949" y="980685"/>
                </a:lnTo>
                <a:cubicBezTo>
                  <a:pt x="3810400" y="982136"/>
                  <a:pt x="3811852" y="982862"/>
                  <a:pt x="3813303" y="984314"/>
                </a:cubicBezTo>
                <a:lnTo>
                  <a:pt x="3811127" y="986491"/>
                </a:lnTo>
                <a:cubicBezTo>
                  <a:pt x="3816207" y="998103"/>
                  <a:pt x="3819837" y="1010442"/>
                  <a:pt x="3831448" y="1017700"/>
                </a:cubicBezTo>
                <a:cubicBezTo>
                  <a:pt x="3858303" y="1019152"/>
                  <a:pt x="3885157" y="1022055"/>
                  <a:pt x="3912011" y="1017700"/>
                </a:cubicBezTo>
                <a:cubicBezTo>
                  <a:pt x="3911285" y="1012620"/>
                  <a:pt x="3913463" y="1009716"/>
                  <a:pt x="3919269" y="1010442"/>
                </a:cubicBezTo>
                <a:cubicBezTo>
                  <a:pt x="3918544" y="1004635"/>
                  <a:pt x="3920720" y="1001732"/>
                  <a:pt x="3926527" y="1002459"/>
                </a:cubicBezTo>
                <a:cubicBezTo>
                  <a:pt x="3927254" y="979959"/>
                  <a:pt x="3927979" y="957459"/>
                  <a:pt x="3928705" y="934960"/>
                </a:cubicBezTo>
                <a:cubicBezTo>
                  <a:pt x="3905479" y="905203"/>
                  <a:pt x="3864835" y="897945"/>
                  <a:pt x="3838706" y="922621"/>
                </a:cubicBezTo>
                <a:cubicBezTo>
                  <a:pt x="3823465" y="936412"/>
                  <a:pt x="3808949" y="939315"/>
                  <a:pt x="3790078" y="939315"/>
                </a:cubicBezTo>
                <a:lnTo>
                  <a:pt x="3191301" y="939315"/>
                </a:lnTo>
                <a:cubicBezTo>
                  <a:pt x="3141947" y="939315"/>
                  <a:pt x="3141947" y="939315"/>
                  <a:pt x="3141947" y="987217"/>
                </a:cubicBezTo>
                <a:lnTo>
                  <a:pt x="3141947" y="1596881"/>
                </a:lnTo>
                <a:cubicBezTo>
                  <a:pt x="3141947" y="1615026"/>
                  <a:pt x="3143399" y="1628815"/>
                  <a:pt x="3117271" y="1630267"/>
                </a:cubicBezTo>
                <a:cubicBezTo>
                  <a:pt x="3048321" y="1633896"/>
                  <a:pt x="3048321" y="1635348"/>
                  <a:pt x="3049046" y="1702846"/>
                </a:cubicBezTo>
                <a:cubicBezTo>
                  <a:pt x="3049046" y="1710104"/>
                  <a:pt x="3048321" y="1717362"/>
                  <a:pt x="3049773" y="1724619"/>
                </a:cubicBezTo>
                <a:cubicBezTo>
                  <a:pt x="3052675" y="1741313"/>
                  <a:pt x="3045418" y="1746393"/>
                  <a:pt x="3030176" y="1746393"/>
                </a:cubicBezTo>
                <a:lnTo>
                  <a:pt x="2968483" y="1746393"/>
                </a:lnTo>
                <a:cubicBezTo>
                  <a:pt x="2900985" y="1745668"/>
                  <a:pt x="2911147" y="1755829"/>
                  <a:pt x="2909695" y="1689782"/>
                </a:cubicBezTo>
                <a:cubicBezTo>
                  <a:pt x="2909695" y="1660025"/>
                  <a:pt x="2919855" y="1625187"/>
                  <a:pt x="2874131" y="1617928"/>
                </a:cubicBezTo>
                <a:cubicBezTo>
                  <a:pt x="2862518" y="1607767"/>
                  <a:pt x="2867598" y="1594703"/>
                  <a:pt x="2863970" y="1584542"/>
                </a:cubicBezTo>
                <a:lnTo>
                  <a:pt x="2863970" y="535775"/>
                </a:lnTo>
                <a:cubicBezTo>
                  <a:pt x="2863970" y="524162"/>
                  <a:pt x="2858163" y="511098"/>
                  <a:pt x="2871228" y="502389"/>
                </a:cubicBezTo>
                <a:lnTo>
                  <a:pt x="2870501" y="503114"/>
                </a:lnTo>
                <a:cubicBezTo>
                  <a:pt x="2879211" y="487147"/>
                  <a:pt x="2893727" y="494405"/>
                  <a:pt x="2906066" y="494405"/>
                </a:cubicBezTo>
                <a:lnTo>
                  <a:pt x="3344443" y="495131"/>
                </a:lnTo>
                <a:cubicBezTo>
                  <a:pt x="3372023" y="495131"/>
                  <a:pt x="3379281" y="487147"/>
                  <a:pt x="3378556" y="460293"/>
                </a:cubicBezTo>
                <a:cubicBezTo>
                  <a:pt x="3377104" y="375375"/>
                  <a:pt x="3377829" y="291183"/>
                  <a:pt x="3378556" y="206266"/>
                </a:cubicBezTo>
                <a:cubicBezTo>
                  <a:pt x="3378556" y="195379"/>
                  <a:pt x="3370572" y="177961"/>
                  <a:pt x="3393071" y="176509"/>
                </a:cubicBezTo>
                <a:cubicBezTo>
                  <a:pt x="3393071" y="162719"/>
                  <a:pt x="3401054" y="155461"/>
                  <a:pt x="3414845" y="154735"/>
                </a:cubicBezTo>
                <a:cubicBezTo>
                  <a:pt x="3415570" y="133687"/>
                  <a:pt x="3416296" y="113365"/>
                  <a:pt x="3417022" y="92317"/>
                </a:cubicBezTo>
                <a:cubicBezTo>
                  <a:pt x="3403232" y="63285"/>
                  <a:pt x="3374926" y="58931"/>
                  <a:pt x="3349523" y="62560"/>
                </a:cubicBezTo>
                <a:cubicBezTo>
                  <a:pt x="3325573" y="65463"/>
                  <a:pt x="3306702" y="85059"/>
                  <a:pt x="3300169" y="109736"/>
                </a:cubicBezTo>
                <a:cubicBezTo>
                  <a:pt x="3292186" y="140945"/>
                  <a:pt x="3305977" y="166348"/>
                  <a:pt x="3330653" y="180863"/>
                </a:cubicBezTo>
                <a:cubicBezTo>
                  <a:pt x="3350250" y="192476"/>
                  <a:pt x="3352427" y="205540"/>
                  <a:pt x="3352427" y="224411"/>
                </a:cubicBezTo>
                <a:cubicBezTo>
                  <a:pt x="3352427" y="295539"/>
                  <a:pt x="3350975" y="367392"/>
                  <a:pt x="3353153" y="438519"/>
                </a:cubicBezTo>
                <a:cubicBezTo>
                  <a:pt x="3353879" y="465374"/>
                  <a:pt x="3346620" y="472632"/>
                  <a:pt x="3319041" y="472632"/>
                </a:cubicBezTo>
                <a:lnTo>
                  <a:pt x="2869050" y="471179"/>
                </a:lnTo>
                <a:cubicBezTo>
                  <a:pt x="2836390" y="470454"/>
                  <a:pt x="2825503" y="479164"/>
                  <a:pt x="2825503" y="513276"/>
                </a:cubicBezTo>
                <a:cubicBezTo>
                  <a:pt x="2826955" y="876171"/>
                  <a:pt x="2826229" y="1239066"/>
                  <a:pt x="2826955" y="1601961"/>
                </a:cubicBezTo>
                <a:cubicBezTo>
                  <a:pt x="2826955" y="1623735"/>
                  <a:pt x="2823325" y="1634622"/>
                  <a:pt x="2800100" y="1631719"/>
                </a:cubicBezTo>
                <a:cubicBezTo>
                  <a:pt x="2776875" y="1628090"/>
                  <a:pt x="2765989" y="1636799"/>
                  <a:pt x="2768891" y="1661476"/>
                </a:cubicBezTo>
                <a:cubicBezTo>
                  <a:pt x="2769618" y="1670185"/>
                  <a:pt x="2768891" y="1678169"/>
                  <a:pt x="2768891" y="1686878"/>
                </a:cubicBezTo>
                <a:cubicBezTo>
                  <a:pt x="2768891" y="1747845"/>
                  <a:pt x="2768891" y="1747845"/>
                  <a:pt x="2708650" y="1747845"/>
                </a:cubicBezTo>
                <a:cubicBezTo>
                  <a:pt x="2626636" y="1747845"/>
                  <a:pt x="2625910" y="1747845"/>
                  <a:pt x="2626636" y="1667282"/>
                </a:cubicBezTo>
                <a:cubicBezTo>
                  <a:pt x="2626636" y="1644057"/>
                  <a:pt x="2628088" y="1623009"/>
                  <a:pt x="2593976" y="1631719"/>
                </a:cubicBezTo>
                <a:cubicBezTo>
                  <a:pt x="2583815" y="1633896"/>
                  <a:pt x="2574380" y="1630993"/>
                  <a:pt x="2570751" y="1619380"/>
                </a:cubicBezTo>
                <a:cubicBezTo>
                  <a:pt x="2562041" y="1607767"/>
                  <a:pt x="2566396" y="1593978"/>
                  <a:pt x="2566396" y="1580914"/>
                </a:cubicBezTo>
                <a:lnTo>
                  <a:pt x="2566396" y="137317"/>
                </a:lnTo>
                <a:cubicBezTo>
                  <a:pt x="2566396" y="126429"/>
                  <a:pt x="2559863" y="113365"/>
                  <a:pt x="2573653" y="104655"/>
                </a:cubicBezTo>
                <a:lnTo>
                  <a:pt x="2573653" y="105382"/>
                </a:lnTo>
                <a:cubicBezTo>
                  <a:pt x="2572929" y="99575"/>
                  <a:pt x="2575105" y="96672"/>
                  <a:pt x="2580912" y="97398"/>
                </a:cubicBezTo>
                <a:cubicBezTo>
                  <a:pt x="2576557" y="77802"/>
                  <a:pt x="2592525" y="60382"/>
                  <a:pt x="2588896" y="40786"/>
                </a:cubicBezTo>
                <a:cubicBezTo>
                  <a:pt x="2582364" y="8126"/>
                  <a:pt x="2556235" y="-1310"/>
                  <a:pt x="2529381" y="142"/>
                </a:cubicBezTo>
                <a:close/>
              </a:path>
            </a:pathLst>
          </a:custGeom>
          <a:solidFill>
            <a:srgbClr val="1EA6C9">
              <a:alpha val="70000"/>
            </a:srgbClr>
          </a:solidFill>
          <a:ln w="77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5B9E84-295C-428D-9A13-40A5F631C137}"/>
              </a:ext>
            </a:extLst>
          </p:cNvPr>
          <p:cNvSpPr txBox="1"/>
          <p:nvPr/>
        </p:nvSpPr>
        <p:spPr>
          <a:xfrm>
            <a:off x="2652469" y="5075213"/>
            <a:ext cx="549674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o-RO" altLang="ko-KR"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Funcționalitatea</a:t>
            </a: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4400" b="1">
                <a:solidFill>
                  <a:schemeClr val="accent3"/>
                </a:solidFill>
                <a:latin typeface="+mj-lt"/>
              </a:rPr>
              <a:t>sp</a:t>
            </a:r>
            <a:r>
              <a:rPr lang="ro-MD" altLang="ko-KR" sz="4400" b="1">
                <a:solidFill>
                  <a:schemeClr val="accent3"/>
                </a:solidFill>
                <a:latin typeface="+mj-lt"/>
              </a:rPr>
              <a:t>ălării farurilor</a:t>
            </a:r>
            <a:endParaRPr lang="ko-KR" altLang="en-US" sz="44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81F60E-FC09-4C60-B418-8799A325E5A9}"/>
              </a:ext>
            </a:extLst>
          </p:cNvPr>
          <p:cNvSpPr txBox="1"/>
          <p:nvPr/>
        </p:nvSpPr>
        <p:spPr>
          <a:xfrm>
            <a:off x="6050537" y="869920"/>
            <a:ext cx="2271523" cy="29238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o-RO" sz="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ro-RO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LiquidCrystal.h</a:t>
            </a:r>
            <a:r>
              <a:rPr lang="ro-RO" sz="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800" dirty="0" err="1">
                <a:solidFill>
                  <a:srgbClr val="6F008A"/>
                </a:solidFill>
                <a:latin typeface="Consolas" panose="020B0609020204030204" pitchFamily="49" charset="0"/>
              </a:rPr>
              <a:t>lenght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16.0</a:t>
            </a:r>
          </a:p>
          <a:p>
            <a:r>
              <a:rPr lang="ro-RO" sz="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ro-RO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Servo.h</a:t>
            </a:r>
            <a:r>
              <a:rPr lang="ro-RO" sz="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percent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 100.0;</a:t>
            </a:r>
          </a:p>
          <a:p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peace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distanceTreshold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cm = 0;</a:t>
            </a:r>
          </a:p>
          <a:p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buttonstate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Servo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servo_9;</a:t>
            </a:r>
          </a:p>
          <a:p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LiquidCrystal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(12, 11, 5, 4, 3, 2);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byte p1[8] =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0x10,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0x10,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0x10,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0x10,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0x10,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0x10,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0x10,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0x10 };</a:t>
            </a:r>
            <a:endParaRPr lang="en-US" altLang="ko-KR" sz="800" dirty="0">
              <a:cs typeface="Arial" pitchFamily="34" charset="0"/>
            </a:endParaRPr>
          </a:p>
        </p:txBody>
      </p:sp>
      <p:sp>
        <p:nvSpPr>
          <p:cNvPr id="22" name="CasetăText 21">
            <a:extLst>
              <a:ext uri="{FF2B5EF4-FFF2-40B4-BE49-F238E27FC236}">
                <a16:creationId xmlns:a16="http://schemas.microsoft.com/office/drawing/2014/main" id="{93899A13-4A69-D2F9-4E20-B24AA79C9823}"/>
              </a:ext>
            </a:extLst>
          </p:cNvPr>
          <p:cNvSpPr txBox="1"/>
          <p:nvPr/>
        </p:nvSpPr>
        <p:spPr>
          <a:xfrm>
            <a:off x="8376920" y="887080"/>
            <a:ext cx="11480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byte p2[8] =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0x18,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0x18,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0x18,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0x18,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0x18,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0x18,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0x18,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0x18 };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byte p3[8] =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0x1C,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0x1C,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0x1C,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0x1C,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0x1C,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0x1C,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0x1C,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0x1C };</a:t>
            </a:r>
            <a:endParaRPr lang="ro-RO" sz="800" dirty="0"/>
          </a:p>
        </p:txBody>
      </p:sp>
      <p:sp>
        <p:nvSpPr>
          <p:cNvPr id="23" name="CasetăText 22">
            <a:extLst>
              <a:ext uri="{FF2B5EF4-FFF2-40B4-BE49-F238E27FC236}">
                <a16:creationId xmlns:a16="http://schemas.microsoft.com/office/drawing/2014/main" id="{CBA7C4E3-A7DE-42E7-D4C9-0E28B110BFDC}"/>
              </a:ext>
            </a:extLst>
          </p:cNvPr>
          <p:cNvSpPr txBox="1"/>
          <p:nvPr/>
        </p:nvSpPr>
        <p:spPr>
          <a:xfrm>
            <a:off x="10277603" y="992559"/>
            <a:ext cx="11480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byte p4[8] =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0x1E,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0x1E,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0x1E,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0x1E,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0x1E,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0x1E,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0x1E,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0x1E };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byte p5[8] =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0x1F,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0x1F,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0x1F,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0x1F,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0x1F,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0x1F,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0x1F,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0x1F };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C2956CB8-80E7-AABA-412A-FD891770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412" y="5383763"/>
            <a:ext cx="2015412" cy="974920"/>
          </a:xfrm>
          <a:prstGeom prst="rect">
            <a:avLst/>
          </a:prstGeom>
        </p:spPr>
      </p:pic>
      <p:pic>
        <p:nvPicPr>
          <p:cNvPr id="6" name="Substituent imagine 5">
            <a:extLst>
              <a:ext uri="{FF2B5EF4-FFF2-40B4-BE49-F238E27FC236}">
                <a16:creationId xmlns:a16="http://schemas.microsoft.com/office/drawing/2014/main" id="{BCFB419A-E6F5-DF3D-69C3-376DCD4715D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tretch/>
        </p:blipFill>
        <p:spPr>
          <a:xfrm>
            <a:off x="174484" y="86126"/>
            <a:ext cx="4898281" cy="46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MD" dirty="0"/>
              <a:t>Code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79096-9040-45AE-8404-10B7BAED79D8}"/>
              </a:ext>
            </a:extLst>
          </p:cNvPr>
          <p:cNvSpPr txBox="1"/>
          <p:nvPr/>
        </p:nvSpPr>
        <p:spPr>
          <a:xfrm>
            <a:off x="323529" y="1200497"/>
            <a:ext cx="3810000" cy="5509200"/>
          </a:xfrm>
          <a:prstGeom prst="rect">
            <a:avLst/>
          </a:prstGeom>
          <a:noFill/>
          <a:ln>
            <a:noFill/>
          </a:ln>
        </p:spPr>
        <p:txBody>
          <a:bodyPr wrap="square" lIns="108000" rIns="108000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readUltrasonicDistance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triggerPin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echoPin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pinMode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triggerPin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OUTPUT);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ștergerea declanșatorului</a:t>
            </a:r>
          </a:p>
          <a:p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triggerPin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, LOW);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delayMicroseconds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Setează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pinul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de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declanșare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la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starea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HIGH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pentru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10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microsecunde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triggerPin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, HIGH);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delayMicroseconds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triggerPin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, LOW);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pinMode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echoPin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, INPUT);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Citește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pinul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de eco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și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returnează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timpul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de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călătorie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a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undei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sonore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în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microsecunde</a:t>
            </a:r>
            <a:endParaRPr lang="ro-RO" sz="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pulseIn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echoPin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, HIGH);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setup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pinMode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(6, INPUT);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pinMode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(8, OUTPUT);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pinMode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(10, OUTPUT);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pinMode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(13, OUTPUT);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lcd.createChar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(0, p1);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lcd.createChar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(1, p2);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lcd.createChar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(2, p3);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lcd.createChar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(3, p4);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lcd.createChar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(4, p5);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lcd.begin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(16, 2);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(10, HIGH);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(13, LOW);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loop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cm = 0.01723 *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readUltrasonicDistance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(7, 7);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buttonstate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digitalRead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distanceTreshold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 336;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percent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 (cm / 336.0) * 100.0;</a:t>
            </a: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buttonstate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== HIGH)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(10, LOW);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(13, HIGH);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servo_9.attach(9);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89157EB9-DBB7-DD28-7409-0D4B74D3514D}"/>
              </a:ext>
            </a:extLst>
          </p:cNvPr>
          <p:cNvSpPr txBox="1"/>
          <p:nvPr/>
        </p:nvSpPr>
        <p:spPr>
          <a:xfrm>
            <a:off x="3854608" y="1200497"/>
            <a:ext cx="2585239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08000" rIns="108000" rtlCol="0">
            <a:spAutoFit/>
          </a:bodyPr>
          <a:lstStyle/>
          <a:p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== 1)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lcd.setCursor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lcd.print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>
                <a:solidFill>
                  <a:srgbClr val="A31515"/>
                </a:solidFill>
                <a:latin typeface="Consolas" panose="020B0609020204030204" pitchFamily="49" charset="0"/>
              </a:rPr>
              <a:t>"                "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lcd.setCursor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(0, 1);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lcd.print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>
                <a:solidFill>
                  <a:srgbClr val="A31515"/>
                </a:solidFill>
                <a:latin typeface="Consolas" panose="020B0609020204030204" pitchFamily="49" charset="0"/>
              </a:rPr>
              <a:t>"                "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lcd.setCursor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lcd.print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>
                <a:solidFill>
                  <a:srgbClr val="A31515"/>
                </a:solidFill>
                <a:latin typeface="Consolas" panose="020B0609020204030204" pitchFamily="49" charset="0"/>
              </a:rPr>
              <a:t>"POWER ON"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lcd.setCursor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(0, 1);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lcd.print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>
                <a:solidFill>
                  <a:srgbClr val="A31515"/>
                </a:solidFill>
                <a:latin typeface="Consolas" panose="020B0609020204030204" pitchFamily="49" charset="0"/>
              </a:rPr>
              <a:t>"VALVE &amp; PUMP"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(cm &gt;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distanceTreshold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- 168)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== 1)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servo_9.write(90);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== 1)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(8, HIGH);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(cm &lt;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distanceTreshold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- 319)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== 1)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(8, LOW);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== 1)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servo_9.write(0);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== 1)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lcd.setCursor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lcd.print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o-RO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Capacity</a:t>
            </a:r>
            <a:r>
              <a:rPr lang="ro-RO" sz="800" dirty="0">
                <a:solidFill>
                  <a:srgbClr val="A31515"/>
                </a:solidFill>
                <a:latin typeface="Consolas" panose="020B0609020204030204" pitchFamily="49" charset="0"/>
              </a:rPr>
              <a:t> : "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lcd.print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(100 -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percent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lcd.print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>
                <a:solidFill>
                  <a:srgbClr val="A31515"/>
                </a:solidFill>
                <a:latin typeface="Consolas" panose="020B0609020204030204" pitchFamily="49" charset="0"/>
              </a:rPr>
              <a:t>" %   "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lcd.setCursor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(0, 1);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ro-RO" sz="800" dirty="0" err="1">
                <a:solidFill>
                  <a:srgbClr val="6F008A"/>
                </a:solidFill>
                <a:latin typeface="Consolas" panose="020B0609020204030204" pitchFamily="49" charset="0"/>
              </a:rPr>
              <a:t>lenght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/ 100 * (100 -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percent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ro-MD" sz="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FZShuTi" pitchFamily="2" charset="-122"/>
              <a:cs typeface="Arial" pitchFamily="34" charset="0"/>
            </a:endParaRPr>
          </a:p>
          <a:p>
            <a:endParaRPr lang="ro-MD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29873A17-51F1-6117-854B-2AFBAF512976}"/>
              </a:ext>
            </a:extLst>
          </p:cNvPr>
          <p:cNvSpPr txBox="1"/>
          <p:nvPr/>
        </p:nvSpPr>
        <p:spPr>
          <a:xfrm flipH="1">
            <a:off x="6439848" y="1350070"/>
            <a:ext cx="286511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800" dirty="0">
                <a:solidFill>
                  <a:srgbClr val="008000"/>
                </a:solidFill>
                <a:latin typeface="Consolas" panose="020B0609020204030204" pitchFamily="49" charset="0"/>
              </a:rPr>
              <a:t>// desen</a:t>
            </a:r>
            <a:r>
              <a:rPr lang="ro-RO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area</a:t>
            </a:r>
            <a:r>
              <a:rPr lang="nb-NO" sz="800" dirty="0">
                <a:solidFill>
                  <a:srgbClr val="008000"/>
                </a:solidFill>
                <a:latin typeface="Consolas" panose="020B0609020204030204" pitchFamily="49" charset="0"/>
              </a:rPr>
              <a:t> dreptunghiuri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lor</a:t>
            </a:r>
            <a:r>
              <a:rPr lang="nb-NO" sz="800" dirty="0">
                <a:solidFill>
                  <a:srgbClr val="008000"/>
                </a:solidFill>
                <a:latin typeface="Consolas" panose="020B0609020204030204" pitchFamily="49" charset="0"/>
              </a:rPr>
              <a:t> negre pe LCD</a:t>
            </a:r>
            <a:endParaRPr lang="ro-RO" sz="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(a &gt;= 1) {</a:t>
            </a:r>
          </a:p>
          <a:p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a; i++)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lcd.write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b = i;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 = a - b;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peace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 a * 5;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800" dirty="0">
                <a:solidFill>
                  <a:srgbClr val="008000"/>
                </a:solidFill>
                <a:latin typeface="Consolas" panose="020B0609020204030204" pitchFamily="49" charset="0"/>
              </a:rPr>
              <a:t>// desen</a:t>
            </a:r>
            <a:r>
              <a:rPr lang="ro-RO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area</a:t>
            </a:r>
            <a:r>
              <a:rPr lang="nb-NO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coloanelor de caractere</a:t>
            </a:r>
            <a:r>
              <a:rPr lang="nb-NO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o-RO" sz="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peace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0: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lcd.print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(0));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lcd.write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lcd.write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4: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lcd.write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>
                <a:solidFill>
                  <a:srgbClr val="008000"/>
                </a:solidFill>
                <a:latin typeface="Consolas" panose="020B0609020204030204" pitchFamily="49" charset="0"/>
              </a:rPr>
              <a:t>//clearing line</a:t>
            </a:r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(lenght - b); i++)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lcd.print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ro-RO" sz="800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B0EDD296-7373-9601-BE60-48989BEF8707}"/>
              </a:ext>
            </a:extLst>
          </p:cNvPr>
          <p:cNvSpPr txBox="1"/>
          <p:nvPr/>
        </p:nvSpPr>
        <p:spPr>
          <a:xfrm flipH="1">
            <a:off x="9406567" y="1200497"/>
            <a:ext cx="2585239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buttonstate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== LOW) {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lcd.setCursor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lcd.print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>
                <a:solidFill>
                  <a:srgbClr val="A31515"/>
                </a:solidFill>
                <a:latin typeface="Consolas" panose="020B0609020204030204" pitchFamily="49" charset="0"/>
              </a:rPr>
              <a:t>"                "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lcd.setCursor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(0, 1);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lcd.print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>
                <a:solidFill>
                  <a:srgbClr val="A31515"/>
                </a:solidFill>
                <a:latin typeface="Consolas" panose="020B0609020204030204" pitchFamily="49" charset="0"/>
              </a:rPr>
              <a:t>"                "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lcd.setCursor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lcd.print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>
                <a:solidFill>
                  <a:srgbClr val="A31515"/>
                </a:solidFill>
                <a:latin typeface="Consolas" panose="020B0609020204030204" pitchFamily="49" charset="0"/>
              </a:rPr>
              <a:t>"POWER OFF"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lcd.setCursor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(0, 1);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lcd.print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>
                <a:solidFill>
                  <a:srgbClr val="A31515"/>
                </a:solidFill>
                <a:latin typeface="Consolas" panose="020B0609020204030204" pitchFamily="49" charset="0"/>
              </a:rPr>
              <a:t>"VALVE &amp; PUMP"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(8, LOW);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servo_9.write(0);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(1500);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lcd.setCursor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lcd.print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>
                <a:solidFill>
                  <a:srgbClr val="A31515"/>
                </a:solidFill>
                <a:latin typeface="Consolas" panose="020B0609020204030204" pitchFamily="49" charset="0"/>
              </a:rPr>
              <a:t>"                "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lcd.setCursor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(0, 1);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lcd.print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sz="800" dirty="0">
                <a:solidFill>
                  <a:srgbClr val="A31515"/>
                </a:solidFill>
                <a:latin typeface="Consolas" panose="020B0609020204030204" pitchFamily="49" charset="0"/>
              </a:rPr>
              <a:t>"                "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(10, HIGH);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(13, LOW);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o-RO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o-RO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sz="800" dirty="0"/>
          </a:p>
        </p:txBody>
      </p:sp>
    </p:spTree>
    <p:extLst>
      <p:ext uri="{BB962C8B-B14F-4D97-AF65-F5344CB8AC3E}">
        <p14:creationId xmlns:p14="http://schemas.microsoft.com/office/powerpoint/2010/main" val="298760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070579-6F03-474B-AE81-BC0EF41048BD}"/>
              </a:ext>
            </a:extLst>
          </p:cNvPr>
          <p:cNvGrpSpPr/>
          <p:nvPr/>
        </p:nvGrpSpPr>
        <p:grpSpPr>
          <a:xfrm>
            <a:off x="-82549" y="2296527"/>
            <a:ext cx="12357098" cy="1696354"/>
            <a:chOff x="54589" y="2357266"/>
            <a:chExt cx="12246441" cy="140410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54589" y="2357266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o-MD" altLang="ko-KR" sz="6000" dirty="0">
                  <a:solidFill>
                    <a:schemeClr val="bg1"/>
                  </a:solidFill>
                  <a:cs typeface="Arial" pitchFamily="34" charset="0"/>
                </a:rPr>
                <a:t>MULȚUMESC!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109178" y="3094394"/>
              <a:ext cx="12191852" cy="666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o-RO" altLang="ko-KR" sz="1867" dirty="0">
                  <a:solidFill>
                    <a:schemeClr val="bg1"/>
                  </a:solidFill>
                  <a:cs typeface="Arial" pitchFamily="34" charset="0"/>
                </a:rPr>
                <a:t>Simularea </a:t>
              </a:r>
              <a:r>
                <a:rPr lang="ro-RO" altLang="ko-KR" sz="1867" dirty="0" err="1">
                  <a:solidFill>
                    <a:schemeClr val="bg1"/>
                  </a:solidFill>
                  <a:cs typeface="Arial" pitchFamily="34" charset="0"/>
                </a:rPr>
                <a:t>funcțonalității</a:t>
              </a:r>
              <a:r>
                <a:rPr lang="ro-RO" altLang="ko-KR" sz="1867" dirty="0">
                  <a:solidFill>
                    <a:schemeClr val="bg1"/>
                  </a:solidFill>
                  <a:cs typeface="Arial" pitchFamily="34" charset="0"/>
                </a:rPr>
                <a:t> ștergătoarelor și a spălării farurilor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2">
            <a:extLst>
              <a:ext uri="{FF2B5EF4-FFF2-40B4-BE49-F238E27FC236}">
                <a16:creationId xmlns:a16="http://schemas.microsoft.com/office/drawing/2014/main" id="{C8A91F20-8E1F-4112-DEF0-3FCA324A5BC6}"/>
              </a:ext>
            </a:extLst>
          </p:cNvPr>
          <p:cNvSpPr txBox="1"/>
          <p:nvPr/>
        </p:nvSpPr>
        <p:spPr>
          <a:xfrm>
            <a:off x="7343935" y="3600985"/>
            <a:ext cx="4602480" cy="625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MD" altLang="ko-KR" sz="1867" dirty="0">
                <a:solidFill>
                  <a:schemeClr val="bg1"/>
                </a:solidFill>
                <a:cs typeface="Arial" pitchFamily="34" charset="0"/>
              </a:rPr>
              <a:t>TOBESCU MARIA-ANCUȚA</a:t>
            </a:r>
          </a:p>
          <a:p>
            <a:pPr algn="ctr"/>
            <a:r>
              <a:rPr lang="ro-RO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tobescu.maria.w9a@student.ucv.ro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Isosceles Triangle 51">
            <a:extLst>
              <a:ext uri="{FF2B5EF4-FFF2-40B4-BE49-F238E27FC236}">
                <a16:creationId xmlns:a16="http://schemas.microsoft.com/office/drawing/2014/main" id="{0BEC89AD-CF0B-4C48-C9B8-F300EB527479}"/>
              </a:ext>
            </a:extLst>
          </p:cNvPr>
          <p:cNvSpPr/>
          <p:nvPr/>
        </p:nvSpPr>
        <p:spPr>
          <a:xfrm>
            <a:off x="7674273" y="3992881"/>
            <a:ext cx="301327" cy="17425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4940</TotalTime>
  <Words>1936</Words>
  <Application>Microsoft Office PowerPoint</Application>
  <PresentationFormat>Ecran lat</PresentationFormat>
  <Paragraphs>347</Paragraphs>
  <Slides>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3</vt:i4>
      </vt:variant>
      <vt:variant>
        <vt:lpstr>Titluri diapozitive</vt:lpstr>
      </vt:variant>
      <vt:variant>
        <vt:i4>7</vt:i4>
      </vt:variant>
    </vt:vector>
  </HeadingPairs>
  <TitlesOfParts>
    <vt:vector size="16" baseType="lpstr">
      <vt:lpstr>Arial</vt:lpstr>
      <vt:lpstr>Arial</vt:lpstr>
      <vt:lpstr>Calibri</vt:lpstr>
      <vt:lpstr>Consolas</vt:lpstr>
      <vt:lpstr>Roboto</vt:lpstr>
      <vt:lpstr>Wingdings</vt:lpstr>
      <vt:lpstr>Cover and End Slide Master</vt:lpstr>
      <vt:lpstr>Contents Slide Master</vt:lpstr>
      <vt:lpstr>Section Break Slide Master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TOBESCU A. MARIA-ANCU?A</cp:lastModifiedBy>
  <cp:revision>61</cp:revision>
  <dcterms:created xsi:type="dcterms:W3CDTF">2020-01-20T05:08:25Z</dcterms:created>
  <dcterms:modified xsi:type="dcterms:W3CDTF">2022-07-14T07:35:48Z</dcterms:modified>
</cp:coreProperties>
</file>