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460"/>
    <a:srgbClr val="E8DBFB"/>
    <a:srgbClr val="BC9EDA"/>
    <a:srgbClr val="C2A7DD"/>
    <a:srgbClr val="422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E211-A534-4C49-A6DD-FECF030BA6CA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4783-EFF5-48D3-BD0A-1D7AC17B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00812" y="334850"/>
            <a:ext cx="4301543" cy="5924282"/>
          </a:xfrm>
          <a:prstGeom prst="roundRect">
            <a:avLst/>
          </a:prstGeom>
          <a:solidFill>
            <a:srgbClr val="4227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81115" y="515155"/>
            <a:ext cx="3910885" cy="55507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603087" y="4198513"/>
            <a:ext cx="8113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4299" y="1133341"/>
            <a:ext cx="3567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E8DBFB"/>
                </a:solidFill>
                <a:latin typeface="Berlin Sans FB" panose="020E0602020502020306" pitchFamily="34" charset="0"/>
              </a:rPr>
              <a:t>PING PONG PROJECT</a:t>
            </a:r>
            <a:endParaRPr lang="en-US" sz="5400" dirty="0">
              <a:solidFill>
                <a:srgbClr val="E8DBFB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4299" y="4378819"/>
            <a:ext cx="2730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E8DBFB"/>
                </a:solidFill>
                <a:latin typeface="Arial Narrow" panose="020B0606020202030204" pitchFamily="34" charset="0"/>
              </a:rPr>
              <a:t>Maria V &amp; </a:t>
            </a:r>
            <a:r>
              <a:rPr lang="en-US" sz="2200" dirty="0" err="1" smtClean="0">
                <a:solidFill>
                  <a:srgbClr val="E8DBFB"/>
                </a:solidFill>
                <a:latin typeface="Arial Narrow" panose="020B0606020202030204" pitchFamily="34" charset="0"/>
              </a:rPr>
              <a:t>Karyna</a:t>
            </a:r>
            <a:r>
              <a:rPr lang="en-US" sz="2200" dirty="0" smtClean="0">
                <a:solidFill>
                  <a:srgbClr val="E8DBFB"/>
                </a:solidFill>
                <a:latin typeface="Arial Narrow" panose="020B0606020202030204" pitchFamily="34" charset="0"/>
              </a:rPr>
              <a:t> T</a:t>
            </a:r>
            <a:endParaRPr lang="en-US" sz="2200" dirty="0">
              <a:solidFill>
                <a:srgbClr val="E8DBFB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0" y="1617788"/>
            <a:ext cx="2903315" cy="51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Process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We started by looking through the guide book we were provided and found a code for a motor to use</a:t>
            </a:r>
          </a:p>
          <a:p>
            <a:pPr marL="0" indent="0">
              <a:buNone/>
            </a:pPr>
            <a:r>
              <a:rPr lang="en-US" dirty="0" smtClean="0"/>
              <a:t>2. Then we built an idea off of the motor we chose</a:t>
            </a:r>
          </a:p>
          <a:p>
            <a:pPr marL="0" indent="0">
              <a:buNone/>
            </a:pPr>
            <a:r>
              <a:rPr lang="en-US" dirty="0" smtClean="0"/>
              <a:t>3. We sketched the idea </a:t>
            </a:r>
          </a:p>
          <a:p>
            <a:pPr marL="0" indent="0">
              <a:buNone/>
            </a:pPr>
            <a:r>
              <a:rPr lang="en-US" dirty="0" smtClean="0"/>
              <a:t>4. We built our project based on the sketch</a:t>
            </a:r>
          </a:p>
          <a:p>
            <a:pPr marL="0" indent="0">
              <a:buNone/>
            </a:pPr>
            <a:r>
              <a:rPr lang="en-US" dirty="0" smtClean="0"/>
              <a:t>5. Fixed any details and made it look better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Challenges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r>
              <a:rPr lang="en-US" dirty="0" smtClean="0"/>
              <a:t>Getting the main part to not fall over and stay up</a:t>
            </a:r>
          </a:p>
          <a:p>
            <a:r>
              <a:rPr lang="en-US" dirty="0" smtClean="0"/>
              <a:t>Figuring out the wires</a:t>
            </a:r>
          </a:p>
          <a:p>
            <a:r>
              <a:rPr lang="en-US" dirty="0" smtClean="0"/>
              <a:t>Plugging in the code 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What We’re Proud Of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r>
              <a:rPr lang="en-US" dirty="0" smtClean="0"/>
              <a:t>We were able to finish the project early </a:t>
            </a:r>
          </a:p>
          <a:p>
            <a:r>
              <a:rPr lang="en-US" dirty="0" smtClean="0"/>
              <a:t>We were able to decorate it </a:t>
            </a:r>
          </a:p>
          <a:p>
            <a:r>
              <a:rPr lang="en-US" dirty="0" smtClean="0"/>
              <a:t>Our first idea worked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How We Could Fix Our Poster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r>
              <a:rPr lang="en-US" dirty="0" smtClean="0"/>
              <a:t>Make a physical poster </a:t>
            </a:r>
          </a:p>
          <a:p>
            <a:r>
              <a:rPr lang="en-US" dirty="0" smtClean="0"/>
              <a:t>Spend more time on it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Design Changes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r>
              <a:rPr lang="en-US" dirty="0" smtClean="0"/>
              <a:t>We started with a cylinder for the base and changed it to a flatter surface, then we changed it again by taping it to the wire part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839" y="223457"/>
            <a:ext cx="8146961" cy="1325563"/>
          </a:xfrm>
          <a:noFill/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602460"/>
                </a:solidFill>
                <a:latin typeface="Berlin Sans FB" panose="020E0602020502020306" pitchFamily="34" charset="0"/>
              </a:rPr>
              <a:t>How We Contributed </a:t>
            </a:r>
            <a:endParaRPr lang="en-US" sz="5400" dirty="0">
              <a:solidFill>
                <a:srgbClr val="60246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568" y="1812366"/>
            <a:ext cx="81469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Maria:</a:t>
            </a:r>
          </a:p>
          <a:p>
            <a:pPr lvl="1"/>
            <a:r>
              <a:rPr lang="en-US" dirty="0" smtClean="0"/>
              <a:t>I wired everything and fixed the code </a:t>
            </a:r>
          </a:p>
          <a:p>
            <a:pPr lvl="1"/>
            <a:r>
              <a:rPr lang="en-US" dirty="0" smtClean="0"/>
              <a:t>I made the sketch</a:t>
            </a:r>
          </a:p>
          <a:p>
            <a:pPr lvl="1"/>
            <a:r>
              <a:rPr lang="en-US" dirty="0" smtClean="0"/>
              <a:t>Helped decorate </a:t>
            </a:r>
          </a:p>
          <a:p>
            <a:pPr marL="0" indent="0">
              <a:buNone/>
            </a:pPr>
            <a:r>
              <a:rPr lang="en-US" dirty="0" err="1" smtClean="0"/>
              <a:t>Karyna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Helped decorate </a:t>
            </a:r>
          </a:p>
          <a:p>
            <a:pPr lvl="1"/>
            <a:r>
              <a:rPr lang="en-US" dirty="0" smtClean="0"/>
              <a:t>Came up with some ideas for the design</a:t>
            </a:r>
            <a:endParaRPr lang="en-US" dirty="0"/>
          </a:p>
          <a:p>
            <a:pPr lvl="1"/>
            <a:r>
              <a:rPr lang="en-US" dirty="0" smtClean="0"/>
              <a:t>Helped build the design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06838" y="1674254"/>
            <a:ext cx="5370492" cy="12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191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Berlin Sans FB</vt:lpstr>
      <vt:lpstr>Calibri</vt:lpstr>
      <vt:lpstr>Calibri Light</vt:lpstr>
      <vt:lpstr>Office Theme</vt:lpstr>
      <vt:lpstr>PowerPoint Presentation</vt:lpstr>
      <vt:lpstr>Process</vt:lpstr>
      <vt:lpstr>Challenges</vt:lpstr>
      <vt:lpstr>What We’re Proud Of</vt:lpstr>
      <vt:lpstr>How We Could Fix Our Poster</vt:lpstr>
      <vt:lpstr>Design Changes</vt:lpstr>
      <vt:lpstr>How We Contributed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Vazquez.CV</dc:creator>
  <cp:lastModifiedBy>Maria Vazquez.CV</cp:lastModifiedBy>
  <cp:revision>10</cp:revision>
  <dcterms:created xsi:type="dcterms:W3CDTF">2019-04-02T04:28:49Z</dcterms:created>
  <dcterms:modified xsi:type="dcterms:W3CDTF">2019-04-02T14:13:41Z</dcterms:modified>
</cp:coreProperties>
</file>