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50" b="0" i="0">
                <a:solidFill>
                  <a:srgbClr val="4E817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50" b="0" i="0">
                <a:solidFill>
                  <a:srgbClr val="4E817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50" b="0" i="0">
                <a:solidFill>
                  <a:srgbClr val="4E817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2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1022" y="976426"/>
            <a:ext cx="9065954" cy="1238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50" b="0" i="0">
                <a:solidFill>
                  <a:srgbClr val="4E817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72549" y="6621998"/>
            <a:ext cx="542925" cy="531495"/>
          </a:xfrm>
          <a:custGeom>
            <a:avLst/>
            <a:gdLst/>
            <a:ahLst/>
            <a:cxnLst/>
            <a:rect l="l" t="t" r="r" b="b"/>
            <a:pathLst>
              <a:path w="542925" h="531495">
                <a:moveTo>
                  <a:pt x="418260" y="526575"/>
                </a:moveTo>
                <a:lnTo>
                  <a:pt x="413437" y="526478"/>
                </a:lnTo>
                <a:lnTo>
                  <a:pt x="415826" y="527394"/>
                </a:lnTo>
                <a:lnTo>
                  <a:pt x="417248" y="531211"/>
                </a:lnTo>
                <a:lnTo>
                  <a:pt x="418011" y="530516"/>
                </a:lnTo>
                <a:lnTo>
                  <a:pt x="418260" y="526575"/>
                </a:lnTo>
                <a:close/>
              </a:path>
              <a:path w="542925" h="531495">
                <a:moveTo>
                  <a:pt x="12682" y="59883"/>
                </a:moveTo>
                <a:lnTo>
                  <a:pt x="1092" y="74942"/>
                </a:lnTo>
                <a:lnTo>
                  <a:pt x="0" y="78194"/>
                </a:lnTo>
                <a:lnTo>
                  <a:pt x="2632" y="92334"/>
                </a:lnTo>
                <a:lnTo>
                  <a:pt x="3758" y="101546"/>
                </a:lnTo>
                <a:lnTo>
                  <a:pt x="11708" y="143172"/>
                </a:lnTo>
                <a:lnTo>
                  <a:pt x="19631" y="160652"/>
                </a:lnTo>
                <a:lnTo>
                  <a:pt x="21972" y="167724"/>
                </a:lnTo>
                <a:lnTo>
                  <a:pt x="21104" y="171650"/>
                </a:lnTo>
                <a:lnTo>
                  <a:pt x="22058" y="173283"/>
                </a:lnTo>
                <a:lnTo>
                  <a:pt x="25212" y="173347"/>
                </a:lnTo>
                <a:lnTo>
                  <a:pt x="32805" y="180288"/>
                </a:lnTo>
                <a:lnTo>
                  <a:pt x="64149" y="214306"/>
                </a:lnTo>
                <a:lnTo>
                  <a:pt x="91804" y="241324"/>
                </a:lnTo>
                <a:lnTo>
                  <a:pt x="125040" y="271798"/>
                </a:lnTo>
                <a:lnTo>
                  <a:pt x="130390" y="276484"/>
                </a:lnTo>
                <a:lnTo>
                  <a:pt x="138640" y="284029"/>
                </a:lnTo>
                <a:lnTo>
                  <a:pt x="148081" y="293136"/>
                </a:lnTo>
                <a:lnTo>
                  <a:pt x="154885" y="298127"/>
                </a:lnTo>
                <a:lnTo>
                  <a:pt x="162121" y="301194"/>
                </a:lnTo>
                <a:lnTo>
                  <a:pt x="164320" y="303645"/>
                </a:lnTo>
                <a:lnTo>
                  <a:pt x="162367" y="306604"/>
                </a:lnTo>
                <a:lnTo>
                  <a:pt x="165056" y="310208"/>
                </a:lnTo>
                <a:lnTo>
                  <a:pt x="169297" y="313096"/>
                </a:lnTo>
                <a:lnTo>
                  <a:pt x="173747" y="316615"/>
                </a:lnTo>
                <a:lnTo>
                  <a:pt x="180162" y="322312"/>
                </a:lnTo>
                <a:lnTo>
                  <a:pt x="187680" y="329392"/>
                </a:lnTo>
                <a:lnTo>
                  <a:pt x="195441" y="337062"/>
                </a:lnTo>
                <a:lnTo>
                  <a:pt x="228630" y="369009"/>
                </a:lnTo>
                <a:lnTo>
                  <a:pt x="279402" y="416251"/>
                </a:lnTo>
                <a:lnTo>
                  <a:pt x="334127" y="466321"/>
                </a:lnTo>
                <a:lnTo>
                  <a:pt x="379176" y="506753"/>
                </a:lnTo>
                <a:lnTo>
                  <a:pt x="409105" y="528047"/>
                </a:lnTo>
                <a:lnTo>
                  <a:pt x="413437" y="526478"/>
                </a:lnTo>
                <a:lnTo>
                  <a:pt x="418260" y="526575"/>
                </a:lnTo>
                <a:lnTo>
                  <a:pt x="418360" y="524999"/>
                </a:lnTo>
                <a:lnTo>
                  <a:pt x="419582" y="523092"/>
                </a:lnTo>
                <a:lnTo>
                  <a:pt x="423213" y="523165"/>
                </a:lnTo>
                <a:lnTo>
                  <a:pt x="428337" y="519403"/>
                </a:lnTo>
                <a:lnTo>
                  <a:pt x="464226" y="490798"/>
                </a:lnTo>
                <a:lnTo>
                  <a:pt x="470371" y="489364"/>
                </a:lnTo>
                <a:lnTo>
                  <a:pt x="474630" y="489451"/>
                </a:lnTo>
                <a:lnTo>
                  <a:pt x="476599" y="487715"/>
                </a:lnTo>
                <a:lnTo>
                  <a:pt x="476744" y="480577"/>
                </a:lnTo>
                <a:lnTo>
                  <a:pt x="478687" y="478092"/>
                </a:lnTo>
                <a:lnTo>
                  <a:pt x="509684" y="478721"/>
                </a:lnTo>
                <a:lnTo>
                  <a:pt x="504043" y="472846"/>
                </a:lnTo>
                <a:lnTo>
                  <a:pt x="498364" y="472731"/>
                </a:lnTo>
                <a:lnTo>
                  <a:pt x="497011" y="471402"/>
                </a:lnTo>
                <a:lnTo>
                  <a:pt x="497075" y="468247"/>
                </a:lnTo>
                <a:lnTo>
                  <a:pt x="500335" y="467011"/>
                </a:lnTo>
                <a:lnTo>
                  <a:pt x="508735" y="467181"/>
                </a:lnTo>
                <a:lnTo>
                  <a:pt x="511489" y="465620"/>
                </a:lnTo>
                <a:lnTo>
                  <a:pt x="511666" y="456865"/>
                </a:lnTo>
                <a:lnTo>
                  <a:pt x="525154" y="457139"/>
                </a:lnTo>
                <a:lnTo>
                  <a:pt x="525663" y="455752"/>
                </a:lnTo>
                <a:lnTo>
                  <a:pt x="527136" y="448894"/>
                </a:lnTo>
                <a:lnTo>
                  <a:pt x="527515" y="445745"/>
                </a:lnTo>
                <a:lnTo>
                  <a:pt x="530039" y="439997"/>
                </a:lnTo>
                <a:lnTo>
                  <a:pt x="535483" y="432217"/>
                </a:lnTo>
                <a:lnTo>
                  <a:pt x="539180" y="423100"/>
                </a:lnTo>
                <a:lnTo>
                  <a:pt x="540946" y="415798"/>
                </a:lnTo>
                <a:lnTo>
                  <a:pt x="542588" y="408105"/>
                </a:lnTo>
                <a:lnTo>
                  <a:pt x="542449" y="402937"/>
                </a:lnTo>
                <a:lnTo>
                  <a:pt x="539992" y="398269"/>
                </a:lnTo>
                <a:lnTo>
                  <a:pt x="534680" y="392078"/>
                </a:lnTo>
                <a:lnTo>
                  <a:pt x="529551" y="385771"/>
                </a:lnTo>
                <a:lnTo>
                  <a:pt x="522587" y="376328"/>
                </a:lnTo>
                <a:lnTo>
                  <a:pt x="514707" y="365031"/>
                </a:lnTo>
                <a:lnTo>
                  <a:pt x="506828" y="353165"/>
                </a:lnTo>
                <a:lnTo>
                  <a:pt x="489853" y="329402"/>
                </a:lnTo>
                <a:lnTo>
                  <a:pt x="475206" y="315014"/>
                </a:lnTo>
                <a:lnTo>
                  <a:pt x="467761" y="311770"/>
                </a:lnTo>
                <a:lnTo>
                  <a:pt x="443337" y="311274"/>
                </a:lnTo>
                <a:lnTo>
                  <a:pt x="437636" y="308792"/>
                </a:lnTo>
                <a:lnTo>
                  <a:pt x="428758" y="302037"/>
                </a:lnTo>
                <a:lnTo>
                  <a:pt x="414730" y="289751"/>
                </a:lnTo>
                <a:lnTo>
                  <a:pt x="392782" y="269697"/>
                </a:lnTo>
                <a:lnTo>
                  <a:pt x="138090" y="264528"/>
                </a:lnTo>
                <a:lnTo>
                  <a:pt x="136815" y="263200"/>
                </a:lnTo>
                <a:lnTo>
                  <a:pt x="136879" y="260045"/>
                </a:lnTo>
                <a:lnTo>
                  <a:pt x="138207" y="258771"/>
                </a:lnTo>
                <a:lnTo>
                  <a:pt x="386334" y="263806"/>
                </a:lnTo>
                <a:lnTo>
                  <a:pt x="296085" y="179721"/>
                </a:lnTo>
                <a:lnTo>
                  <a:pt x="251636" y="137822"/>
                </a:lnTo>
                <a:lnTo>
                  <a:pt x="218201" y="105898"/>
                </a:lnTo>
                <a:lnTo>
                  <a:pt x="186551" y="75276"/>
                </a:lnTo>
                <a:lnTo>
                  <a:pt x="186670" y="69400"/>
                </a:lnTo>
                <a:lnTo>
                  <a:pt x="39060" y="66404"/>
                </a:lnTo>
                <a:lnTo>
                  <a:pt x="34659" y="65563"/>
                </a:lnTo>
                <a:lnTo>
                  <a:pt x="34680" y="64500"/>
                </a:lnTo>
                <a:lnTo>
                  <a:pt x="14095" y="64082"/>
                </a:lnTo>
                <a:lnTo>
                  <a:pt x="12682" y="59883"/>
                </a:lnTo>
                <a:close/>
              </a:path>
              <a:path w="542925" h="531495">
                <a:moveTo>
                  <a:pt x="423213" y="523165"/>
                </a:moveTo>
                <a:lnTo>
                  <a:pt x="419582" y="523092"/>
                </a:lnTo>
                <a:lnTo>
                  <a:pt x="422168" y="523933"/>
                </a:lnTo>
                <a:lnTo>
                  <a:pt x="423213" y="523165"/>
                </a:lnTo>
                <a:close/>
              </a:path>
              <a:path w="542925" h="531495">
                <a:moveTo>
                  <a:pt x="509684" y="478721"/>
                </a:moveTo>
                <a:lnTo>
                  <a:pt x="483656" y="478193"/>
                </a:lnTo>
                <a:lnTo>
                  <a:pt x="485263" y="480750"/>
                </a:lnTo>
                <a:lnTo>
                  <a:pt x="485174" y="488954"/>
                </a:lnTo>
                <a:lnTo>
                  <a:pt x="488087" y="493157"/>
                </a:lnTo>
                <a:lnTo>
                  <a:pt x="503438" y="502660"/>
                </a:lnTo>
                <a:lnTo>
                  <a:pt x="504975" y="502771"/>
                </a:lnTo>
                <a:lnTo>
                  <a:pt x="505134" y="494923"/>
                </a:lnTo>
                <a:lnTo>
                  <a:pt x="503241" y="492951"/>
                </a:lnTo>
                <a:lnTo>
                  <a:pt x="498509" y="492855"/>
                </a:lnTo>
                <a:lnTo>
                  <a:pt x="496603" y="491515"/>
                </a:lnTo>
                <a:lnTo>
                  <a:pt x="496667" y="488359"/>
                </a:lnTo>
                <a:lnTo>
                  <a:pt x="499927" y="487123"/>
                </a:lnTo>
                <a:lnTo>
                  <a:pt x="507815" y="487283"/>
                </a:lnTo>
                <a:lnTo>
                  <a:pt x="511076" y="485969"/>
                </a:lnTo>
                <a:lnTo>
                  <a:pt x="511191" y="480290"/>
                </a:lnTo>
                <a:lnTo>
                  <a:pt x="509684" y="478721"/>
                </a:lnTo>
                <a:close/>
              </a:path>
              <a:path w="542925" h="531495">
                <a:moveTo>
                  <a:pt x="525154" y="457139"/>
                </a:moveTo>
                <a:lnTo>
                  <a:pt x="511666" y="456865"/>
                </a:lnTo>
                <a:lnTo>
                  <a:pt x="520210" y="457748"/>
                </a:lnTo>
                <a:lnTo>
                  <a:pt x="520324" y="463826"/>
                </a:lnTo>
                <a:lnTo>
                  <a:pt x="521293" y="465325"/>
                </a:lnTo>
                <a:lnTo>
                  <a:pt x="523394" y="461931"/>
                </a:lnTo>
                <a:lnTo>
                  <a:pt x="525154" y="457139"/>
                </a:lnTo>
                <a:close/>
              </a:path>
              <a:path w="542925" h="531495">
                <a:moveTo>
                  <a:pt x="461623" y="309096"/>
                </a:moveTo>
                <a:lnTo>
                  <a:pt x="443337" y="311274"/>
                </a:lnTo>
                <a:lnTo>
                  <a:pt x="467761" y="311770"/>
                </a:lnTo>
                <a:lnTo>
                  <a:pt x="461623" y="309096"/>
                </a:lnTo>
                <a:close/>
              </a:path>
              <a:path w="542925" h="531495">
                <a:moveTo>
                  <a:pt x="386334" y="263806"/>
                </a:moveTo>
                <a:lnTo>
                  <a:pt x="141361" y="258835"/>
                </a:lnTo>
                <a:lnTo>
                  <a:pt x="142636" y="260162"/>
                </a:lnTo>
                <a:lnTo>
                  <a:pt x="142572" y="263317"/>
                </a:lnTo>
                <a:lnTo>
                  <a:pt x="141244" y="264592"/>
                </a:lnTo>
                <a:lnTo>
                  <a:pt x="392782" y="269697"/>
                </a:lnTo>
                <a:lnTo>
                  <a:pt x="386334" y="263806"/>
                </a:lnTo>
                <a:close/>
              </a:path>
              <a:path w="542925" h="531495">
                <a:moveTo>
                  <a:pt x="186940" y="56108"/>
                </a:moveTo>
                <a:lnTo>
                  <a:pt x="41618" y="53159"/>
                </a:lnTo>
                <a:lnTo>
                  <a:pt x="43500" y="53747"/>
                </a:lnTo>
                <a:lnTo>
                  <a:pt x="43473" y="55049"/>
                </a:lnTo>
                <a:lnTo>
                  <a:pt x="42632" y="57600"/>
                </a:lnTo>
                <a:lnTo>
                  <a:pt x="39060" y="66404"/>
                </a:lnTo>
                <a:lnTo>
                  <a:pt x="186670" y="69400"/>
                </a:lnTo>
                <a:lnTo>
                  <a:pt x="186940" y="56108"/>
                </a:lnTo>
                <a:close/>
              </a:path>
              <a:path w="542925" h="531495">
                <a:moveTo>
                  <a:pt x="47309" y="23488"/>
                </a:moveTo>
                <a:lnTo>
                  <a:pt x="38072" y="29536"/>
                </a:lnTo>
                <a:lnTo>
                  <a:pt x="34889" y="38661"/>
                </a:lnTo>
                <a:lnTo>
                  <a:pt x="39779" y="38760"/>
                </a:lnTo>
                <a:lnTo>
                  <a:pt x="40975" y="40087"/>
                </a:lnTo>
                <a:lnTo>
                  <a:pt x="40911" y="43240"/>
                </a:lnTo>
                <a:lnTo>
                  <a:pt x="37652" y="44476"/>
                </a:lnTo>
                <a:lnTo>
                  <a:pt x="26491" y="44250"/>
                </a:lnTo>
                <a:lnTo>
                  <a:pt x="25428" y="46081"/>
                </a:lnTo>
                <a:lnTo>
                  <a:pt x="26433" y="62636"/>
                </a:lnTo>
                <a:lnTo>
                  <a:pt x="24980" y="64303"/>
                </a:lnTo>
                <a:lnTo>
                  <a:pt x="34680" y="64500"/>
                </a:lnTo>
                <a:lnTo>
                  <a:pt x="34862" y="55544"/>
                </a:lnTo>
                <a:lnTo>
                  <a:pt x="36806" y="53061"/>
                </a:lnTo>
                <a:lnTo>
                  <a:pt x="186940" y="56108"/>
                </a:lnTo>
                <a:lnTo>
                  <a:pt x="187209" y="42853"/>
                </a:lnTo>
                <a:lnTo>
                  <a:pt x="188341" y="35227"/>
                </a:lnTo>
                <a:lnTo>
                  <a:pt x="51427" y="32449"/>
                </a:lnTo>
                <a:lnTo>
                  <a:pt x="49346" y="24199"/>
                </a:lnTo>
                <a:lnTo>
                  <a:pt x="47309" y="23488"/>
                </a:lnTo>
                <a:close/>
              </a:path>
              <a:path w="542925" h="531495">
                <a:moveTo>
                  <a:pt x="13068" y="59381"/>
                </a:moveTo>
                <a:lnTo>
                  <a:pt x="12776" y="59479"/>
                </a:lnTo>
                <a:lnTo>
                  <a:pt x="12682" y="59883"/>
                </a:lnTo>
                <a:lnTo>
                  <a:pt x="13068" y="59381"/>
                </a:lnTo>
                <a:close/>
              </a:path>
              <a:path w="542925" h="531495">
                <a:moveTo>
                  <a:pt x="19244" y="53338"/>
                </a:moveTo>
                <a:lnTo>
                  <a:pt x="14220" y="57885"/>
                </a:lnTo>
                <a:lnTo>
                  <a:pt x="13068" y="59381"/>
                </a:lnTo>
                <a:lnTo>
                  <a:pt x="20355" y="56946"/>
                </a:lnTo>
                <a:lnTo>
                  <a:pt x="21173" y="55504"/>
                </a:lnTo>
                <a:lnTo>
                  <a:pt x="19244" y="53338"/>
                </a:lnTo>
                <a:close/>
              </a:path>
              <a:path w="542925" h="531495">
                <a:moveTo>
                  <a:pt x="85951" y="0"/>
                </a:moveTo>
                <a:lnTo>
                  <a:pt x="49972" y="12812"/>
                </a:lnTo>
                <a:lnTo>
                  <a:pt x="51527" y="29525"/>
                </a:lnTo>
                <a:lnTo>
                  <a:pt x="51427" y="32449"/>
                </a:lnTo>
                <a:lnTo>
                  <a:pt x="188341" y="35227"/>
                </a:lnTo>
                <a:lnTo>
                  <a:pt x="188716" y="32704"/>
                </a:lnTo>
                <a:lnTo>
                  <a:pt x="191911" y="30797"/>
                </a:lnTo>
                <a:lnTo>
                  <a:pt x="193248" y="27119"/>
                </a:lnTo>
                <a:lnTo>
                  <a:pt x="193471" y="18127"/>
                </a:lnTo>
                <a:lnTo>
                  <a:pt x="191232" y="15679"/>
                </a:lnTo>
                <a:lnTo>
                  <a:pt x="152517" y="5342"/>
                </a:lnTo>
                <a:lnTo>
                  <a:pt x="107771" y="1082"/>
                </a:lnTo>
                <a:lnTo>
                  <a:pt x="85951" y="0"/>
                </a:lnTo>
                <a:close/>
              </a:path>
            </a:pathLst>
          </a:custGeom>
          <a:solidFill>
            <a:srgbClr val="ECB4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88232" y="5968039"/>
            <a:ext cx="391795" cy="424815"/>
          </a:xfrm>
          <a:custGeom>
            <a:avLst/>
            <a:gdLst/>
            <a:ahLst/>
            <a:cxnLst/>
            <a:rect l="l" t="t" r="r" b="b"/>
            <a:pathLst>
              <a:path w="391795" h="424814">
                <a:moveTo>
                  <a:pt x="157189" y="208"/>
                </a:moveTo>
                <a:lnTo>
                  <a:pt x="146896" y="0"/>
                </a:lnTo>
                <a:lnTo>
                  <a:pt x="143413" y="516"/>
                </a:lnTo>
                <a:lnTo>
                  <a:pt x="141885" y="1989"/>
                </a:lnTo>
                <a:lnTo>
                  <a:pt x="136180" y="3175"/>
                </a:lnTo>
                <a:lnTo>
                  <a:pt x="95066" y="9951"/>
                </a:lnTo>
                <a:lnTo>
                  <a:pt x="59617" y="24094"/>
                </a:lnTo>
                <a:lnTo>
                  <a:pt x="25866" y="50525"/>
                </a:lnTo>
                <a:lnTo>
                  <a:pt x="16688" y="64899"/>
                </a:lnTo>
                <a:lnTo>
                  <a:pt x="14188" y="69498"/>
                </a:lnTo>
                <a:lnTo>
                  <a:pt x="1467" y="117019"/>
                </a:lnTo>
                <a:lnTo>
                  <a:pt x="0" y="130993"/>
                </a:lnTo>
                <a:lnTo>
                  <a:pt x="343" y="139327"/>
                </a:lnTo>
                <a:lnTo>
                  <a:pt x="4268" y="144222"/>
                </a:lnTo>
                <a:lnTo>
                  <a:pt x="4876" y="147352"/>
                </a:lnTo>
                <a:lnTo>
                  <a:pt x="3817" y="148981"/>
                </a:lnTo>
                <a:lnTo>
                  <a:pt x="2797" y="150620"/>
                </a:lnTo>
                <a:lnTo>
                  <a:pt x="4055" y="156680"/>
                </a:lnTo>
                <a:lnTo>
                  <a:pt x="9266" y="168231"/>
                </a:lnTo>
                <a:lnTo>
                  <a:pt x="11336" y="175060"/>
                </a:lnTo>
                <a:lnTo>
                  <a:pt x="11244" y="177662"/>
                </a:lnTo>
                <a:lnTo>
                  <a:pt x="11191" y="180266"/>
                </a:lnTo>
                <a:lnTo>
                  <a:pt x="13402" y="184052"/>
                </a:lnTo>
                <a:lnTo>
                  <a:pt x="19000" y="188192"/>
                </a:lnTo>
                <a:lnTo>
                  <a:pt x="20504" y="191771"/>
                </a:lnTo>
                <a:lnTo>
                  <a:pt x="18636" y="196392"/>
                </a:lnTo>
                <a:lnTo>
                  <a:pt x="19884" y="199022"/>
                </a:lnTo>
                <a:lnTo>
                  <a:pt x="22467" y="200056"/>
                </a:lnTo>
                <a:lnTo>
                  <a:pt x="24971" y="201097"/>
                </a:lnTo>
                <a:lnTo>
                  <a:pt x="27008" y="203743"/>
                </a:lnTo>
                <a:lnTo>
                  <a:pt x="26917" y="208234"/>
                </a:lnTo>
                <a:lnTo>
                  <a:pt x="28915" y="210879"/>
                </a:lnTo>
                <a:lnTo>
                  <a:pt x="31379" y="211920"/>
                </a:lnTo>
                <a:lnTo>
                  <a:pt x="33845" y="212915"/>
                </a:lnTo>
                <a:lnTo>
                  <a:pt x="36702" y="215971"/>
                </a:lnTo>
                <a:lnTo>
                  <a:pt x="89303" y="271574"/>
                </a:lnTo>
                <a:lnTo>
                  <a:pt x="135404" y="314329"/>
                </a:lnTo>
                <a:lnTo>
                  <a:pt x="181808" y="355695"/>
                </a:lnTo>
                <a:lnTo>
                  <a:pt x="218589" y="386469"/>
                </a:lnTo>
                <a:lnTo>
                  <a:pt x="251529" y="410154"/>
                </a:lnTo>
                <a:lnTo>
                  <a:pt x="279521" y="424517"/>
                </a:lnTo>
                <a:lnTo>
                  <a:pt x="282363" y="422484"/>
                </a:lnTo>
                <a:lnTo>
                  <a:pt x="290280" y="411474"/>
                </a:lnTo>
                <a:lnTo>
                  <a:pt x="294957" y="405362"/>
                </a:lnTo>
                <a:lnTo>
                  <a:pt x="300546" y="398642"/>
                </a:lnTo>
                <a:lnTo>
                  <a:pt x="306345" y="392126"/>
                </a:lnTo>
                <a:lnTo>
                  <a:pt x="311655" y="386624"/>
                </a:lnTo>
                <a:lnTo>
                  <a:pt x="317134" y="380865"/>
                </a:lnTo>
                <a:lnTo>
                  <a:pt x="323398" y="373656"/>
                </a:lnTo>
                <a:lnTo>
                  <a:pt x="329673" y="365908"/>
                </a:lnTo>
                <a:lnTo>
                  <a:pt x="335186" y="358535"/>
                </a:lnTo>
                <a:lnTo>
                  <a:pt x="340636" y="351196"/>
                </a:lnTo>
                <a:lnTo>
                  <a:pt x="346745" y="343499"/>
                </a:lnTo>
                <a:lnTo>
                  <a:pt x="352768" y="336363"/>
                </a:lnTo>
                <a:lnTo>
                  <a:pt x="357962" y="330706"/>
                </a:lnTo>
                <a:lnTo>
                  <a:pt x="364004" y="324556"/>
                </a:lnTo>
                <a:lnTo>
                  <a:pt x="368234" y="318369"/>
                </a:lnTo>
                <a:lnTo>
                  <a:pt x="366555" y="315537"/>
                </a:lnTo>
                <a:lnTo>
                  <a:pt x="369234" y="315711"/>
                </a:lnTo>
                <a:lnTo>
                  <a:pt x="378352" y="319409"/>
                </a:lnTo>
                <a:lnTo>
                  <a:pt x="382651" y="319450"/>
                </a:lnTo>
                <a:lnTo>
                  <a:pt x="386399" y="317518"/>
                </a:lnTo>
                <a:lnTo>
                  <a:pt x="391502" y="314943"/>
                </a:lnTo>
                <a:lnTo>
                  <a:pt x="391682" y="313801"/>
                </a:lnTo>
                <a:lnTo>
                  <a:pt x="386316" y="300238"/>
                </a:lnTo>
                <a:lnTo>
                  <a:pt x="384632" y="291795"/>
                </a:lnTo>
                <a:lnTo>
                  <a:pt x="384620" y="286549"/>
                </a:lnTo>
                <a:lnTo>
                  <a:pt x="384559" y="279844"/>
                </a:lnTo>
                <a:lnTo>
                  <a:pt x="381378" y="273305"/>
                </a:lnTo>
                <a:lnTo>
                  <a:pt x="373865" y="264394"/>
                </a:lnTo>
                <a:lnTo>
                  <a:pt x="368865" y="258191"/>
                </a:lnTo>
                <a:lnTo>
                  <a:pt x="363172" y="250632"/>
                </a:lnTo>
                <a:lnTo>
                  <a:pt x="357480" y="242666"/>
                </a:lnTo>
                <a:lnTo>
                  <a:pt x="352483" y="235247"/>
                </a:lnTo>
                <a:lnTo>
                  <a:pt x="345214" y="224012"/>
                </a:lnTo>
                <a:lnTo>
                  <a:pt x="340419" y="219219"/>
                </a:lnTo>
                <a:lnTo>
                  <a:pt x="334974" y="221199"/>
                </a:lnTo>
                <a:lnTo>
                  <a:pt x="327913" y="217342"/>
                </a:lnTo>
                <a:lnTo>
                  <a:pt x="320622" y="211123"/>
                </a:lnTo>
                <a:lnTo>
                  <a:pt x="309337" y="201466"/>
                </a:lnTo>
                <a:lnTo>
                  <a:pt x="307340" y="200710"/>
                </a:lnTo>
                <a:lnTo>
                  <a:pt x="300613" y="203619"/>
                </a:lnTo>
                <a:lnTo>
                  <a:pt x="294126" y="204564"/>
                </a:lnTo>
                <a:lnTo>
                  <a:pt x="284521" y="199276"/>
                </a:lnTo>
                <a:lnTo>
                  <a:pt x="236302" y="155167"/>
                </a:lnTo>
                <a:lnTo>
                  <a:pt x="201352" y="120415"/>
                </a:lnTo>
                <a:lnTo>
                  <a:pt x="179605" y="82505"/>
                </a:lnTo>
                <a:lnTo>
                  <a:pt x="176498" y="76466"/>
                </a:lnTo>
                <a:lnTo>
                  <a:pt x="174309" y="72280"/>
                </a:lnTo>
                <a:lnTo>
                  <a:pt x="172180" y="68293"/>
                </a:lnTo>
                <a:lnTo>
                  <a:pt x="170510" y="61152"/>
                </a:lnTo>
                <a:lnTo>
                  <a:pt x="170624" y="51690"/>
                </a:lnTo>
                <a:lnTo>
                  <a:pt x="168214" y="42131"/>
                </a:lnTo>
                <a:lnTo>
                  <a:pt x="162262" y="28282"/>
                </a:lnTo>
                <a:lnTo>
                  <a:pt x="159873" y="19595"/>
                </a:lnTo>
                <a:lnTo>
                  <a:pt x="160166" y="5157"/>
                </a:lnTo>
                <a:lnTo>
                  <a:pt x="157189" y="208"/>
                </a:lnTo>
                <a:close/>
              </a:path>
            </a:pathLst>
          </a:custGeom>
          <a:solidFill>
            <a:srgbClr val="ECB4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37874" y="6543147"/>
            <a:ext cx="263525" cy="255904"/>
          </a:xfrm>
          <a:custGeom>
            <a:avLst/>
            <a:gdLst/>
            <a:ahLst/>
            <a:cxnLst/>
            <a:rect l="l" t="t" r="r" b="b"/>
            <a:pathLst>
              <a:path w="263525" h="255904">
                <a:moveTo>
                  <a:pt x="120398" y="234983"/>
                </a:moveTo>
                <a:lnTo>
                  <a:pt x="100364" y="234576"/>
                </a:lnTo>
                <a:lnTo>
                  <a:pt x="104410" y="235484"/>
                </a:lnTo>
                <a:lnTo>
                  <a:pt x="107530" y="237207"/>
                </a:lnTo>
                <a:lnTo>
                  <a:pt x="144165" y="243865"/>
                </a:lnTo>
                <a:lnTo>
                  <a:pt x="148989" y="245265"/>
                </a:lnTo>
                <a:lnTo>
                  <a:pt x="148930" y="248181"/>
                </a:lnTo>
                <a:lnTo>
                  <a:pt x="151003" y="251029"/>
                </a:lnTo>
                <a:lnTo>
                  <a:pt x="157258" y="255805"/>
                </a:lnTo>
                <a:lnTo>
                  <a:pt x="160502" y="255358"/>
                </a:lnTo>
                <a:lnTo>
                  <a:pt x="176599" y="247559"/>
                </a:lnTo>
                <a:lnTo>
                  <a:pt x="182748" y="243979"/>
                </a:lnTo>
                <a:lnTo>
                  <a:pt x="184692" y="241487"/>
                </a:lnTo>
                <a:lnTo>
                  <a:pt x="186641" y="240701"/>
                </a:lnTo>
                <a:lnTo>
                  <a:pt x="193372" y="240838"/>
                </a:lnTo>
                <a:lnTo>
                  <a:pt x="196632" y="239274"/>
                </a:lnTo>
                <a:lnTo>
                  <a:pt x="197696" y="238129"/>
                </a:lnTo>
                <a:lnTo>
                  <a:pt x="122298" y="236599"/>
                </a:lnTo>
                <a:lnTo>
                  <a:pt x="120392" y="235258"/>
                </a:lnTo>
                <a:lnTo>
                  <a:pt x="120398" y="234983"/>
                </a:lnTo>
                <a:close/>
              </a:path>
              <a:path w="263525" h="255904">
                <a:moveTo>
                  <a:pt x="193372" y="240838"/>
                </a:moveTo>
                <a:lnTo>
                  <a:pt x="186641" y="240701"/>
                </a:lnTo>
                <a:lnTo>
                  <a:pt x="188056" y="241005"/>
                </a:lnTo>
                <a:lnTo>
                  <a:pt x="192584" y="241216"/>
                </a:lnTo>
                <a:lnTo>
                  <a:pt x="193372" y="240838"/>
                </a:lnTo>
                <a:close/>
              </a:path>
              <a:path w="263525" h="255904">
                <a:moveTo>
                  <a:pt x="139255" y="231183"/>
                </a:moveTo>
                <a:lnTo>
                  <a:pt x="127147" y="230938"/>
                </a:lnTo>
                <a:lnTo>
                  <a:pt x="129054" y="232279"/>
                </a:lnTo>
                <a:lnTo>
                  <a:pt x="128990" y="235432"/>
                </a:lnTo>
                <a:lnTo>
                  <a:pt x="127030" y="236695"/>
                </a:lnTo>
                <a:lnTo>
                  <a:pt x="136377" y="236884"/>
                </a:lnTo>
                <a:lnTo>
                  <a:pt x="135180" y="235558"/>
                </a:lnTo>
                <a:lnTo>
                  <a:pt x="137216" y="232444"/>
                </a:lnTo>
                <a:lnTo>
                  <a:pt x="139255" y="231183"/>
                </a:lnTo>
                <a:close/>
              </a:path>
              <a:path w="263525" h="255904">
                <a:moveTo>
                  <a:pt x="116106" y="224955"/>
                </a:moveTo>
                <a:lnTo>
                  <a:pt x="107191" y="224774"/>
                </a:lnTo>
                <a:lnTo>
                  <a:pt x="108989" y="226030"/>
                </a:lnTo>
                <a:lnTo>
                  <a:pt x="109033" y="229268"/>
                </a:lnTo>
                <a:lnTo>
                  <a:pt x="107074" y="230530"/>
                </a:lnTo>
                <a:lnTo>
                  <a:pt x="142173" y="231243"/>
                </a:lnTo>
                <a:lnTo>
                  <a:pt x="143368" y="232569"/>
                </a:lnTo>
                <a:lnTo>
                  <a:pt x="143304" y="235723"/>
                </a:lnTo>
                <a:lnTo>
                  <a:pt x="141267" y="236984"/>
                </a:lnTo>
                <a:lnTo>
                  <a:pt x="197696" y="238129"/>
                </a:lnTo>
                <a:lnTo>
                  <a:pt x="201092" y="234476"/>
                </a:lnTo>
                <a:lnTo>
                  <a:pt x="206374" y="226823"/>
                </a:lnTo>
                <a:lnTo>
                  <a:pt x="116142" y="224992"/>
                </a:lnTo>
                <a:close/>
              </a:path>
              <a:path w="263525" h="255904">
                <a:moveTo>
                  <a:pt x="122415" y="230842"/>
                </a:moveTo>
                <a:lnTo>
                  <a:pt x="88974" y="230163"/>
                </a:lnTo>
                <a:lnTo>
                  <a:pt x="92298" y="231569"/>
                </a:lnTo>
                <a:lnTo>
                  <a:pt x="94320" y="234967"/>
                </a:lnTo>
                <a:lnTo>
                  <a:pt x="96630" y="235839"/>
                </a:lnTo>
                <a:lnTo>
                  <a:pt x="100364" y="234576"/>
                </a:lnTo>
                <a:lnTo>
                  <a:pt x="120398" y="234983"/>
                </a:lnTo>
                <a:lnTo>
                  <a:pt x="120456" y="232104"/>
                </a:lnTo>
                <a:lnTo>
                  <a:pt x="122415" y="230842"/>
                </a:lnTo>
                <a:close/>
              </a:path>
              <a:path w="263525" h="255904">
                <a:moveTo>
                  <a:pt x="102167" y="224864"/>
                </a:moveTo>
                <a:lnTo>
                  <a:pt x="78399" y="224382"/>
                </a:lnTo>
                <a:lnTo>
                  <a:pt x="80478" y="224974"/>
                </a:lnTo>
                <a:lnTo>
                  <a:pt x="80404" y="228604"/>
                </a:lnTo>
                <a:lnTo>
                  <a:pt x="82901" y="230040"/>
                </a:lnTo>
                <a:lnTo>
                  <a:pt x="102341" y="230434"/>
                </a:lnTo>
                <a:lnTo>
                  <a:pt x="100436" y="229093"/>
                </a:lnTo>
                <a:lnTo>
                  <a:pt x="100611" y="225860"/>
                </a:lnTo>
                <a:lnTo>
                  <a:pt x="102167" y="224864"/>
                </a:lnTo>
                <a:close/>
              </a:path>
              <a:path w="263525" h="255904">
                <a:moveTo>
                  <a:pt x="157706" y="0"/>
                </a:moveTo>
                <a:lnTo>
                  <a:pt x="153003" y="855"/>
                </a:lnTo>
                <a:lnTo>
                  <a:pt x="151996" y="1825"/>
                </a:lnTo>
                <a:lnTo>
                  <a:pt x="146923" y="3025"/>
                </a:lnTo>
                <a:lnTo>
                  <a:pt x="136488" y="3996"/>
                </a:lnTo>
                <a:lnTo>
                  <a:pt x="127329" y="6213"/>
                </a:lnTo>
                <a:lnTo>
                  <a:pt x="115362" y="10711"/>
                </a:lnTo>
                <a:lnTo>
                  <a:pt x="108540" y="12499"/>
                </a:lnTo>
                <a:lnTo>
                  <a:pt x="103887" y="12404"/>
                </a:lnTo>
                <a:lnTo>
                  <a:pt x="93198" y="16140"/>
                </a:lnTo>
                <a:lnTo>
                  <a:pt x="59289" y="30567"/>
                </a:lnTo>
                <a:lnTo>
                  <a:pt x="42511" y="37348"/>
                </a:lnTo>
                <a:lnTo>
                  <a:pt x="31000" y="41529"/>
                </a:lnTo>
                <a:lnTo>
                  <a:pt x="23680" y="43525"/>
                </a:lnTo>
                <a:lnTo>
                  <a:pt x="19640" y="44278"/>
                </a:lnTo>
                <a:lnTo>
                  <a:pt x="12583" y="47959"/>
                </a:lnTo>
                <a:lnTo>
                  <a:pt x="505" y="57966"/>
                </a:lnTo>
                <a:lnTo>
                  <a:pt x="0" y="59497"/>
                </a:lnTo>
                <a:lnTo>
                  <a:pt x="1637" y="72112"/>
                </a:lnTo>
                <a:lnTo>
                  <a:pt x="12085" y="112326"/>
                </a:lnTo>
                <a:lnTo>
                  <a:pt x="29451" y="161532"/>
                </a:lnTo>
                <a:lnTo>
                  <a:pt x="52054" y="194767"/>
                </a:lnTo>
                <a:lnTo>
                  <a:pt x="56162" y="200380"/>
                </a:lnTo>
                <a:lnTo>
                  <a:pt x="55782" y="201592"/>
                </a:lnTo>
                <a:lnTo>
                  <a:pt x="55363" y="202803"/>
                </a:lnTo>
                <a:lnTo>
                  <a:pt x="56945" y="204578"/>
                </a:lnTo>
                <a:lnTo>
                  <a:pt x="61678" y="206526"/>
                </a:lnTo>
                <a:lnTo>
                  <a:pt x="62943" y="208368"/>
                </a:lnTo>
                <a:lnTo>
                  <a:pt x="61314" y="210893"/>
                </a:lnTo>
                <a:lnTo>
                  <a:pt x="63765" y="214501"/>
                </a:lnTo>
                <a:lnTo>
                  <a:pt x="71449" y="220811"/>
                </a:lnTo>
                <a:lnTo>
                  <a:pt x="73603" y="224092"/>
                </a:lnTo>
                <a:lnTo>
                  <a:pt x="73668" y="224286"/>
                </a:lnTo>
                <a:lnTo>
                  <a:pt x="71494" y="226333"/>
                </a:lnTo>
                <a:lnTo>
                  <a:pt x="72795" y="226396"/>
                </a:lnTo>
                <a:lnTo>
                  <a:pt x="78399" y="224382"/>
                </a:lnTo>
                <a:lnTo>
                  <a:pt x="102167" y="224864"/>
                </a:lnTo>
                <a:lnTo>
                  <a:pt x="102458" y="224678"/>
                </a:lnTo>
                <a:lnTo>
                  <a:pt x="116106" y="224955"/>
                </a:lnTo>
                <a:lnTo>
                  <a:pt x="114867" y="223664"/>
                </a:lnTo>
                <a:lnTo>
                  <a:pt x="114931" y="220510"/>
                </a:lnTo>
                <a:lnTo>
                  <a:pt x="116259" y="219235"/>
                </a:lnTo>
                <a:lnTo>
                  <a:pt x="210130" y="221140"/>
                </a:lnTo>
                <a:lnTo>
                  <a:pt x="219579" y="206754"/>
                </a:lnTo>
                <a:lnTo>
                  <a:pt x="230366" y="191042"/>
                </a:lnTo>
                <a:lnTo>
                  <a:pt x="239504" y="178594"/>
                </a:lnTo>
                <a:lnTo>
                  <a:pt x="247274" y="169025"/>
                </a:lnTo>
                <a:lnTo>
                  <a:pt x="252566" y="162942"/>
                </a:lnTo>
                <a:lnTo>
                  <a:pt x="256937" y="155612"/>
                </a:lnTo>
                <a:lnTo>
                  <a:pt x="257053" y="149855"/>
                </a:lnTo>
                <a:lnTo>
                  <a:pt x="258718" y="147522"/>
                </a:lnTo>
                <a:lnTo>
                  <a:pt x="263174" y="147613"/>
                </a:lnTo>
                <a:lnTo>
                  <a:pt x="263034" y="146775"/>
                </a:lnTo>
                <a:lnTo>
                  <a:pt x="258012" y="143445"/>
                </a:lnTo>
                <a:lnTo>
                  <a:pt x="255911" y="140010"/>
                </a:lnTo>
                <a:lnTo>
                  <a:pt x="254792" y="130990"/>
                </a:lnTo>
                <a:lnTo>
                  <a:pt x="253662" y="129739"/>
                </a:lnTo>
                <a:lnTo>
                  <a:pt x="244642" y="129556"/>
                </a:lnTo>
                <a:lnTo>
                  <a:pt x="241293" y="127442"/>
                </a:lnTo>
                <a:lnTo>
                  <a:pt x="240654" y="125889"/>
                </a:lnTo>
                <a:lnTo>
                  <a:pt x="241499" y="125035"/>
                </a:lnTo>
                <a:lnTo>
                  <a:pt x="242345" y="124227"/>
                </a:lnTo>
                <a:lnTo>
                  <a:pt x="241586" y="120781"/>
                </a:lnTo>
                <a:lnTo>
                  <a:pt x="238016" y="113996"/>
                </a:lnTo>
                <a:lnTo>
                  <a:pt x="236828" y="110267"/>
                </a:lnTo>
                <a:lnTo>
                  <a:pt x="237586" y="107916"/>
                </a:lnTo>
                <a:lnTo>
                  <a:pt x="236581" y="106905"/>
                </a:lnTo>
                <a:lnTo>
                  <a:pt x="233426" y="106841"/>
                </a:lnTo>
                <a:lnTo>
                  <a:pt x="232159" y="105082"/>
                </a:lnTo>
                <a:lnTo>
                  <a:pt x="232123" y="102991"/>
                </a:lnTo>
                <a:lnTo>
                  <a:pt x="228766" y="97240"/>
                </a:lnTo>
                <a:lnTo>
                  <a:pt x="220957" y="88739"/>
                </a:lnTo>
                <a:lnTo>
                  <a:pt x="212280" y="81019"/>
                </a:lnTo>
                <a:lnTo>
                  <a:pt x="206323" y="77614"/>
                </a:lnTo>
                <a:lnTo>
                  <a:pt x="201907" y="75221"/>
                </a:lnTo>
                <a:lnTo>
                  <a:pt x="201473" y="74673"/>
                </a:lnTo>
                <a:lnTo>
                  <a:pt x="162252" y="73877"/>
                </a:lnTo>
                <a:lnTo>
                  <a:pt x="160977" y="72549"/>
                </a:lnTo>
                <a:lnTo>
                  <a:pt x="161041" y="69396"/>
                </a:lnTo>
                <a:lnTo>
                  <a:pt x="162369" y="68120"/>
                </a:lnTo>
                <a:lnTo>
                  <a:pt x="182404" y="68527"/>
                </a:lnTo>
                <a:lnTo>
                  <a:pt x="181166" y="67236"/>
                </a:lnTo>
                <a:lnTo>
                  <a:pt x="181230" y="64083"/>
                </a:lnTo>
                <a:lnTo>
                  <a:pt x="182557" y="62807"/>
                </a:lnTo>
                <a:lnTo>
                  <a:pt x="193367" y="63027"/>
                </a:lnTo>
                <a:lnTo>
                  <a:pt x="189684" y="56632"/>
                </a:lnTo>
                <a:lnTo>
                  <a:pt x="171661" y="19145"/>
                </a:lnTo>
                <a:lnTo>
                  <a:pt x="163760" y="5870"/>
                </a:lnTo>
                <a:lnTo>
                  <a:pt x="157706" y="0"/>
                </a:lnTo>
                <a:close/>
              </a:path>
              <a:path w="263525" h="255904">
                <a:moveTo>
                  <a:pt x="210130" y="221140"/>
                </a:moveTo>
                <a:lnTo>
                  <a:pt x="119414" y="219299"/>
                </a:lnTo>
                <a:lnTo>
                  <a:pt x="120689" y="220627"/>
                </a:lnTo>
                <a:lnTo>
                  <a:pt x="120625" y="223781"/>
                </a:lnTo>
                <a:lnTo>
                  <a:pt x="119297" y="225056"/>
                </a:lnTo>
                <a:lnTo>
                  <a:pt x="206374" y="226823"/>
                </a:lnTo>
                <a:lnTo>
                  <a:pt x="206861" y="226118"/>
                </a:lnTo>
                <a:lnTo>
                  <a:pt x="210130" y="221140"/>
                </a:lnTo>
                <a:close/>
              </a:path>
              <a:path w="263525" h="255904">
                <a:moveTo>
                  <a:pt x="246187" y="121462"/>
                </a:moveTo>
                <a:lnTo>
                  <a:pt x="246039" y="128795"/>
                </a:lnTo>
                <a:lnTo>
                  <a:pt x="244642" y="129556"/>
                </a:lnTo>
                <a:lnTo>
                  <a:pt x="253662" y="129739"/>
                </a:lnTo>
                <a:lnTo>
                  <a:pt x="246187" y="121462"/>
                </a:lnTo>
                <a:close/>
              </a:path>
              <a:path w="263525" h="255904">
                <a:moveTo>
                  <a:pt x="182404" y="68527"/>
                </a:moveTo>
                <a:lnTo>
                  <a:pt x="165524" y="68184"/>
                </a:lnTo>
                <a:lnTo>
                  <a:pt x="166799" y="69512"/>
                </a:lnTo>
                <a:lnTo>
                  <a:pt x="166735" y="72666"/>
                </a:lnTo>
                <a:lnTo>
                  <a:pt x="165407" y="73941"/>
                </a:lnTo>
                <a:lnTo>
                  <a:pt x="201473" y="74673"/>
                </a:lnTo>
                <a:lnTo>
                  <a:pt x="196863" y="68857"/>
                </a:lnTo>
                <a:lnTo>
                  <a:pt x="182440" y="68564"/>
                </a:lnTo>
                <a:close/>
              </a:path>
              <a:path w="263525" h="255904">
                <a:moveTo>
                  <a:pt x="193367" y="63027"/>
                </a:moveTo>
                <a:lnTo>
                  <a:pt x="185713" y="62871"/>
                </a:lnTo>
                <a:lnTo>
                  <a:pt x="186988" y="64200"/>
                </a:lnTo>
                <a:lnTo>
                  <a:pt x="186924" y="67353"/>
                </a:lnTo>
                <a:lnTo>
                  <a:pt x="185596" y="68628"/>
                </a:lnTo>
                <a:lnTo>
                  <a:pt x="196863" y="68857"/>
                </a:lnTo>
                <a:lnTo>
                  <a:pt x="196355" y="68216"/>
                </a:lnTo>
                <a:lnTo>
                  <a:pt x="193367" y="63027"/>
                </a:lnTo>
                <a:close/>
              </a:path>
            </a:pathLst>
          </a:custGeom>
          <a:solidFill>
            <a:srgbClr val="ECB4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00744" y="6053076"/>
            <a:ext cx="409575" cy="420370"/>
          </a:xfrm>
          <a:custGeom>
            <a:avLst/>
            <a:gdLst/>
            <a:ahLst/>
            <a:cxnLst/>
            <a:rect l="l" t="t" r="r" b="b"/>
            <a:pathLst>
              <a:path w="409575" h="420370">
                <a:moveTo>
                  <a:pt x="311060" y="194604"/>
                </a:moveTo>
                <a:lnTo>
                  <a:pt x="64102" y="189592"/>
                </a:lnTo>
                <a:lnTo>
                  <a:pt x="65986" y="190061"/>
                </a:lnTo>
                <a:lnTo>
                  <a:pt x="66077" y="191411"/>
                </a:lnTo>
                <a:lnTo>
                  <a:pt x="67414" y="200438"/>
                </a:lnTo>
                <a:lnTo>
                  <a:pt x="75963" y="213131"/>
                </a:lnTo>
                <a:lnTo>
                  <a:pt x="100771" y="240326"/>
                </a:lnTo>
                <a:lnTo>
                  <a:pt x="175450" y="318715"/>
                </a:lnTo>
                <a:lnTo>
                  <a:pt x="195747" y="340389"/>
                </a:lnTo>
                <a:lnTo>
                  <a:pt x="209455" y="355389"/>
                </a:lnTo>
                <a:lnTo>
                  <a:pt x="214479" y="361458"/>
                </a:lnTo>
                <a:lnTo>
                  <a:pt x="219499" y="374385"/>
                </a:lnTo>
                <a:lnTo>
                  <a:pt x="231484" y="392977"/>
                </a:lnTo>
                <a:lnTo>
                  <a:pt x="245346" y="410193"/>
                </a:lnTo>
                <a:lnTo>
                  <a:pt x="255998" y="418994"/>
                </a:lnTo>
                <a:lnTo>
                  <a:pt x="260351" y="420312"/>
                </a:lnTo>
                <a:lnTo>
                  <a:pt x="267203" y="418983"/>
                </a:lnTo>
                <a:lnTo>
                  <a:pt x="283491" y="411510"/>
                </a:lnTo>
                <a:lnTo>
                  <a:pt x="291293" y="410045"/>
                </a:lnTo>
                <a:lnTo>
                  <a:pt x="308920" y="410402"/>
                </a:lnTo>
                <a:lnTo>
                  <a:pt x="313887" y="400920"/>
                </a:lnTo>
                <a:lnTo>
                  <a:pt x="322668" y="393991"/>
                </a:lnTo>
                <a:lnTo>
                  <a:pt x="368430" y="370736"/>
                </a:lnTo>
                <a:lnTo>
                  <a:pt x="375195" y="365949"/>
                </a:lnTo>
                <a:lnTo>
                  <a:pt x="377021" y="361520"/>
                </a:lnTo>
                <a:lnTo>
                  <a:pt x="380871" y="360378"/>
                </a:lnTo>
                <a:lnTo>
                  <a:pt x="409323" y="335654"/>
                </a:lnTo>
                <a:lnTo>
                  <a:pt x="409016" y="329713"/>
                </a:lnTo>
                <a:lnTo>
                  <a:pt x="407229" y="324201"/>
                </a:lnTo>
                <a:lnTo>
                  <a:pt x="403712" y="317721"/>
                </a:lnTo>
                <a:lnTo>
                  <a:pt x="396765" y="306217"/>
                </a:lnTo>
                <a:lnTo>
                  <a:pt x="408756" y="294704"/>
                </a:lnTo>
                <a:lnTo>
                  <a:pt x="400139" y="281864"/>
                </a:lnTo>
                <a:lnTo>
                  <a:pt x="398150" y="276890"/>
                </a:lnTo>
                <a:lnTo>
                  <a:pt x="399317" y="273759"/>
                </a:lnTo>
                <a:lnTo>
                  <a:pt x="395023" y="269573"/>
                </a:lnTo>
                <a:lnTo>
                  <a:pt x="389177" y="266061"/>
                </a:lnTo>
                <a:lnTo>
                  <a:pt x="369259" y="250231"/>
                </a:lnTo>
                <a:lnTo>
                  <a:pt x="175036" y="246290"/>
                </a:lnTo>
                <a:lnTo>
                  <a:pt x="173761" y="244962"/>
                </a:lnTo>
                <a:lnTo>
                  <a:pt x="173884" y="241751"/>
                </a:lnTo>
                <a:lnTo>
                  <a:pt x="175153" y="240533"/>
                </a:lnTo>
                <a:lnTo>
                  <a:pt x="362905" y="244343"/>
                </a:lnTo>
                <a:lnTo>
                  <a:pt x="338330" y="221571"/>
                </a:lnTo>
                <a:lnTo>
                  <a:pt x="331709" y="215024"/>
                </a:lnTo>
                <a:lnTo>
                  <a:pt x="75409" y="209823"/>
                </a:lnTo>
                <a:lnTo>
                  <a:pt x="74055" y="208493"/>
                </a:lnTo>
                <a:lnTo>
                  <a:pt x="74119" y="205339"/>
                </a:lnTo>
                <a:lnTo>
                  <a:pt x="74697" y="204049"/>
                </a:lnTo>
                <a:lnTo>
                  <a:pt x="325763" y="209144"/>
                </a:lnTo>
                <a:lnTo>
                  <a:pt x="311060" y="194604"/>
                </a:lnTo>
                <a:close/>
              </a:path>
              <a:path w="409575" h="420370">
                <a:moveTo>
                  <a:pt x="308920" y="410402"/>
                </a:moveTo>
                <a:lnTo>
                  <a:pt x="291293" y="410045"/>
                </a:lnTo>
                <a:lnTo>
                  <a:pt x="306437" y="412287"/>
                </a:lnTo>
                <a:lnTo>
                  <a:pt x="308387" y="411419"/>
                </a:lnTo>
                <a:lnTo>
                  <a:pt x="308920" y="410402"/>
                </a:lnTo>
                <a:close/>
              </a:path>
              <a:path w="409575" h="420370">
                <a:moveTo>
                  <a:pt x="396706" y="360700"/>
                </a:moveTo>
                <a:lnTo>
                  <a:pt x="380871" y="360378"/>
                </a:lnTo>
                <a:lnTo>
                  <a:pt x="385633" y="361025"/>
                </a:lnTo>
                <a:lnTo>
                  <a:pt x="395187" y="361282"/>
                </a:lnTo>
                <a:lnTo>
                  <a:pt x="396706" y="360700"/>
                </a:lnTo>
                <a:close/>
              </a:path>
              <a:path w="409575" h="420370">
                <a:moveTo>
                  <a:pt x="362905" y="244343"/>
                </a:moveTo>
                <a:lnTo>
                  <a:pt x="178307" y="240597"/>
                </a:lnTo>
                <a:lnTo>
                  <a:pt x="179526" y="241866"/>
                </a:lnTo>
                <a:lnTo>
                  <a:pt x="179519" y="245078"/>
                </a:lnTo>
                <a:lnTo>
                  <a:pt x="178190" y="246354"/>
                </a:lnTo>
                <a:lnTo>
                  <a:pt x="369259" y="250231"/>
                </a:lnTo>
                <a:lnTo>
                  <a:pt x="362905" y="244343"/>
                </a:lnTo>
                <a:close/>
              </a:path>
              <a:path w="409575" h="420370">
                <a:moveTo>
                  <a:pt x="325763" y="209144"/>
                </a:moveTo>
                <a:lnTo>
                  <a:pt x="76117" y="204078"/>
                </a:lnTo>
                <a:lnTo>
                  <a:pt x="77431" y="205407"/>
                </a:lnTo>
                <a:lnTo>
                  <a:pt x="79339" y="208600"/>
                </a:lnTo>
                <a:lnTo>
                  <a:pt x="78722" y="209890"/>
                </a:lnTo>
                <a:lnTo>
                  <a:pt x="331709" y="215024"/>
                </a:lnTo>
                <a:lnTo>
                  <a:pt x="325763" y="209144"/>
                </a:lnTo>
                <a:close/>
              </a:path>
              <a:path w="409575" h="420370">
                <a:moveTo>
                  <a:pt x="279801" y="162642"/>
                </a:moveTo>
                <a:lnTo>
                  <a:pt x="31020" y="157593"/>
                </a:lnTo>
                <a:lnTo>
                  <a:pt x="32107" y="158450"/>
                </a:lnTo>
                <a:lnTo>
                  <a:pt x="32069" y="160302"/>
                </a:lnTo>
                <a:lnTo>
                  <a:pt x="36086" y="167630"/>
                </a:lnTo>
                <a:lnTo>
                  <a:pt x="45354" y="178059"/>
                </a:lnTo>
                <a:lnTo>
                  <a:pt x="55442" y="187127"/>
                </a:lnTo>
                <a:lnTo>
                  <a:pt x="61916" y="190373"/>
                </a:lnTo>
                <a:lnTo>
                  <a:pt x="64102" y="189592"/>
                </a:lnTo>
                <a:lnTo>
                  <a:pt x="311060" y="194604"/>
                </a:lnTo>
                <a:lnTo>
                  <a:pt x="300920" y="184576"/>
                </a:lnTo>
                <a:lnTo>
                  <a:pt x="279801" y="162642"/>
                </a:lnTo>
                <a:close/>
              </a:path>
              <a:path w="409575" h="420370">
                <a:moveTo>
                  <a:pt x="257219" y="138909"/>
                </a:moveTo>
                <a:lnTo>
                  <a:pt x="25340" y="134203"/>
                </a:lnTo>
                <a:lnTo>
                  <a:pt x="26530" y="137776"/>
                </a:lnTo>
                <a:lnTo>
                  <a:pt x="26179" y="155056"/>
                </a:lnTo>
                <a:lnTo>
                  <a:pt x="27147" y="159881"/>
                </a:lnTo>
                <a:lnTo>
                  <a:pt x="29702" y="158401"/>
                </a:lnTo>
                <a:lnTo>
                  <a:pt x="31020" y="157593"/>
                </a:lnTo>
                <a:lnTo>
                  <a:pt x="279801" y="162642"/>
                </a:lnTo>
                <a:lnTo>
                  <a:pt x="261867" y="144010"/>
                </a:lnTo>
                <a:lnTo>
                  <a:pt x="257219" y="138909"/>
                </a:lnTo>
                <a:close/>
              </a:path>
              <a:path w="409575" h="420370">
                <a:moveTo>
                  <a:pt x="251685" y="132835"/>
                </a:moveTo>
                <a:lnTo>
                  <a:pt x="18126" y="128095"/>
                </a:lnTo>
                <a:lnTo>
                  <a:pt x="18701" y="128942"/>
                </a:lnTo>
                <a:lnTo>
                  <a:pt x="16625" y="134026"/>
                </a:lnTo>
                <a:lnTo>
                  <a:pt x="16942" y="137820"/>
                </a:lnTo>
                <a:lnTo>
                  <a:pt x="18317" y="140058"/>
                </a:lnTo>
                <a:lnTo>
                  <a:pt x="20302" y="143372"/>
                </a:lnTo>
                <a:lnTo>
                  <a:pt x="20818" y="143190"/>
                </a:lnTo>
                <a:lnTo>
                  <a:pt x="20996" y="136361"/>
                </a:lnTo>
                <a:lnTo>
                  <a:pt x="22343" y="134142"/>
                </a:lnTo>
                <a:lnTo>
                  <a:pt x="257219" y="138909"/>
                </a:lnTo>
                <a:lnTo>
                  <a:pt x="251685" y="132835"/>
                </a:lnTo>
                <a:close/>
              </a:path>
              <a:path w="409575" h="420370">
                <a:moveTo>
                  <a:pt x="47258" y="35946"/>
                </a:moveTo>
                <a:lnTo>
                  <a:pt x="8224" y="48549"/>
                </a:lnTo>
                <a:lnTo>
                  <a:pt x="5926" y="72264"/>
                </a:lnTo>
                <a:lnTo>
                  <a:pt x="6329" y="73694"/>
                </a:lnTo>
                <a:lnTo>
                  <a:pt x="14058" y="73850"/>
                </a:lnTo>
                <a:lnTo>
                  <a:pt x="16451" y="74532"/>
                </a:lnTo>
                <a:lnTo>
                  <a:pt x="16374" y="78318"/>
                </a:lnTo>
                <a:lnTo>
                  <a:pt x="6116" y="88051"/>
                </a:lnTo>
                <a:lnTo>
                  <a:pt x="1305" y="87953"/>
                </a:lnTo>
                <a:lnTo>
                  <a:pt x="0" y="92026"/>
                </a:lnTo>
                <a:lnTo>
                  <a:pt x="15888" y="129471"/>
                </a:lnTo>
                <a:lnTo>
                  <a:pt x="16049" y="129319"/>
                </a:lnTo>
                <a:lnTo>
                  <a:pt x="18126" y="128095"/>
                </a:lnTo>
                <a:lnTo>
                  <a:pt x="251685" y="132835"/>
                </a:lnTo>
                <a:lnTo>
                  <a:pt x="238574" y="118446"/>
                </a:lnTo>
                <a:lnTo>
                  <a:pt x="22750" y="114066"/>
                </a:lnTo>
                <a:lnTo>
                  <a:pt x="21475" y="112738"/>
                </a:lnTo>
                <a:lnTo>
                  <a:pt x="21539" y="109585"/>
                </a:lnTo>
                <a:lnTo>
                  <a:pt x="22820" y="108354"/>
                </a:lnTo>
                <a:lnTo>
                  <a:pt x="9182" y="108078"/>
                </a:lnTo>
                <a:lnTo>
                  <a:pt x="7275" y="106737"/>
                </a:lnTo>
                <a:lnTo>
                  <a:pt x="7339" y="103574"/>
                </a:lnTo>
                <a:lnTo>
                  <a:pt x="9299" y="102312"/>
                </a:lnTo>
                <a:lnTo>
                  <a:pt x="227916" y="106748"/>
                </a:lnTo>
                <a:lnTo>
                  <a:pt x="226273" y="104945"/>
                </a:lnTo>
                <a:lnTo>
                  <a:pt x="220255" y="98000"/>
                </a:lnTo>
                <a:lnTo>
                  <a:pt x="8763" y="93708"/>
                </a:lnTo>
                <a:lnTo>
                  <a:pt x="7567" y="92381"/>
                </a:lnTo>
                <a:lnTo>
                  <a:pt x="7631" y="89219"/>
                </a:lnTo>
                <a:lnTo>
                  <a:pt x="9669" y="87967"/>
                </a:lnTo>
                <a:lnTo>
                  <a:pt x="215176" y="92138"/>
                </a:lnTo>
                <a:lnTo>
                  <a:pt x="210204" y="86399"/>
                </a:lnTo>
                <a:lnTo>
                  <a:pt x="203524" y="77576"/>
                </a:lnTo>
                <a:lnTo>
                  <a:pt x="121090" y="75903"/>
                </a:lnTo>
                <a:lnTo>
                  <a:pt x="119816" y="74575"/>
                </a:lnTo>
                <a:lnTo>
                  <a:pt x="119880" y="71422"/>
                </a:lnTo>
                <a:lnTo>
                  <a:pt x="121207" y="70147"/>
                </a:lnTo>
                <a:lnTo>
                  <a:pt x="200428" y="71754"/>
                </a:lnTo>
                <a:lnTo>
                  <a:pt x="199060" y="68329"/>
                </a:lnTo>
                <a:lnTo>
                  <a:pt x="199421" y="61435"/>
                </a:lnTo>
                <a:lnTo>
                  <a:pt x="199984" y="54956"/>
                </a:lnTo>
                <a:lnTo>
                  <a:pt x="198583" y="49744"/>
                </a:lnTo>
                <a:lnTo>
                  <a:pt x="197957" y="48897"/>
                </a:lnTo>
                <a:lnTo>
                  <a:pt x="79236" y="46487"/>
                </a:lnTo>
                <a:lnTo>
                  <a:pt x="77331" y="45146"/>
                </a:lnTo>
                <a:lnTo>
                  <a:pt x="77362" y="43615"/>
                </a:lnTo>
                <a:lnTo>
                  <a:pt x="52595" y="43113"/>
                </a:lnTo>
                <a:lnTo>
                  <a:pt x="51677" y="41471"/>
                </a:lnTo>
                <a:lnTo>
                  <a:pt x="51613" y="39067"/>
                </a:lnTo>
                <a:lnTo>
                  <a:pt x="50922" y="36770"/>
                </a:lnTo>
                <a:lnTo>
                  <a:pt x="47258" y="35946"/>
                </a:lnTo>
                <a:close/>
              </a:path>
              <a:path w="409575" h="420370">
                <a:moveTo>
                  <a:pt x="233228" y="112579"/>
                </a:moveTo>
                <a:lnTo>
                  <a:pt x="26022" y="108373"/>
                </a:lnTo>
                <a:lnTo>
                  <a:pt x="27297" y="109702"/>
                </a:lnTo>
                <a:lnTo>
                  <a:pt x="27233" y="112855"/>
                </a:lnTo>
                <a:lnTo>
                  <a:pt x="25905" y="114130"/>
                </a:lnTo>
                <a:lnTo>
                  <a:pt x="238574" y="118446"/>
                </a:lnTo>
                <a:lnTo>
                  <a:pt x="233228" y="112579"/>
                </a:lnTo>
                <a:close/>
              </a:path>
              <a:path w="409575" h="420370">
                <a:moveTo>
                  <a:pt x="131984" y="104801"/>
                </a:moveTo>
                <a:lnTo>
                  <a:pt x="14031" y="102408"/>
                </a:lnTo>
                <a:lnTo>
                  <a:pt x="15937" y="103748"/>
                </a:lnTo>
                <a:lnTo>
                  <a:pt x="15873" y="106911"/>
                </a:lnTo>
                <a:lnTo>
                  <a:pt x="13914" y="108174"/>
                </a:lnTo>
                <a:lnTo>
                  <a:pt x="22820" y="108354"/>
                </a:lnTo>
                <a:lnTo>
                  <a:pt x="233228" y="112579"/>
                </a:lnTo>
                <a:lnTo>
                  <a:pt x="232828" y="112139"/>
                </a:lnTo>
                <a:lnTo>
                  <a:pt x="131877" y="110091"/>
                </a:lnTo>
                <a:lnTo>
                  <a:pt x="130587" y="109468"/>
                </a:lnTo>
                <a:lnTo>
                  <a:pt x="130734" y="106078"/>
                </a:lnTo>
                <a:lnTo>
                  <a:pt x="131984" y="104801"/>
                </a:lnTo>
                <a:close/>
              </a:path>
              <a:path w="409575" h="420370">
                <a:moveTo>
                  <a:pt x="227916" y="106748"/>
                </a:moveTo>
                <a:lnTo>
                  <a:pt x="135139" y="104865"/>
                </a:lnTo>
                <a:lnTo>
                  <a:pt x="136430" y="105451"/>
                </a:lnTo>
                <a:lnTo>
                  <a:pt x="136401" y="106872"/>
                </a:lnTo>
                <a:lnTo>
                  <a:pt x="135071" y="108184"/>
                </a:lnTo>
                <a:lnTo>
                  <a:pt x="131877" y="110091"/>
                </a:lnTo>
                <a:lnTo>
                  <a:pt x="232828" y="112139"/>
                </a:lnTo>
                <a:lnTo>
                  <a:pt x="227916" y="106748"/>
                </a:lnTo>
                <a:close/>
              </a:path>
              <a:path w="409575" h="420370">
                <a:moveTo>
                  <a:pt x="215176" y="92138"/>
                </a:moveTo>
                <a:lnTo>
                  <a:pt x="14559" y="88066"/>
                </a:lnTo>
                <a:lnTo>
                  <a:pt x="15755" y="89384"/>
                </a:lnTo>
                <a:lnTo>
                  <a:pt x="13719" y="92506"/>
                </a:lnTo>
                <a:lnTo>
                  <a:pt x="11682" y="93767"/>
                </a:lnTo>
                <a:lnTo>
                  <a:pt x="220255" y="98000"/>
                </a:lnTo>
                <a:lnTo>
                  <a:pt x="215176" y="92138"/>
                </a:lnTo>
                <a:close/>
              </a:path>
              <a:path w="409575" h="420370">
                <a:moveTo>
                  <a:pt x="132683" y="70379"/>
                </a:moveTo>
                <a:lnTo>
                  <a:pt x="124362" y="70211"/>
                </a:lnTo>
                <a:lnTo>
                  <a:pt x="125637" y="71539"/>
                </a:lnTo>
                <a:lnTo>
                  <a:pt x="125573" y="74692"/>
                </a:lnTo>
                <a:lnTo>
                  <a:pt x="124245" y="75967"/>
                </a:lnTo>
                <a:lnTo>
                  <a:pt x="132566" y="76136"/>
                </a:lnTo>
                <a:lnTo>
                  <a:pt x="131291" y="74808"/>
                </a:lnTo>
                <a:lnTo>
                  <a:pt x="131355" y="71655"/>
                </a:lnTo>
                <a:lnTo>
                  <a:pt x="132683" y="70379"/>
                </a:lnTo>
                <a:close/>
              </a:path>
              <a:path w="409575" h="420370">
                <a:moveTo>
                  <a:pt x="200428" y="71754"/>
                </a:moveTo>
                <a:lnTo>
                  <a:pt x="135837" y="70443"/>
                </a:lnTo>
                <a:lnTo>
                  <a:pt x="137113" y="71772"/>
                </a:lnTo>
                <a:lnTo>
                  <a:pt x="137049" y="74925"/>
                </a:lnTo>
                <a:lnTo>
                  <a:pt x="135720" y="76200"/>
                </a:lnTo>
                <a:lnTo>
                  <a:pt x="203524" y="77576"/>
                </a:lnTo>
                <a:lnTo>
                  <a:pt x="201894" y="75423"/>
                </a:lnTo>
                <a:lnTo>
                  <a:pt x="200428" y="71754"/>
                </a:lnTo>
                <a:close/>
              </a:path>
              <a:path w="409575" h="420370">
                <a:moveTo>
                  <a:pt x="104818" y="6848"/>
                </a:moveTo>
                <a:lnTo>
                  <a:pt x="100085" y="6752"/>
                </a:lnTo>
                <a:lnTo>
                  <a:pt x="98115" y="8527"/>
                </a:lnTo>
                <a:lnTo>
                  <a:pt x="98024" y="13019"/>
                </a:lnTo>
                <a:lnTo>
                  <a:pt x="96355" y="15553"/>
                </a:lnTo>
                <a:lnTo>
                  <a:pt x="91459" y="17701"/>
                </a:lnTo>
                <a:lnTo>
                  <a:pt x="91446" y="18370"/>
                </a:lnTo>
                <a:lnTo>
                  <a:pt x="96250" y="20714"/>
                </a:lnTo>
                <a:lnTo>
                  <a:pt x="97762" y="25917"/>
                </a:lnTo>
                <a:lnTo>
                  <a:pt x="97493" y="39209"/>
                </a:lnTo>
                <a:lnTo>
                  <a:pt x="96351" y="41075"/>
                </a:lnTo>
                <a:lnTo>
                  <a:pt x="88581" y="40918"/>
                </a:lnTo>
                <a:lnTo>
                  <a:pt x="85992" y="42167"/>
                </a:lnTo>
                <a:lnTo>
                  <a:pt x="85928" y="45321"/>
                </a:lnTo>
                <a:lnTo>
                  <a:pt x="83969" y="46583"/>
                </a:lnTo>
                <a:lnTo>
                  <a:pt x="197957" y="48897"/>
                </a:lnTo>
                <a:lnTo>
                  <a:pt x="168432" y="19575"/>
                </a:lnTo>
                <a:lnTo>
                  <a:pt x="163937" y="19484"/>
                </a:lnTo>
                <a:lnTo>
                  <a:pt x="159942" y="16569"/>
                </a:lnTo>
                <a:lnTo>
                  <a:pt x="107877" y="15512"/>
                </a:lnTo>
                <a:lnTo>
                  <a:pt x="106716" y="13709"/>
                </a:lnTo>
                <a:lnTo>
                  <a:pt x="106711" y="8821"/>
                </a:lnTo>
                <a:lnTo>
                  <a:pt x="104818" y="6848"/>
                </a:lnTo>
                <a:close/>
              </a:path>
              <a:path w="409575" h="420370">
                <a:moveTo>
                  <a:pt x="76762" y="20640"/>
                </a:moveTo>
                <a:lnTo>
                  <a:pt x="73450" y="20573"/>
                </a:lnTo>
                <a:lnTo>
                  <a:pt x="72025" y="22754"/>
                </a:lnTo>
                <a:lnTo>
                  <a:pt x="71872" y="30326"/>
                </a:lnTo>
                <a:lnTo>
                  <a:pt x="58708" y="43237"/>
                </a:lnTo>
                <a:lnTo>
                  <a:pt x="77362" y="43615"/>
                </a:lnTo>
                <a:lnTo>
                  <a:pt x="77395" y="41993"/>
                </a:lnTo>
                <a:lnTo>
                  <a:pt x="79353" y="40730"/>
                </a:lnTo>
                <a:lnTo>
                  <a:pt x="84677" y="40838"/>
                </a:lnTo>
                <a:lnTo>
                  <a:pt x="86077" y="37951"/>
                </a:lnTo>
                <a:lnTo>
                  <a:pt x="86215" y="29232"/>
                </a:lnTo>
                <a:lnTo>
                  <a:pt x="79707" y="29100"/>
                </a:lnTo>
                <a:lnTo>
                  <a:pt x="77915" y="28000"/>
                </a:lnTo>
                <a:lnTo>
                  <a:pt x="76163" y="26855"/>
                </a:lnTo>
                <a:lnTo>
                  <a:pt x="75496" y="24750"/>
                </a:lnTo>
                <a:lnTo>
                  <a:pt x="77369" y="21872"/>
                </a:lnTo>
                <a:lnTo>
                  <a:pt x="76762" y="20640"/>
                </a:lnTo>
                <a:close/>
              </a:path>
              <a:path w="409575" h="420370">
                <a:moveTo>
                  <a:pt x="85504" y="23458"/>
                </a:moveTo>
                <a:lnTo>
                  <a:pt x="82289" y="28281"/>
                </a:lnTo>
                <a:lnTo>
                  <a:pt x="79707" y="29100"/>
                </a:lnTo>
                <a:lnTo>
                  <a:pt x="86215" y="29232"/>
                </a:lnTo>
                <a:lnTo>
                  <a:pt x="86219" y="24968"/>
                </a:lnTo>
                <a:lnTo>
                  <a:pt x="85504" y="23458"/>
                </a:lnTo>
                <a:close/>
              </a:path>
              <a:path w="409575" h="420370">
                <a:moveTo>
                  <a:pt x="116277" y="7869"/>
                </a:moveTo>
                <a:lnTo>
                  <a:pt x="112471" y="8819"/>
                </a:lnTo>
                <a:lnTo>
                  <a:pt x="112369" y="13824"/>
                </a:lnTo>
                <a:lnTo>
                  <a:pt x="111031" y="15576"/>
                </a:lnTo>
                <a:lnTo>
                  <a:pt x="159942" y="16569"/>
                </a:lnTo>
                <a:lnTo>
                  <a:pt x="158494" y="15512"/>
                </a:lnTo>
                <a:lnTo>
                  <a:pt x="152538" y="9036"/>
                </a:lnTo>
                <a:lnTo>
                  <a:pt x="134251" y="8665"/>
                </a:lnTo>
                <a:lnTo>
                  <a:pt x="116277" y="7869"/>
                </a:lnTo>
                <a:close/>
              </a:path>
              <a:path w="409575" h="420370">
                <a:moveTo>
                  <a:pt x="142435" y="0"/>
                </a:moveTo>
                <a:lnTo>
                  <a:pt x="140551" y="5363"/>
                </a:lnTo>
                <a:lnTo>
                  <a:pt x="139757" y="7557"/>
                </a:lnTo>
                <a:lnTo>
                  <a:pt x="134251" y="8665"/>
                </a:lnTo>
                <a:lnTo>
                  <a:pt x="152538" y="9036"/>
                </a:lnTo>
                <a:lnTo>
                  <a:pt x="145215" y="1074"/>
                </a:lnTo>
                <a:lnTo>
                  <a:pt x="142435" y="0"/>
                </a:lnTo>
                <a:close/>
              </a:path>
            </a:pathLst>
          </a:custGeom>
          <a:solidFill>
            <a:srgbClr val="ECB4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96710" y="6268849"/>
            <a:ext cx="0" cy="1199515"/>
          </a:xfrm>
          <a:custGeom>
            <a:avLst/>
            <a:gdLst/>
            <a:ahLst/>
            <a:cxnLst/>
            <a:rect l="l" t="t" r="r" b="b"/>
            <a:pathLst>
              <a:path w="0" h="1199515">
                <a:moveTo>
                  <a:pt x="0" y="1199514"/>
                </a:moveTo>
                <a:lnTo>
                  <a:pt x="0" y="0"/>
                </a:lnTo>
              </a:path>
            </a:pathLst>
          </a:custGeom>
          <a:ln w="28574">
            <a:solidFill>
              <a:srgbClr val="FFD99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7429" y="0"/>
            <a:ext cx="10140570" cy="102795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277653" y="1193354"/>
            <a:ext cx="1413510" cy="77787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295"/>
              </a:spcBef>
            </a:pPr>
            <a:r>
              <a:rPr dirty="0" sz="2500" spc="240">
                <a:solidFill>
                  <a:srgbClr val="FFFAF0"/>
                </a:solidFill>
                <a:latin typeface="Tahoma"/>
                <a:cs typeface="Tahoma"/>
              </a:rPr>
              <a:t>Fauget </a:t>
            </a:r>
            <a:r>
              <a:rPr dirty="0" sz="2500" spc="245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dirty="0" sz="2500" spc="125">
                <a:solidFill>
                  <a:srgbClr val="FFFAF0"/>
                </a:solidFill>
                <a:latin typeface="Tahoma"/>
                <a:cs typeface="Tahoma"/>
              </a:rPr>
              <a:t>P</a:t>
            </a:r>
            <a:r>
              <a:rPr dirty="0" sz="2500" spc="265">
                <a:solidFill>
                  <a:srgbClr val="FFFAF0"/>
                </a:solidFill>
                <a:latin typeface="Tahoma"/>
                <a:cs typeface="Tahoma"/>
              </a:rPr>
              <a:t>e</a:t>
            </a:r>
            <a:r>
              <a:rPr dirty="0" sz="2500" spc="495">
                <a:solidFill>
                  <a:srgbClr val="FFFAF0"/>
                </a:solidFill>
                <a:latin typeface="Tahoma"/>
                <a:cs typeface="Tahoma"/>
              </a:rPr>
              <a:t>t</a:t>
            </a:r>
            <a:r>
              <a:rPr dirty="0" sz="2500" spc="-28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dirty="0" sz="2500" spc="125">
                <a:solidFill>
                  <a:srgbClr val="FFFAF0"/>
                </a:solidFill>
                <a:latin typeface="Tahoma"/>
                <a:cs typeface="Tahoma"/>
              </a:rPr>
              <a:t>C</a:t>
            </a:r>
            <a:r>
              <a:rPr dirty="0" sz="2500" spc="254">
                <a:solidFill>
                  <a:srgbClr val="FFFAF0"/>
                </a:solidFill>
                <a:latin typeface="Tahoma"/>
                <a:cs typeface="Tahoma"/>
              </a:rPr>
              <a:t>a</a:t>
            </a:r>
            <a:r>
              <a:rPr dirty="0" sz="2500" spc="290">
                <a:solidFill>
                  <a:srgbClr val="FFFAF0"/>
                </a:solidFill>
                <a:latin typeface="Tahoma"/>
                <a:cs typeface="Tahoma"/>
              </a:rPr>
              <a:t>r</a:t>
            </a:r>
            <a:r>
              <a:rPr dirty="0" sz="2500" spc="270">
                <a:solidFill>
                  <a:srgbClr val="FFFAF0"/>
                </a:solidFill>
                <a:latin typeface="Tahoma"/>
                <a:cs typeface="Tahoma"/>
              </a:rPr>
              <a:t>e</a:t>
            </a:r>
            <a:endParaRPr sz="25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349458" y="3611690"/>
            <a:ext cx="6971030" cy="6675755"/>
            <a:chOff x="10349458" y="3611690"/>
            <a:chExt cx="6971030" cy="6675755"/>
          </a:xfrm>
        </p:grpSpPr>
        <p:sp>
          <p:nvSpPr>
            <p:cNvPr id="10" name="object 10"/>
            <p:cNvSpPr/>
            <p:nvPr/>
          </p:nvSpPr>
          <p:spPr>
            <a:xfrm>
              <a:off x="16266448" y="4438162"/>
              <a:ext cx="340360" cy="2382520"/>
            </a:xfrm>
            <a:custGeom>
              <a:avLst/>
              <a:gdLst/>
              <a:ahLst/>
              <a:cxnLst/>
              <a:rect l="l" t="t" r="r" b="b"/>
              <a:pathLst>
                <a:path w="340359" h="2382520">
                  <a:moveTo>
                    <a:pt x="17232" y="2382439"/>
                  </a:moveTo>
                  <a:lnTo>
                    <a:pt x="11891" y="2378401"/>
                  </a:lnTo>
                  <a:lnTo>
                    <a:pt x="11098" y="2372625"/>
                  </a:lnTo>
                  <a:lnTo>
                    <a:pt x="0" y="2199778"/>
                  </a:lnTo>
                  <a:lnTo>
                    <a:pt x="6179" y="2042068"/>
                  </a:lnTo>
                  <a:lnTo>
                    <a:pt x="18243" y="1927157"/>
                  </a:lnTo>
                  <a:lnTo>
                    <a:pt x="24796" y="1882706"/>
                  </a:lnTo>
                  <a:lnTo>
                    <a:pt x="25793" y="1876956"/>
                  </a:lnTo>
                  <a:lnTo>
                    <a:pt x="31262" y="1873071"/>
                  </a:lnTo>
                  <a:lnTo>
                    <a:pt x="42787" y="1875064"/>
                  </a:lnTo>
                  <a:lnTo>
                    <a:pt x="46646" y="1880533"/>
                  </a:lnTo>
                  <a:lnTo>
                    <a:pt x="45649" y="1886309"/>
                  </a:lnTo>
                  <a:lnTo>
                    <a:pt x="39173" y="1930170"/>
                  </a:lnTo>
                  <a:lnTo>
                    <a:pt x="27246" y="2043557"/>
                  </a:lnTo>
                  <a:lnTo>
                    <a:pt x="21122" y="2199177"/>
                  </a:lnTo>
                  <a:lnTo>
                    <a:pt x="32054" y="2369737"/>
                  </a:lnTo>
                  <a:lnTo>
                    <a:pt x="32846" y="2375513"/>
                  </a:lnTo>
                  <a:lnTo>
                    <a:pt x="28808" y="2380854"/>
                  </a:lnTo>
                  <a:lnTo>
                    <a:pt x="17232" y="2382439"/>
                  </a:lnTo>
                  <a:close/>
                </a:path>
                <a:path w="340359" h="2382520">
                  <a:moveTo>
                    <a:pt x="326246" y="102246"/>
                  </a:moveTo>
                  <a:lnTo>
                    <a:pt x="288720" y="75425"/>
                  </a:lnTo>
                  <a:lnTo>
                    <a:pt x="249098" y="50034"/>
                  </a:lnTo>
                  <a:lnTo>
                    <a:pt x="215786" y="29583"/>
                  </a:lnTo>
                  <a:lnTo>
                    <a:pt x="196757" y="18195"/>
                  </a:lnTo>
                  <a:lnTo>
                    <a:pt x="195122" y="11704"/>
                  </a:lnTo>
                  <a:lnTo>
                    <a:pt x="201076" y="1661"/>
                  </a:lnTo>
                  <a:lnTo>
                    <a:pt x="207567" y="0"/>
                  </a:lnTo>
                  <a:lnTo>
                    <a:pt x="226836" y="11555"/>
                  </a:lnTo>
                  <a:lnTo>
                    <a:pt x="260780" y="32416"/>
                  </a:lnTo>
                  <a:lnTo>
                    <a:pt x="301154" y="58318"/>
                  </a:lnTo>
                  <a:lnTo>
                    <a:pt x="334705" y="82006"/>
                  </a:lnTo>
                  <a:lnTo>
                    <a:pt x="340122" y="92254"/>
                  </a:lnTo>
                  <a:lnTo>
                    <a:pt x="332916" y="101454"/>
                  </a:lnTo>
                  <a:lnTo>
                    <a:pt x="326246" y="102246"/>
                  </a:lnTo>
                  <a:close/>
                </a:path>
                <a:path w="340359" h="2382520">
                  <a:moveTo>
                    <a:pt x="268823" y="206844"/>
                  </a:moveTo>
                  <a:lnTo>
                    <a:pt x="231372" y="179665"/>
                  </a:lnTo>
                  <a:lnTo>
                    <a:pt x="189273" y="147380"/>
                  </a:lnTo>
                  <a:lnTo>
                    <a:pt x="137393" y="106795"/>
                  </a:lnTo>
                  <a:lnTo>
                    <a:pt x="132026" y="96522"/>
                  </a:lnTo>
                  <a:lnTo>
                    <a:pt x="139284" y="87373"/>
                  </a:lnTo>
                  <a:lnTo>
                    <a:pt x="145928" y="86581"/>
                  </a:lnTo>
                  <a:lnTo>
                    <a:pt x="165877" y="102291"/>
                  </a:lnTo>
                  <a:lnTo>
                    <a:pt x="201910" y="130414"/>
                  </a:lnTo>
                  <a:lnTo>
                    <a:pt x="243601" y="162400"/>
                  </a:lnTo>
                  <a:lnTo>
                    <a:pt x="275927" y="186067"/>
                  </a:lnTo>
                  <a:lnTo>
                    <a:pt x="280757" y="189338"/>
                  </a:lnTo>
                  <a:lnTo>
                    <a:pt x="282010" y="195932"/>
                  </a:lnTo>
                  <a:lnTo>
                    <a:pt x="275416" y="205592"/>
                  </a:lnTo>
                  <a:lnTo>
                    <a:pt x="268823" y="206844"/>
                  </a:lnTo>
                  <a:close/>
                </a:path>
                <a:path w="340359" h="2382520">
                  <a:moveTo>
                    <a:pt x="137393" y="106795"/>
                  </a:moveTo>
                  <a:close/>
                </a:path>
                <a:path w="340359" h="2382520">
                  <a:moveTo>
                    <a:pt x="195250" y="311084"/>
                  </a:moveTo>
                  <a:lnTo>
                    <a:pt x="157673" y="275711"/>
                  </a:lnTo>
                  <a:lnTo>
                    <a:pt x="120925" y="242790"/>
                  </a:lnTo>
                  <a:lnTo>
                    <a:pt x="91236" y="216775"/>
                  </a:lnTo>
                  <a:lnTo>
                    <a:pt x="74603" y="202397"/>
                  </a:lnTo>
                  <a:lnTo>
                    <a:pt x="74092" y="195727"/>
                  </a:lnTo>
                  <a:lnTo>
                    <a:pt x="81708" y="186860"/>
                  </a:lnTo>
                  <a:lnTo>
                    <a:pt x="88403" y="186348"/>
                  </a:lnTo>
                  <a:lnTo>
                    <a:pt x="105141" y="200823"/>
                  </a:lnTo>
                  <a:lnTo>
                    <a:pt x="135089" y="227077"/>
                  </a:lnTo>
                  <a:lnTo>
                    <a:pt x="172162" y="260298"/>
                  </a:lnTo>
                  <a:lnTo>
                    <a:pt x="205855" y="291866"/>
                  </a:lnTo>
                  <a:lnTo>
                    <a:pt x="210123" y="302676"/>
                  </a:lnTo>
                  <a:lnTo>
                    <a:pt x="201945" y="311007"/>
                  </a:lnTo>
                  <a:lnTo>
                    <a:pt x="195250" y="311084"/>
                  </a:lnTo>
                  <a:close/>
                </a:path>
              </a:pathLst>
            </a:custGeom>
            <a:solidFill>
              <a:srgbClr val="DA73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138454" y="3611690"/>
              <a:ext cx="1443990" cy="1179195"/>
            </a:xfrm>
            <a:custGeom>
              <a:avLst/>
              <a:gdLst/>
              <a:ahLst/>
              <a:cxnLst/>
              <a:rect l="l" t="t" r="r" b="b"/>
              <a:pathLst>
                <a:path w="1443990" h="1179195">
                  <a:moveTo>
                    <a:pt x="637414" y="1178796"/>
                  </a:moveTo>
                  <a:lnTo>
                    <a:pt x="599371" y="1175338"/>
                  </a:lnTo>
                  <a:lnTo>
                    <a:pt x="561541" y="1167877"/>
                  </a:lnTo>
                  <a:lnTo>
                    <a:pt x="523852" y="1157003"/>
                  </a:lnTo>
                  <a:lnTo>
                    <a:pt x="486233" y="1143305"/>
                  </a:lnTo>
                  <a:lnTo>
                    <a:pt x="429310" y="1117864"/>
                  </a:lnTo>
                  <a:lnTo>
                    <a:pt x="380410" y="1090261"/>
                  </a:lnTo>
                  <a:lnTo>
                    <a:pt x="338995" y="1060870"/>
                  </a:lnTo>
                  <a:lnTo>
                    <a:pt x="304532" y="1030063"/>
                  </a:lnTo>
                  <a:lnTo>
                    <a:pt x="276483" y="998214"/>
                  </a:lnTo>
                  <a:lnTo>
                    <a:pt x="254313" y="965697"/>
                  </a:lnTo>
                  <a:lnTo>
                    <a:pt x="225467" y="900147"/>
                  </a:lnTo>
                  <a:lnTo>
                    <a:pt x="216325" y="817325"/>
                  </a:lnTo>
                  <a:lnTo>
                    <a:pt x="221678" y="719784"/>
                  </a:lnTo>
                  <a:lnTo>
                    <a:pt x="231928" y="638525"/>
                  </a:lnTo>
                  <a:lnTo>
                    <a:pt x="237478" y="604549"/>
                  </a:lnTo>
                  <a:lnTo>
                    <a:pt x="200575" y="658099"/>
                  </a:lnTo>
                  <a:lnTo>
                    <a:pt x="161384" y="699854"/>
                  </a:lnTo>
                  <a:lnTo>
                    <a:pt x="120176" y="728917"/>
                  </a:lnTo>
                  <a:lnTo>
                    <a:pt x="77221" y="744387"/>
                  </a:lnTo>
                  <a:lnTo>
                    <a:pt x="39262" y="744347"/>
                  </a:lnTo>
                  <a:lnTo>
                    <a:pt x="13301" y="728214"/>
                  </a:lnTo>
                  <a:lnTo>
                    <a:pt x="0" y="697098"/>
                  </a:lnTo>
                  <a:lnTo>
                    <a:pt x="19" y="652107"/>
                  </a:lnTo>
                  <a:lnTo>
                    <a:pt x="10199" y="579607"/>
                  </a:lnTo>
                  <a:lnTo>
                    <a:pt x="13679" y="540386"/>
                  </a:lnTo>
                  <a:lnTo>
                    <a:pt x="15207" y="489880"/>
                  </a:lnTo>
                  <a:lnTo>
                    <a:pt x="13505" y="365777"/>
                  </a:lnTo>
                  <a:lnTo>
                    <a:pt x="15651" y="314144"/>
                  </a:lnTo>
                  <a:lnTo>
                    <a:pt x="20990" y="265872"/>
                  </a:lnTo>
                  <a:lnTo>
                    <a:pt x="29947" y="220616"/>
                  </a:lnTo>
                  <a:lnTo>
                    <a:pt x="42949" y="178036"/>
                  </a:lnTo>
                  <a:lnTo>
                    <a:pt x="60422" y="137787"/>
                  </a:lnTo>
                  <a:lnTo>
                    <a:pt x="82792" y="99526"/>
                  </a:lnTo>
                  <a:lnTo>
                    <a:pt x="114454" y="63364"/>
                  </a:lnTo>
                  <a:lnTo>
                    <a:pt x="151188" y="39855"/>
                  </a:lnTo>
                  <a:lnTo>
                    <a:pt x="192974" y="25601"/>
                  </a:lnTo>
                  <a:lnTo>
                    <a:pt x="239794" y="17204"/>
                  </a:lnTo>
                  <a:lnTo>
                    <a:pt x="348465" y="4384"/>
                  </a:lnTo>
                  <a:lnTo>
                    <a:pt x="431265" y="0"/>
                  </a:lnTo>
                  <a:lnTo>
                    <a:pt x="497765" y="6873"/>
                  </a:lnTo>
                  <a:lnTo>
                    <a:pt x="542022" y="16923"/>
                  </a:lnTo>
                  <a:lnTo>
                    <a:pt x="558094" y="22068"/>
                  </a:lnTo>
                  <a:lnTo>
                    <a:pt x="830768" y="43142"/>
                  </a:lnTo>
                  <a:lnTo>
                    <a:pt x="1025336" y="128496"/>
                  </a:lnTo>
                  <a:lnTo>
                    <a:pt x="1141960" y="221350"/>
                  </a:lnTo>
                  <a:lnTo>
                    <a:pt x="1180799" y="264920"/>
                  </a:lnTo>
                  <a:lnTo>
                    <a:pt x="1222023" y="282899"/>
                  </a:lnTo>
                  <a:lnTo>
                    <a:pt x="1262202" y="313423"/>
                  </a:lnTo>
                  <a:lnTo>
                    <a:pt x="1299912" y="352766"/>
                  </a:lnTo>
                  <a:lnTo>
                    <a:pt x="1333729" y="397203"/>
                  </a:lnTo>
                  <a:lnTo>
                    <a:pt x="1362229" y="443009"/>
                  </a:lnTo>
                  <a:lnTo>
                    <a:pt x="1383988" y="486458"/>
                  </a:lnTo>
                  <a:lnTo>
                    <a:pt x="1406022" y="536439"/>
                  </a:lnTo>
                  <a:lnTo>
                    <a:pt x="1426214" y="586702"/>
                  </a:lnTo>
                  <a:lnTo>
                    <a:pt x="1440240" y="635432"/>
                  </a:lnTo>
                  <a:lnTo>
                    <a:pt x="1443775" y="680813"/>
                  </a:lnTo>
                  <a:lnTo>
                    <a:pt x="1432492" y="721030"/>
                  </a:lnTo>
                  <a:lnTo>
                    <a:pt x="1412870" y="754876"/>
                  </a:lnTo>
                  <a:lnTo>
                    <a:pt x="1388610" y="793604"/>
                  </a:lnTo>
                  <a:lnTo>
                    <a:pt x="1276835" y="963677"/>
                  </a:lnTo>
                  <a:lnTo>
                    <a:pt x="1248348" y="1004554"/>
                  </a:lnTo>
                  <a:lnTo>
                    <a:pt x="1215165" y="1044502"/>
                  </a:lnTo>
                  <a:lnTo>
                    <a:pt x="1178809" y="1079286"/>
                  </a:lnTo>
                  <a:lnTo>
                    <a:pt x="1140802" y="1104672"/>
                  </a:lnTo>
                  <a:lnTo>
                    <a:pt x="1102667" y="1116426"/>
                  </a:lnTo>
                  <a:lnTo>
                    <a:pt x="1065928" y="1110313"/>
                  </a:lnTo>
                  <a:lnTo>
                    <a:pt x="1025815" y="1068664"/>
                  </a:lnTo>
                  <a:lnTo>
                    <a:pt x="1006860" y="1009127"/>
                  </a:lnTo>
                  <a:lnTo>
                    <a:pt x="1001230" y="955762"/>
                  </a:lnTo>
                  <a:lnTo>
                    <a:pt x="1001094" y="932627"/>
                  </a:lnTo>
                  <a:lnTo>
                    <a:pt x="957939" y="991695"/>
                  </a:lnTo>
                  <a:lnTo>
                    <a:pt x="915636" y="1041460"/>
                  </a:lnTo>
                  <a:lnTo>
                    <a:pt x="874115" y="1082510"/>
                  </a:lnTo>
                  <a:lnTo>
                    <a:pt x="833304" y="1115435"/>
                  </a:lnTo>
                  <a:lnTo>
                    <a:pt x="793132" y="1140824"/>
                  </a:lnTo>
                  <a:lnTo>
                    <a:pt x="753528" y="1159265"/>
                  </a:lnTo>
                  <a:lnTo>
                    <a:pt x="714421" y="1171349"/>
                  </a:lnTo>
                  <a:lnTo>
                    <a:pt x="675740" y="1177662"/>
                  </a:lnTo>
                  <a:lnTo>
                    <a:pt x="637414" y="1178796"/>
                  </a:lnTo>
                  <a:close/>
                </a:path>
              </a:pathLst>
            </a:custGeom>
            <a:solidFill>
              <a:srgbClr val="FFEF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27707" y="3752976"/>
              <a:ext cx="963294" cy="1315085"/>
            </a:xfrm>
            <a:custGeom>
              <a:avLst/>
              <a:gdLst/>
              <a:ahLst/>
              <a:cxnLst/>
              <a:rect l="l" t="t" r="r" b="b"/>
              <a:pathLst>
                <a:path w="963294" h="1315085">
                  <a:moveTo>
                    <a:pt x="294373" y="14871"/>
                  </a:moveTo>
                  <a:lnTo>
                    <a:pt x="294297" y="8153"/>
                  </a:lnTo>
                  <a:lnTo>
                    <a:pt x="290258" y="4241"/>
                  </a:lnTo>
                  <a:lnTo>
                    <a:pt x="285940" y="0"/>
                  </a:lnTo>
                  <a:lnTo>
                    <a:pt x="237807" y="48412"/>
                  </a:lnTo>
                  <a:lnTo>
                    <a:pt x="204609" y="96481"/>
                  </a:lnTo>
                  <a:lnTo>
                    <a:pt x="173723" y="155536"/>
                  </a:lnTo>
                  <a:lnTo>
                    <a:pt x="156032" y="198386"/>
                  </a:lnTo>
                  <a:lnTo>
                    <a:pt x="118275" y="292646"/>
                  </a:lnTo>
                  <a:lnTo>
                    <a:pt x="97688" y="342328"/>
                  </a:lnTo>
                  <a:lnTo>
                    <a:pt x="75615" y="392557"/>
                  </a:lnTo>
                  <a:lnTo>
                    <a:pt x="51803" y="442468"/>
                  </a:lnTo>
                  <a:lnTo>
                    <a:pt x="49187" y="447675"/>
                  </a:lnTo>
                  <a:lnTo>
                    <a:pt x="50952" y="452996"/>
                  </a:lnTo>
                  <a:lnTo>
                    <a:pt x="47167" y="451561"/>
                  </a:lnTo>
                  <a:lnTo>
                    <a:pt x="41808" y="453428"/>
                  </a:lnTo>
                  <a:lnTo>
                    <a:pt x="39154" y="457796"/>
                  </a:lnTo>
                  <a:lnTo>
                    <a:pt x="30480" y="471716"/>
                  </a:lnTo>
                  <a:lnTo>
                    <a:pt x="21678" y="484987"/>
                  </a:lnTo>
                  <a:lnTo>
                    <a:pt x="12725" y="497586"/>
                  </a:lnTo>
                  <a:lnTo>
                    <a:pt x="3670" y="509447"/>
                  </a:lnTo>
                  <a:lnTo>
                    <a:pt x="0" y="514070"/>
                  </a:lnTo>
                  <a:lnTo>
                    <a:pt x="762" y="520712"/>
                  </a:lnTo>
                  <a:lnTo>
                    <a:pt x="9918" y="527977"/>
                  </a:lnTo>
                  <a:lnTo>
                    <a:pt x="16586" y="527215"/>
                  </a:lnTo>
                  <a:lnTo>
                    <a:pt x="23583" y="518363"/>
                  </a:lnTo>
                  <a:lnTo>
                    <a:pt x="26860" y="514070"/>
                  </a:lnTo>
                  <a:lnTo>
                    <a:pt x="30251" y="509447"/>
                  </a:lnTo>
                  <a:lnTo>
                    <a:pt x="24371" y="555840"/>
                  </a:lnTo>
                  <a:lnTo>
                    <a:pt x="19304" y="609841"/>
                  </a:lnTo>
                  <a:lnTo>
                    <a:pt x="16764" y="665886"/>
                  </a:lnTo>
                  <a:lnTo>
                    <a:pt x="18453" y="718439"/>
                  </a:lnTo>
                  <a:lnTo>
                    <a:pt x="26060" y="761936"/>
                  </a:lnTo>
                  <a:lnTo>
                    <a:pt x="52959" y="824687"/>
                  </a:lnTo>
                  <a:lnTo>
                    <a:pt x="98513" y="886612"/>
                  </a:lnTo>
                  <a:lnTo>
                    <a:pt x="109194" y="891171"/>
                  </a:lnTo>
                  <a:lnTo>
                    <a:pt x="117754" y="883221"/>
                  </a:lnTo>
                  <a:lnTo>
                    <a:pt x="118033" y="876528"/>
                  </a:lnTo>
                  <a:lnTo>
                    <a:pt x="114046" y="872236"/>
                  </a:lnTo>
                  <a:lnTo>
                    <a:pt x="90385" y="843572"/>
                  </a:lnTo>
                  <a:lnTo>
                    <a:pt x="71475" y="814425"/>
                  </a:lnTo>
                  <a:lnTo>
                    <a:pt x="56934" y="785088"/>
                  </a:lnTo>
                  <a:lnTo>
                    <a:pt x="46329" y="755827"/>
                  </a:lnTo>
                  <a:lnTo>
                    <a:pt x="37426" y="674382"/>
                  </a:lnTo>
                  <a:lnTo>
                    <a:pt x="42849" y="578472"/>
                  </a:lnTo>
                  <a:lnTo>
                    <a:pt x="51701" y="509447"/>
                  </a:lnTo>
                  <a:lnTo>
                    <a:pt x="53086" y="498563"/>
                  </a:lnTo>
                  <a:lnTo>
                    <a:pt x="58623" y="465162"/>
                  </a:lnTo>
                  <a:lnTo>
                    <a:pt x="59537" y="460121"/>
                  </a:lnTo>
                  <a:lnTo>
                    <a:pt x="57988" y="457403"/>
                  </a:lnTo>
                  <a:lnTo>
                    <a:pt x="94653" y="401828"/>
                  </a:lnTo>
                  <a:lnTo>
                    <a:pt x="116827" y="351383"/>
                  </a:lnTo>
                  <a:lnTo>
                    <a:pt x="137502" y="301485"/>
                  </a:lnTo>
                  <a:lnTo>
                    <a:pt x="175425" y="206832"/>
                  </a:lnTo>
                  <a:lnTo>
                    <a:pt x="193192" y="163817"/>
                  </a:lnTo>
                  <a:lnTo>
                    <a:pt x="222758" y="107302"/>
                  </a:lnTo>
                  <a:lnTo>
                    <a:pt x="254533" y="61302"/>
                  </a:lnTo>
                  <a:lnTo>
                    <a:pt x="279908" y="30365"/>
                  </a:lnTo>
                  <a:lnTo>
                    <a:pt x="290283" y="19037"/>
                  </a:lnTo>
                  <a:lnTo>
                    <a:pt x="294373" y="14871"/>
                  </a:lnTo>
                  <a:close/>
                </a:path>
                <a:path w="963294" h="1315085">
                  <a:moveTo>
                    <a:pt x="950315" y="1180744"/>
                  </a:moveTo>
                  <a:lnTo>
                    <a:pt x="940460" y="1108456"/>
                  </a:lnTo>
                  <a:lnTo>
                    <a:pt x="901331" y="1042022"/>
                  </a:lnTo>
                  <a:lnTo>
                    <a:pt x="870356" y="1010158"/>
                  </a:lnTo>
                  <a:lnTo>
                    <a:pt x="803859" y="974115"/>
                  </a:lnTo>
                  <a:lnTo>
                    <a:pt x="763511" y="968768"/>
                  </a:lnTo>
                  <a:lnTo>
                    <a:pt x="719823" y="973924"/>
                  </a:lnTo>
                  <a:lnTo>
                    <a:pt x="673836" y="991158"/>
                  </a:lnTo>
                  <a:lnTo>
                    <a:pt x="626618" y="1022007"/>
                  </a:lnTo>
                  <a:lnTo>
                    <a:pt x="622033" y="1025664"/>
                  </a:lnTo>
                  <a:lnTo>
                    <a:pt x="621322" y="1032332"/>
                  </a:lnTo>
                  <a:lnTo>
                    <a:pt x="628624" y="1041425"/>
                  </a:lnTo>
                  <a:lnTo>
                    <a:pt x="635304" y="1042149"/>
                  </a:lnTo>
                  <a:lnTo>
                    <a:pt x="639851" y="1038491"/>
                  </a:lnTo>
                  <a:lnTo>
                    <a:pt x="690054" y="1006906"/>
                  </a:lnTo>
                  <a:lnTo>
                    <a:pt x="738390" y="992022"/>
                  </a:lnTo>
                  <a:lnTo>
                    <a:pt x="783247" y="991666"/>
                  </a:lnTo>
                  <a:lnTo>
                    <a:pt x="823023" y="1003668"/>
                  </a:lnTo>
                  <a:lnTo>
                    <a:pt x="856145" y="1025817"/>
                  </a:lnTo>
                  <a:lnTo>
                    <a:pt x="884313" y="1054658"/>
                  </a:lnTo>
                  <a:lnTo>
                    <a:pt x="920191" y="1114666"/>
                  </a:lnTo>
                  <a:lnTo>
                    <a:pt x="929144" y="1180871"/>
                  </a:lnTo>
                  <a:lnTo>
                    <a:pt x="923683" y="1217282"/>
                  </a:lnTo>
                  <a:lnTo>
                    <a:pt x="911783" y="1256296"/>
                  </a:lnTo>
                  <a:lnTo>
                    <a:pt x="891057" y="1303578"/>
                  </a:lnTo>
                  <a:lnTo>
                    <a:pt x="893254" y="1309916"/>
                  </a:lnTo>
                  <a:lnTo>
                    <a:pt x="903757" y="1315021"/>
                  </a:lnTo>
                  <a:lnTo>
                    <a:pt x="910094" y="1312824"/>
                  </a:lnTo>
                  <a:lnTo>
                    <a:pt x="912647" y="1307566"/>
                  </a:lnTo>
                  <a:lnTo>
                    <a:pt x="932116" y="1262227"/>
                  </a:lnTo>
                  <a:lnTo>
                    <a:pt x="944689" y="1220089"/>
                  </a:lnTo>
                  <a:lnTo>
                    <a:pt x="950315" y="1180744"/>
                  </a:lnTo>
                  <a:close/>
                </a:path>
                <a:path w="963294" h="1315085">
                  <a:moveTo>
                    <a:pt x="963180" y="262674"/>
                  </a:moveTo>
                  <a:lnTo>
                    <a:pt x="962494" y="247205"/>
                  </a:lnTo>
                  <a:lnTo>
                    <a:pt x="962406" y="245364"/>
                  </a:lnTo>
                  <a:lnTo>
                    <a:pt x="961898" y="239534"/>
                  </a:lnTo>
                  <a:lnTo>
                    <a:pt x="956754" y="235216"/>
                  </a:lnTo>
                  <a:lnTo>
                    <a:pt x="945134" y="236232"/>
                  </a:lnTo>
                  <a:lnTo>
                    <a:pt x="940816" y="241376"/>
                  </a:lnTo>
                  <a:lnTo>
                    <a:pt x="941324" y="247205"/>
                  </a:lnTo>
                  <a:lnTo>
                    <a:pt x="942047" y="263804"/>
                  </a:lnTo>
                  <a:lnTo>
                    <a:pt x="940879" y="308406"/>
                  </a:lnTo>
                  <a:lnTo>
                    <a:pt x="932815" y="373240"/>
                  </a:lnTo>
                  <a:lnTo>
                    <a:pt x="912850" y="450519"/>
                  </a:lnTo>
                  <a:lnTo>
                    <a:pt x="894029" y="501980"/>
                  </a:lnTo>
                  <a:lnTo>
                    <a:pt x="875639" y="547166"/>
                  </a:lnTo>
                  <a:lnTo>
                    <a:pt x="858100" y="588632"/>
                  </a:lnTo>
                  <a:lnTo>
                    <a:pt x="841819" y="628929"/>
                  </a:lnTo>
                  <a:lnTo>
                    <a:pt x="827201" y="670636"/>
                  </a:lnTo>
                  <a:lnTo>
                    <a:pt x="814654" y="716292"/>
                  </a:lnTo>
                  <a:lnTo>
                    <a:pt x="804583" y="768477"/>
                  </a:lnTo>
                  <a:lnTo>
                    <a:pt x="803681" y="774255"/>
                  </a:lnTo>
                  <a:lnTo>
                    <a:pt x="807643" y="779665"/>
                  </a:lnTo>
                  <a:lnTo>
                    <a:pt x="810031" y="780046"/>
                  </a:lnTo>
                  <a:lnTo>
                    <a:pt x="805751" y="781481"/>
                  </a:lnTo>
                  <a:lnTo>
                    <a:pt x="765429" y="837387"/>
                  </a:lnTo>
                  <a:lnTo>
                    <a:pt x="728459" y="882154"/>
                  </a:lnTo>
                  <a:lnTo>
                    <a:pt x="692111" y="920076"/>
                  </a:lnTo>
                  <a:lnTo>
                    <a:pt x="656323" y="951572"/>
                  </a:lnTo>
                  <a:lnTo>
                    <a:pt x="621055" y="977011"/>
                  </a:lnTo>
                  <a:lnTo>
                    <a:pt x="586232" y="996784"/>
                  </a:lnTo>
                  <a:lnTo>
                    <a:pt x="580999" y="999363"/>
                  </a:lnTo>
                  <a:lnTo>
                    <a:pt x="578853" y="1005725"/>
                  </a:lnTo>
                  <a:lnTo>
                    <a:pt x="584009" y="1016203"/>
                  </a:lnTo>
                  <a:lnTo>
                    <a:pt x="590346" y="1018349"/>
                  </a:lnTo>
                  <a:lnTo>
                    <a:pt x="595591" y="1015771"/>
                  </a:lnTo>
                  <a:lnTo>
                    <a:pt x="662432" y="973658"/>
                  </a:lnTo>
                  <a:lnTo>
                    <a:pt x="696518" y="944918"/>
                  </a:lnTo>
                  <a:lnTo>
                    <a:pt x="731100" y="910615"/>
                  </a:lnTo>
                  <a:lnTo>
                    <a:pt x="766203" y="870419"/>
                  </a:lnTo>
                  <a:lnTo>
                    <a:pt x="801839" y="823976"/>
                  </a:lnTo>
                  <a:lnTo>
                    <a:pt x="803084" y="839876"/>
                  </a:lnTo>
                  <a:lnTo>
                    <a:pt x="812965" y="895096"/>
                  </a:lnTo>
                  <a:lnTo>
                    <a:pt x="834644" y="944829"/>
                  </a:lnTo>
                  <a:lnTo>
                    <a:pt x="872223" y="978636"/>
                  </a:lnTo>
                  <a:lnTo>
                    <a:pt x="906068" y="986104"/>
                  </a:lnTo>
                  <a:lnTo>
                    <a:pt x="923531" y="984389"/>
                  </a:lnTo>
                  <a:lnTo>
                    <a:pt x="941197" y="979436"/>
                  </a:lnTo>
                  <a:lnTo>
                    <a:pt x="946670" y="977417"/>
                  </a:lnTo>
                  <a:lnTo>
                    <a:pt x="949502" y="971334"/>
                  </a:lnTo>
                  <a:lnTo>
                    <a:pt x="947140" y="964907"/>
                  </a:lnTo>
                  <a:lnTo>
                    <a:pt x="945489" y="960374"/>
                  </a:lnTo>
                  <a:lnTo>
                    <a:pt x="939406" y="957554"/>
                  </a:lnTo>
                  <a:lnTo>
                    <a:pt x="933919" y="959573"/>
                  </a:lnTo>
                  <a:lnTo>
                    <a:pt x="920394" y="963447"/>
                  </a:lnTo>
                  <a:lnTo>
                    <a:pt x="907021" y="964907"/>
                  </a:lnTo>
                  <a:lnTo>
                    <a:pt x="893902" y="963676"/>
                  </a:lnTo>
                  <a:lnTo>
                    <a:pt x="881113" y="959446"/>
                  </a:lnTo>
                  <a:lnTo>
                    <a:pt x="850646" y="931024"/>
                  </a:lnTo>
                  <a:lnTo>
                    <a:pt x="833348" y="889457"/>
                  </a:lnTo>
                  <a:lnTo>
                    <a:pt x="823061" y="823976"/>
                  </a:lnTo>
                  <a:lnTo>
                    <a:pt x="822274" y="800430"/>
                  </a:lnTo>
                  <a:lnTo>
                    <a:pt x="822413" y="791806"/>
                  </a:lnTo>
                  <a:lnTo>
                    <a:pt x="822617" y="787082"/>
                  </a:lnTo>
                  <a:lnTo>
                    <a:pt x="819658" y="782789"/>
                  </a:lnTo>
                  <a:lnTo>
                    <a:pt x="812495" y="780427"/>
                  </a:lnTo>
                  <a:lnTo>
                    <a:pt x="819200" y="781456"/>
                  </a:lnTo>
                  <a:lnTo>
                    <a:pt x="824585" y="777494"/>
                  </a:lnTo>
                  <a:lnTo>
                    <a:pt x="835469" y="720115"/>
                  </a:lnTo>
                  <a:lnTo>
                    <a:pt x="847915" y="674966"/>
                  </a:lnTo>
                  <a:lnTo>
                    <a:pt x="862431" y="633742"/>
                  </a:lnTo>
                  <a:lnTo>
                    <a:pt x="878598" y="593902"/>
                  </a:lnTo>
                  <a:lnTo>
                    <a:pt x="895997" y="552907"/>
                  </a:lnTo>
                  <a:lnTo>
                    <a:pt x="914222" y="508228"/>
                  </a:lnTo>
                  <a:lnTo>
                    <a:pt x="932865" y="457339"/>
                  </a:lnTo>
                  <a:lnTo>
                    <a:pt x="953668" y="376783"/>
                  </a:lnTo>
                  <a:lnTo>
                    <a:pt x="962025" y="309181"/>
                  </a:lnTo>
                  <a:lnTo>
                    <a:pt x="963180" y="262674"/>
                  </a:lnTo>
                  <a:close/>
                </a:path>
              </a:pathLst>
            </a:custGeom>
            <a:solidFill>
              <a:srgbClr val="FFCA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542705" y="4539565"/>
              <a:ext cx="259079" cy="302260"/>
            </a:xfrm>
            <a:custGeom>
              <a:avLst/>
              <a:gdLst/>
              <a:ahLst/>
              <a:cxnLst/>
              <a:rect l="l" t="t" r="r" b="b"/>
              <a:pathLst>
                <a:path w="259080" h="302260">
                  <a:moveTo>
                    <a:pt x="51315" y="301756"/>
                  </a:moveTo>
                  <a:lnTo>
                    <a:pt x="0" y="228072"/>
                  </a:lnTo>
                  <a:lnTo>
                    <a:pt x="5184" y="129977"/>
                  </a:lnTo>
                  <a:lnTo>
                    <a:pt x="33077" y="44191"/>
                  </a:lnTo>
                  <a:lnTo>
                    <a:pt x="49884" y="7436"/>
                  </a:lnTo>
                  <a:lnTo>
                    <a:pt x="98529" y="11557"/>
                  </a:lnTo>
                  <a:lnTo>
                    <a:pt x="135158" y="8414"/>
                  </a:lnTo>
                  <a:lnTo>
                    <a:pt x="158252" y="2922"/>
                  </a:lnTo>
                  <a:lnTo>
                    <a:pt x="166288" y="0"/>
                  </a:lnTo>
                  <a:lnTo>
                    <a:pt x="192609" y="34005"/>
                  </a:lnTo>
                  <a:lnTo>
                    <a:pt x="223183" y="61003"/>
                  </a:lnTo>
                  <a:lnTo>
                    <a:pt x="248501" y="78806"/>
                  </a:lnTo>
                  <a:lnTo>
                    <a:pt x="259053" y="85226"/>
                  </a:lnTo>
                  <a:lnTo>
                    <a:pt x="243625" y="128288"/>
                  </a:lnTo>
                  <a:lnTo>
                    <a:pt x="200599" y="218101"/>
                  </a:lnTo>
                  <a:lnTo>
                    <a:pt x="134866" y="295609"/>
                  </a:lnTo>
                  <a:lnTo>
                    <a:pt x="51315" y="301756"/>
                  </a:lnTo>
                  <a:close/>
                </a:path>
              </a:pathLst>
            </a:custGeom>
            <a:solidFill>
              <a:srgbClr val="DA73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472830" y="4250257"/>
              <a:ext cx="649605" cy="400685"/>
            </a:xfrm>
            <a:custGeom>
              <a:avLst/>
              <a:gdLst/>
              <a:ahLst/>
              <a:cxnLst/>
              <a:rect l="l" t="t" r="r" b="b"/>
              <a:pathLst>
                <a:path w="649605" h="400685">
                  <a:moveTo>
                    <a:pt x="471703" y="390588"/>
                  </a:moveTo>
                  <a:lnTo>
                    <a:pt x="469785" y="379069"/>
                  </a:lnTo>
                  <a:lnTo>
                    <a:pt x="464337" y="375158"/>
                  </a:lnTo>
                  <a:lnTo>
                    <a:pt x="458597" y="376123"/>
                  </a:lnTo>
                  <a:lnTo>
                    <a:pt x="384073" y="377342"/>
                  </a:lnTo>
                  <a:lnTo>
                    <a:pt x="326910" y="359460"/>
                  </a:lnTo>
                  <a:lnTo>
                    <a:pt x="285750" y="331736"/>
                  </a:lnTo>
                  <a:lnTo>
                    <a:pt x="259270" y="303390"/>
                  </a:lnTo>
                  <a:lnTo>
                    <a:pt x="246126" y="283667"/>
                  </a:lnTo>
                  <a:lnTo>
                    <a:pt x="262077" y="242646"/>
                  </a:lnTo>
                  <a:lnTo>
                    <a:pt x="299085" y="241592"/>
                  </a:lnTo>
                  <a:lnTo>
                    <a:pt x="339407" y="228714"/>
                  </a:lnTo>
                  <a:lnTo>
                    <a:pt x="373024" y="207975"/>
                  </a:lnTo>
                  <a:lnTo>
                    <a:pt x="389928" y="183362"/>
                  </a:lnTo>
                  <a:lnTo>
                    <a:pt x="385584" y="156908"/>
                  </a:lnTo>
                  <a:lnTo>
                    <a:pt x="333489" y="109816"/>
                  </a:lnTo>
                  <a:lnTo>
                    <a:pt x="295808" y="93332"/>
                  </a:lnTo>
                  <a:lnTo>
                    <a:pt x="256108" y="83426"/>
                  </a:lnTo>
                  <a:lnTo>
                    <a:pt x="218719" y="80708"/>
                  </a:lnTo>
                  <a:lnTo>
                    <a:pt x="189115" y="86410"/>
                  </a:lnTo>
                  <a:lnTo>
                    <a:pt x="172783" y="101790"/>
                  </a:lnTo>
                  <a:lnTo>
                    <a:pt x="169887" y="140906"/>
                  </a:lnTo>
                  <a:lnTo>
                    <a:pt x="185331" y="179273"/>
                  </a:lnTo>
                  <a:lnTo>
                    <a:pt x="211886" y="212229"/>
                  </a:lnTo>
                  <a:lnTo>
                    <a:pt x="242290" y="235115"/>
                  </a:lnTo>
                  <a:lnTo>
                    <a:pt x="226187" y="276593"/>
                  </a:lnTo>
                  <a:lnTo>
                    <a:pt x="213220" y="281546"/>
                  </a:lnTo>
                  <a:lnTo>
                    <a:pt x="192227" y="286956"/>
                  </a:lnTo>
                  <a:lnTo>
                    <a:pt x="164985" y="289801"/>
                  </a:lnTo>
                  <a:lnTo>
                    <a:pt x="133248" y="287070"/>
                  </a:lnTo>
                  <a:lnTo>
                    <a:pt x="76923" y="263042"/>
                  </a:lnTo>
                  <a:lnTo>
                    <a:pt x="20853" y="204089"/>
                  </a:lnTo>
                  <a:lnTo>
                    <a:pt x="17614" y="199237"/>
                  </a:lnTo>
                  <a:lnTo>
                    <a:pt x="11036" y="197904"/>
                  </a:lnTo>
                  <a:lnTo>
                    <a:pt x="1333" y="204393"/>
                  </a:lnTo>
                  <a:lnTo>
                    <a:pt x="0" y="210959"/>
                  </a:lnTo>
                  <a:lnTo>
                    <a:pt x="3251" y="215811"/>
                  </a:lnTo>
                  <a:lnTo>
                    <a:pt x="34086" y="254342"/>
                  </a:lnTo>
                  <a:lnTo>
                    <a:pt x="66078" y="281317"/>
                  </a:lnTo>
                  <a:lnTo>
                    <a:pt x="129184" y="307809"/>
                  </a:lnTo>
                  <a:lnTo>
                    <a:pt x="161518" y="310959"/>
                  </a:lnTo>
                  <a:lnTo>
                    <a:pt x="190030" y="308762"/>
                  </a:lnTo>
                  <a:lnTo>
                    <a:pt x="213309" y="303618"/>
                  </a:lnTo>
                  <a:lnTo>
                    <a:pt x="229946" y="297954"/>
                  </a:lnTo>
                  <a:lnTo>
                    <a:pt x="243281" y="317398"/>
                  </a:lnTo>
                  <a:lnTo>
                    <a:pt x="265772" y="342341"/>
                  </a:lnTo>
                  <a:lnTo>
                    <a:pt x="298157" y="367779"/>
                  </a:lnTo>
                  <a:lnTo>
                    <a:pt x="341172" y="388708"/>
                  </a:lnTo>
                  <a:lnTo>
                    <a:pt x="395554" y="400126"/>
                  </a:lnTo>
                  <a:lnTo>
                    <a:pt x="462038" y="397002"/>
                  </a:lnTo>
                  <a:lnTo>
                    <a:pt x="467791" y="396036"/>
                  </a:lnTo>
                  <a:lnTo>
                    <a:pt x="471703" y="390588"/>
                  </a:lnTo>
                  <a:close/>
                </a:path>
                <a:path w="649605" h="400685">
                  <a:moveTo>
                    <a:pt x="649008" y="39484"/>
                  </a:moveTo>
                  <a:lnTo>
                    <a:pt x="647827" y="30619"/>
                  </a:lnTo>
                  <a:lnTo>
                    <a:pt x="641642" y="25895"/>
                  </a:lnTo>
                  <a:lnTo>
                    <a:pt x="601065" y="5143"/>
                  </a:lnTo>
                  <a:lnTo>
                    <a:pt x="564781" y="0"/>
                  </a:lnTo>
                  <a:lnTo>
                    <a:pt x="538683" y="2641"/>
                  </a:lnTo>
                  <a:lnTo>
                    <a:pt x="528662" y="5270"/>
                  </a:lnTo>
                  <a:lnTo>
                    <a:pt x="521309" y="7848"/>
                  </a:lnTo>
                  <a:lnTo>
                    <a:pt x="517448" y="15900"/>
                  </a:lnTo>
                  <a:lnTo>
                    <a:pt x="522605" y="30594"/>
                  </a:lnTo>
                  <a:lnTo>
                    <a:pt x="530656" y="34480"/>
                  </a:lnTo>
                  <a:lnTo>
                    <a:pt x="538022" y="31889"/>
                  </a:lnTo>
                  <a:lnTo>
                    <a:pt x="545680" y="29984"/>
                  </a:lnTo>
                  <a:lnTo>
                    <a:pt x="565645" y="28155"/>
                  </a:lnTo>
                  <a:lnTo>
                    <a:pt x="593420" y="32308"/>
                  </a:lnTo>
                  <a:lnTo>
                    <a:pt x="624497" y="48298"/>
                  </a:lnTo>
                  <a:lnTo>
                    <a:pt x="630682" y="53035"/>
                  </a:lnTo>
                  <a:lnTo>
                    <a:pt x="639546" y="51854"/>
                  </a:lnTo>
                  <a:lnTo>
                    <a:pt x="649008" y="3948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37927" y="4058487"/>
              <a:ext cx="92663" cy="926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49458" y="3915150"/>
              <a:ext cx="6970893" cy="63718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07593" y="6046951"/>
            <a:ext cx="285750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45">
                <a:solidFill>
                  <a:srgbClr val="6A6A6A"/>
                </a:solidFill>
                <a:latin typeface="Trebuchet MS"/>
                <a:cs typeface="Trebuchet MS"/>
              </a:rPr>
              <a:t>Pets</a:t>
            </a:r>
            <a:r>
              <a:rPr dirty="0" sz="2850" spc="-9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850" spc="150">
                <a:solidFill>
                  <a:srgbClr val="6A6A6A"/>
                </a:solidFill>
                <a:latin typeface="Trebuchet MS"/>
                <a:cs typeface="Trebuchet MS"/>
              </a:rPr>
              <a:t>Rastreados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7593" y="6505409"/>
            <a:ext cx="2112645" cy="11893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600" spc="70">
                <a:solidFill>
                  <a:srgbClr val="FFA100"/>
                </a:solidFill>
                <a:latin typeface="Trebuchet MS"/>
                <a:cs typeface="Trebuchet MS"/>
              </a:rPr>
              <a:t>25</a:t>
            </a:r>
            <a:r>
              <a:rPr dirty="0" sz="7600" spc="800">
                <a:solidFill>
                  <a:srgbClr val="FFA100"/>
                </a:solidFill>
                <a:latin typeface="Trebuchet MS"/>
                <a:cs typeface="Trebuchet MS"/>
              </a:rPr>
              <a:t>k</a:t>
            </a:r>
            <a:r>
              <a:rPr dirty="0" sz="7600" spc="-315">
                <a:solidFill>
                  <a:srgbClr val="FFA100"/>
                </a:solidFill>
                <a:latin typeface="Trebuchet MS"/>
                <a:cs typeface="Trebuchet MS"/>
              </a:rPr>
              <a:t>+</a:t>
            </a:r>
            <a:endParaRPr sz="7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19739" y="6046951"/>
            <a:ext cx="3433445" cy="16478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240">
                <a:solidFill>
                  <a:srgbClr val="6A6A6A"/>
                </a:solidFill>
                <a:latin typeface="Trebuchet MS"/>
                <a:cs typeface="Trebuchet MS"/>
              </a:rPr>
              <a:t>Donos</a:t>
            </a:r>
            <a:r>
              <a:rPr dirty="0" sz="2850" spc="-6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850" spc="155">
                <a:solidFill>
                  <a:srgbClr val="6A6A6A"/>
                </a:solidFill>
                <a:latin typeface="Trebuchet MS"/>
                <a:cs typeface="Trebuchet MS"/>
              </a:rPr>
              <a:t>Cadastrados</a:t>
            </a:r>
            <a:endParaRPr sz="2850">
              <a:latin typeface="Trebuchet MS"/>
              <a:cs typeface="Trebuchet MS"/>
            </a:endParaRPr>
          </a:p>
          <a:p>
            <a:pPr marL="326390">
              <a:lnSpc>
                <a:spcPct val="100000"/>
              </a:lnSpc>
              <a:spcBef>
                <a:spcPts val="190"/>
              </a:spcBef>
            </a:pPr>
            <a:r>
              <a:rPr dirty="0" sz="7600" spc="-60">
                <a:solidFill>
                  <a:srgbClr val="FFA100"/>
                </a:solidFill>
                <a:latin typeface="Trebuchet MS"/>
                <a:cs typeface="Trebuchet MS"/>
              </a:rPr>
              <a:t>147k+</a:t>
            </a:r>
            <a:endParaRPr sz="7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8113" y="8076162"/>
            <a:ext cx="8129270" cy="120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3100" spc="40">
                <a:solidFill>
                  <a:srgbClr val="6A6A6A"/>
                </a:solidFill>
                <a:latin typeface="Trebuchet MS"/>
                <a:cs typeface="Trebuchet MS"/>
              </a:rPr>
              <a:t>Cuide</a:t>
            </a:r>
            <a:r>
              <a:rPr dirty="0" sz="3100" spc="-2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3100" spc="185">
                <a:solidFill>
                  <a:srgbClr val="6A6A6A"/>
                </a:solidFill>
                <a:latin typeface="Trebuchet MS"/>
                <a:cs typeface="Trebuchet MS"/>
              </a:rPr>
              <a:t>do</a:t>
            </a:r>
            <a:r>
              <a:rPr dirty="0" sz="31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3100" spc="140">
                <a:solidFill>
                  <a:srgbClr val="6A6A6A"/>
                </a:solidFill>
                <a:latin typeface="Trebuchet MS"/>
                <a:cs typeface="Trebuchet MS"/>
              </a:rPr>
              <a:t>seu</a:t>
            </a:r>
            <a:r>
              <a:rPr dirty="0" sz="31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3100" spc="114">
                <a:solidFill>
                  <a:srgbClr val="6A6A6A"/>
                </a:solidFill>
                <a:latin typeface="Trebuchet MS"/>
                <a:cs typeface="Trebuchet MS"/>
              </a:rPr>
              <a:t>pet</a:t>
            </a:r>
            <a:r>
              <a:rPr dirty="0" sz="3100" spc="-2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3100" spc="165">
                <a:solidFill>
                  <a:srgbClr val="6A6A6A"/>
                </a:solidFill>
                <a:latin typeface="Trebuchet MS"/>
                <a:cs typeface="Trebuchet MS"/>
              </a:rPr>
              <a:t>como</a:t>
            </a:r>
            <a:r>
              <a:rPr dirty="0" sz="31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3100" spc="170">
                <a:solidFill>
                  <a:srgbClr val="6A6A6A"/>
                </a:solidFill>
                <a:latin typeface="Trebuchet MS"/>
                <a:cs typeface="Trebuchet MS"/>
              </a:rPr>
              <a:t>quer</a:t>
            </a:r>
            <a:r>
              <a:rPr dirty="0" sz="31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3100" spc="155">
                <a:solidFill>
                  <a:srgbClr val="6A6A6A"/>
                </a:solidFill>
                <a:latin typeface="Trebuchet MS"/>
                <a:cs typeface="Trebuchet MS"/>
              </a:rPr>
              <a:t>que</a:t>
            </a:r>
            <a:r>
              <a:rPr dirty="0" sz="3100" spc="-2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3100" spc="30">
                <a:solidFill>
                  <a:srgbClr val="6A6A6A"/>
                </a:solidFill>
                <a:latin typeface="Trebuchet MS"/>
                <a:cs typeface="Trebuchet MS"/>
              </a:rPr>
              <a:t>cuidem</a:t>
            </a:r>
            <a:r>
              <a:rPr dirty="0" sz="31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3100" spc="25">
                <a:solidFill>
                  <a:srgbClr val="6A6A6A"/>
                </a:solidFill>
                <a:latin typeface="Trebuchet MS"/>
                <a:cs typeface="Trebuchet MS"/>
              </a:rPr>
              <a:t>de </a:t>
            </a:r>
            <a:r>
              <a:rPr dirty="0" sz="3100" spc="-919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3100" spc="254">
                <a:solidFill>
                  <a:srgbClr val="6A6A6A"/>
                </a:solidFill>
                <a:latin typeface="Trebuchet MS"/>
                <a:cs typeface="Trebuchet MS"/>
              </a:rPr>
              <a:t>você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040787" y="1675889"/>
            <a:ext cx="5424805" cy="2284730"/>
          </a:xfrm>
          <a:prstGeom prst="rect"/>
        </p:spPr>
        <p:txBody>
          <a:bodyPr wrap="square" lIns="0" tIns="130175" rIns="0" bIns="0" rtlCol="0" vert="horz">
            <a:spAutoFit/>
          </a:bodyPr>
          <a:lstStyle/>
          <a:p>
            <a:pPr marL="12700" marR="5080" indent="177800">
              <a:lnSpc>
                <a:spcPts val="8480"/>
              </a:lnSpc>
              <a:spcBef>
                <a:spcPts val="1025"/>
              </a:spcBef>
            </a:pPr>
            <a:r>
              <a:rPr dirty="0" sz="7750" spc="509">
                <a:latin typeface="Trebuchet MS"/>
                <a:cs typeface="Trebuchet MS"/>
              </a:rPr>
              <a:t>Aplicativo </a:t>
            </a:r>
            <a:r>
              <a:rPr dirty="0" sz="7750" spc="-2320">
                <a:latin typeface="Trebuchet MS"/>
                <a:cs typeface="Trebuchet MS"/>
              </a:rPr>
              <a:t> </a:t>
            </a:r>
            <a:r>
              <a:rPr dirty="0" sz="7750" spc="400">
                <a:latin typeface="Trebuchet MS"/>
                <a:cs typeface="Trebuchet MS"/>
              </a:rPr>
              <a:t>L</a:t>
            </a:r>
            <a:r>
              <a:rPr dirty="0" sz="7750" spc="655">
                <a:latin typeface="Trebuchet MS"/>
                <a:cs typeface="Trebuchet MS"/>
              </a:rPr>
              <a:t>O</a:t>
            </a:r>
            <a:r>
              <a:rPr dirty="0" sz="7750" spc="425">
                <a:latin typeface="Trebuchet MS"/>
                <a:cs typeface="Trebuchet MS"/>
              </a:rPr>
              <a:t>C</a:t>
            </a:r>
            <a:r>
              <a:rPr dirty="0" sz="7750" spc="325">
                <a:latin typeface="Trebuchet MS"/>
                <a:cs typeface="Trebuchet MS"/>
              </a:rPr>
              <a:t>A</a:t>
            </a:r>
            <a:r>
              <a:rPr dirty="0" sz="7750" spc="400">
                <a:latin typeface="Trebuchet MS"/>
                <a:cs typeface="Trebuchet MS"/>
              </a:rPr>
              <a:t>L</a:t>
            </a:r>
            <a:r>
              <a:rPr dirty="0" sz="7750" spc="360">
                <a:latin typeface="Trebuchet MS"/>
                <a:cs typeface="Trebuchet MS"/>
              </a:rPr>
              <a:t>P</a:t>
            </a:r>
            <a:r>
              <a:rPr dirty="0" sz="7750" spc="700">
                <a:latin typeface="Trebuchet MS"/>
                <a:cs typeface="Trebuchet MS"/>
              </a:rPr>
              <a:t>e</a:t>
            </a:r>
            <a:r>
              <a:rPr dirty="0" sz="7750" spc="1105">
                <a:latin typeface="Trebuchet MS"/>
                <a:cs typeface="Trebuchet MS"/>
              </a:rPr>
              <a:t>t</a:t>
            </a:r>
            <a:r>
              <a:rPr dirty="0" sz="7750" spc="1050">
                <a:latin typeface="Trebuchet MS"/>
                <a:cs typeface="Trebuchet MS"/>
              </a:rPr>
              <a:t>s</a:t>
            </a:r>
            <a:endParaRPr sz="7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9937" y="2834213"/>
            <a:ext cx="14767560" cy="7452995"/>
          </a:xfrm>
          <a:custGeom>
            <a:avLst/>
            <a:gdLst/>
            <a:ahLst/>
            <a:cxnLst/>
            <a:rect l="l" t="t" r="r" b="b"/>
            <a:pathLst>
              <a:path w="14767560" h="7452995">
                <a:moveTo>
                  <a:pt x="14767528" y="7452785"/>
                </a:moveTo>
                <a:lnTo>
                  <a:pt x="0" y="7452785"/>
                </a:lnTo>
                <a:lnTo>
                  <a:pt x="0" y="714372"/>
                </a:lnTo>
                <a:lnTo>
                  <a:pt x="1853" y="662925"/>
                </a:lnTo>
                <a:lnTo>
                  <a:pt x="7364" y="612040"/>
                </a:lnTo>
                <a:lnTo>
                  <a:pt x="16458" y="561901"/>
                </a:lnTo>
                <a:lnTo>
                  <a:pt x="29060" y="512687"/>
                </a:lnTo>
                <a:lnTo>
                  <a:pt x="45096" y="464578"/>
                </a:lnTo>
                <a:lnTo>
                  <a:pt x="64490" y="417756"/>
                </a:lnTo>
                <a:lnTo>
                  <a:pt x="87169" y="372399"/>
                </a:lnTo>
                <a:lnTo>
                  <a:pt x="113058" y="328688"/>
                </a:lnTo>
                <a:lnTo>
                  <a:pt x="142081" y="286804"/>
                </a:lnTo>
                <a:lnTo>
                  <a:pt x="174165" y="246926"/>
                </a:lnTo>
                <a:lnTo>
                  <a:pt x="209235" y="209235"/>
                </a:lnTo>
                <a:lnTo>
                  <a:pt x="246926" y="174165"/>
                </a:lnTo>
                <a:lnTo>
                  <a:pt x="286804" y="142082"/>
                </a:lnTo>
                <a:lnTo>
                  <a:pt x="328688" y="113058"/>
                </a:lnTo>
                <a:lnTo>
                  <a:pt x="372399" y="87169"/>
                </a:lnTo>
                <a:lnTo>
                  <a:pt x="417755" y="64491"/>
                </a:lnTo>
                <a:lnTo>
                  <a:pt x="464578" y="45096"/>
                </a:lnTo>
                <a:lnTo>
                  <a:pt x="512687" y="29060"/>
                </a:lnTo>
                <a:lnTo>
                  <a:pt x="561901" y="16458"/>
                </a:lnTo>
                <a:lnTo>
                  <a:pt x="612040" y="7364"/>
                </a:lnTo>
                <a:lnTo>
                  <a:pt x="662925" y="1853"/>
                </a:lnTo>
                <a:lnTo>
                  <a:pt x="714374" y="0"/>
                </a:lnTo>
                <a:lnTo>
                  <a:pt x="14053748" y="0"/>
                </a:lnTo>
                <a:lnTo>
                  <a:pt x="14105197" y="1853"/>
                </a:lnTo>
                <a:lnTo>
                  <a:pt x="14156082" y="7364"/>
                </a:lnTo>
                <a:lnTo>
                  <a:pt x="14206221" y="16458"/>
                </a:lnTo>
                <a:lnTo>
                  <a:pt x="14255435" y="29060"/>
                </a:lnTo>
                <a:lnTo>
                  <a:pt x="14303543" y="45096"/>
                </a:lnTo>
                <a:lnTo>
                  <a:pt x="14350365" y="64491"/>
                </a:lnTo>
                <a:lnTo>
                  <a:pt x="14395722" y="87169"/>
                </a:lnTo>
                <a:lnTo>
                  <a:pt x="14439432" y="113058"/>
                </a:lnTo>
                <a:lnTo>
                  <a:pt x="14481316" y="142082"/>
                </a:lnTo>
                <a:lnTo>
                  <a:pt x="14521194" y="174165"/>
                </a:lnTo>
                <a:lnTo>
                  <a:pt x="14558885" y="209235"/>
                </a:lnTo>
                <a:lnTo>
                  <a:pt x="14593955" y="246926"/>
                </a:lnTo>
                <a:lnTo>
                  <a:pt x="14626039" y="286804"/>
                </a:lnTo>
                <a:lnTo>
                  <a:pt x="14655063" y="328688"/>
                </a:lnTo>
                <a:lnTo>
                  <a:pt x="14680952" y="372399"/>
                </a:lnTo>
                <a:lnTo>
                  <a:pt x="14703631" y="417756"/>
                </a:lnTo>
                <a:lnTo>
                  <a:pt x="14723026" y="464578"/>
                </a:lnTo>
                <a:lnTo>
                  <a:pt x="14739062" y="512687"/>
                </a:lnTo>
                <a:lnTo>
                  <a:pt x="14751664" y="561901"/>
                </a:lnTo>
                <a:lnTo>
                  <a:pt x="14760758" y="612040"/>
                </a:lnTo>
                <a:lnTo>
                  <a:pt x="14766269" y="662925"/>
                </a:lnTo>
                <a:lnTo>
                  <a:pt x="14767528" y="697852"/>
                </a:lnTo>
                <a:lnTo>
                  <a:pt x="14767528" y="74527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83995" y="692127"/>
            <a:ext cx="596265" cy="622935"/>
          </a:xfrm>
          <a:custGeom>
            <a:avLst/>
            <a:gdLst/>
            <a:ahLst/>
            <a:cxnLst/>
            <a:rect l="l" t="t" r="r" b="b"/>
            <a:pathLst>
              <a:path w="596264" h="622935">
                <a:moveTo>
                  <a:pt x="5288" y="138487"/>
                </a:moveTo>
                <a:lnTo>
                  <a:pt x="5288" y="143968"/>
                </a:lnTo>
                <a:lnTo>
                  <a:pt x="4302" y="141233"/>
                </a:lnTo>
                <a:lnTo>
                  <a:pt x="0" y="139530"/>
                </a:lnTo>
                <a:lnTo>
                  <a:pt x="807" y="138679"/>
                </a:lnTo>
                <a:lnTo>
                  <a:pt x="5288" y="138487"/>
                </a:lnTo>
                <a:close/>
              </a:path>
              <a:path w="596264" h="622935">
                <a:moveTo>
                  <a:pt x="526035" y="609925"/>
                </a:moveTo>
                <a:lnTo>
                  <a:pt x="520631" y="613914"/>
                </a:lnTo>
                <a:lnTo>
                  <a:pt x="512979" y="619168"/>
                </a:lnTo>
                <a:lnTo>
                  <a:pt x="507084" y="621969"/>
                </a:lnTo>
                <a:lnTo>
                  <a:pt x="501612" y="622737"/>
                </a:lnTo>
                <a:lnTo>
                  <a:pt x="495225" y="621891"/>
                </a:lnTo>
                <a:lnTo>
                  <a:pt x="488944" y="620591"/>
                </a:lnTo>
                <a:lnTo>
                  <a:pt x="478506" y="619100"/>
                </a:lnTo>
                <a:lnTo>
                  <a:pt x="431407" y="609111"/>
                </a:lnTo>
                <a:lnTo>
                  <a:pt x="411736" y="599709"/>
                </a:lnTo>
                <a:lnTo>
                  <a:pt x="403756" y="596886"/>
                </a:lnTo>
                <a:lnTo>
                  <a:pt x="399277" y="597782"/>
                </a:lnTo>
                <a:lnTo>
                  <a:pt x="397444" y="596661"/>
                </a:lnTo>
                <a:lnTo>
                  <a:pt x="397444" y="594869"/>
                </a:lnTo>
                <a:lnTo>
                  <a:pt x="396092" y="592320"/>
                </a:lnTo>
                <a:lnTo>
                  <a:pt x="392413" y="587788"/>
                </a:lnTo>
                <a:lnTo>
                  <a:pt x="386967" y="581912"/>
                </a:lnTo>
                <a:lnTo>
                  <a:pt x="380319" y="575331"/>
                </a:lnTo>
                <a:lnTo>
                  <a:pt x="351819" y="547906"/>
                </a:lnTo>
                <a:lnTo>
                  <a:pt x="339256" y="534882"/>
                </a:lnTo>
                <a:lnTo>
                  <a:pt x="321767" y="515871"/>
                </a:lnTo>
                <a:lnTo>
                  <a:pt x="303329" y="495255"/>
                </a:lnTo>
                <a:lnTo>
                  <a:pt x="287919" y="477417"/>
                </a:lnTo>
                <a:lnTo>
                  <a:pt x="283525" y="472265"/>
                </a:lnTo>
                <a:lnTo>
                  <a:pt x="278547" y="466550"/>
                </a:lnTo>
                <a:lnTo>
                  <a:pt x="273595" y="460969"/>
                </a:lnTo>
                <a:lnTo>
                  <a:pt x="269277" y="456220"/>
                </a:lnTo>
                <a:lnTo>
                  <a:pt x="264213" y="450753"/>
                </a:lnTo>
                <a:lnTo>
                  <a:pt x="258702" y="442911"/>
                </a:lnTo>
                <a:lnTo>
                  <a:pt x="255385" y="434620"/>
                </a:lnTo>
                <a:lnTo>
                  <a:pt x="252652" y="432066"/>
                </a:lnTo>
                <a:lnTo>
                  <a:pt x="249246" y="434217"/>
                </a:lnTo>
                <a:lnTo>
                  <a:pt x="245213" y="431079"/>
                </a:lnTo>
                <a:lnTo>
                  <a:pt x="215412" y="395947"/>
                </a:lnTo>
                <a:lnTo>
                  <a:pt x="187362" y="365756"/>
                </a:lnTo>
                <a:lnTo>
                  <a:pt x="145927" y="319625"/>
                </a:lnTo>
                <a:lnTo>
                  <a:pt x="99119" y="266681"/>
                </a:lnTo>
                <a:lnTo>
                  <a:pt x="54951" y="216048"/>
                </a:lnTo>
                <a:lnTo>
                  <a:pt x="21436" y="176852"/>
                </a:lnTo>
                <a:lnTo>
                  <a:pt x="3406" y="148852"/>
                </a:lnTo>
                <a:lnTo>
                  <a:pt x="5288" y="143968"/>
                </a:lnTo>
                <a:lnTo>
                  <a:pt x="5288" y="138487"/>
                </a:lnTo>
                <a:lnTo>
                  <a:pt x="7081" y="138411"/>
                </a:lnTo>
                <a:lnTo>
                  <a:pt x="9275" y="137067"/>
                </a:lnTo>
                <a:lnTo>
                  <a:pt x="9275" y="132940"/>
                </a:lnTo>
                <a:lnTo>
                  <a:pt x="13667" y="127207"/>
                </a:lnTo>
                <a:lnTo>
                  <a:pt x="41687" y="96108"/>
                </a:lnTo>
                <a:lnTo>
                  <a:pt x="48756" y="80154"/>
                </a:lnTo>
                <a:lnTo>
                  <a:pt x="48756" y="75315"/>
                </a:lnTo>
                <a:lnTo>
                  <a:pt x="50772" y="73119"/>
                </a:lnTo>
                <a:lnTo>
                  <a:pt x="58884" y="73119"/>
                </a:lnTo>
                <a:lnTo>
                  <a:pt x="61751" y="70969"/>
                </a:lnTo>
                <a:lnTo>
                  <a:pt x="61751" y="35746"/>
                </a:lnTo>
                <a:lnTo>
                  <a:pt x="68294" y="42289"/>
                </a:lnTo>
                <a:lnTo>
                  <a:pt x="68294" y="48742"/>
                </a:lnTo>
                <a:lnTo>
                  <a:pt x="69772" y="50310"/>
                </a:lnTo>
                <a:lnTo>
                  <a:pt x="73358" y="50310"/>
                </a:lnTo>
                <a:lnTo>
                  <a:pt x="74837" y="46635"/>
                </a:lnTo>
                <a:lnTo>
                  <a:pt x="74837" y="37090"/>
                </a:lnTo>
                <a:lnTo>
                  <a:pt x="76673" y="33998"/>
                </a:lnTo>
                <a:lnTo>
                  <a:pt x="86622" y="33998"/>
                </a:lnTo>
                <a:lnTo>
                  <a:pt x="86622" y="18672"/>
                </a:lnTo>
                <a:lnTo>
                  <a:pt x="88209" y="18126"/>
                </a:lnTo>
                <a:lnTo>
                  <a:pt x="96032" y="16611"/>
                </a:lnTo>
                <a:lnTo>
                  <a:pt x="99618" y="16253"/>
                </a:lnTo>
                <a:lnTo>
                  <a:pt x="106205" y="13518"/>
                </a:lnTo>
                <a:lnTo>
                  <a:pt x="115168" y="7514"/>
                </a:lnTo>
                <a:lnTo>
                  <a:pt x="125608" y="3526"/>
                </a:lnTo>
                <a:lnTo>
                  <a:pt x="133944" y="1688"/>
                </a:lnTo>
                <a:lnTo>
                  <a:pt x="142719" y="0"/>
                </a:lnTo>
                <a:lnTo>
                  <a:pt x="148586" y="277"/>
                </a:lnTo>
                <a:lnTo>
                  <a:pt x="153832" y="3176"/>
                </a:lnTo>
                <a:lnTo>
                  <a:pt x="160742" y="9352"/>
                </a:lnTo>
                <a:lnTo>
                  <a:pt x="167787" y="15323"/>
                </a:lnTo>
                <a:lnTo>
                  <a:pt x="178353" y="23450"/>
                </a:lnTo>
                <a:lnTo>
                  <a:pt x="191002" y="32661"/>
                </a:lnTo>
                <a:lnTo>
                  <a:pt x="204299" y="41885"/>
                </a:lnTo>
                <a:lnTo>
                  <a:pt x="230899" y="61714"/>
                </a:lnTo>
                <a:lnTo>
                  <a:pt x="246904" y="78682"/>
                </a:lnTo>
                <a:lnTo>
                  <a:pt x="250417" y="87213"/>
                </a:lnTo>
                <a:lnTo>
                  <a:pt x="250417" y="114967"/>
                </a:lnTo>
                <a:lnTo>
                  <a:pt x="253105" y="121500"/>
                </a:lnTo>
                <a:lnTo>
                  <a:pt x="260574" y="131739"/>
                </a:lnTo>
                <a:lnTo>
                  <a:pt x="274206" y="147956"/>
                </a:lnTo>
                <a:lnTo>
                  <a:pt x="296478" y="173405"/>
                </a:lnTo>
                <a:lnTo>
                  <a:pt x="296478" y="462762"/>
                </a:lnTo>
                <a:lnTo>
                  <a:pt x="297957" y="464241"/>
                </a:lnTo>
                <a:lnTo>
                  <a:pt x="301542" y="464241"/>
                </a:lnTo>
                <a:lnTo>
                  <a:pt x="303020" y="462762"/>
                </a:lnTo>
                <a:lnTo>
                  <a:pt x="303020" y="180787"/>
                </a:lnTo>
                <a:lnTo>
                  <a:pt x="412683" y="303246"/>
                </a:lnTo>
                <a:lnTo>
                  <a:pt x="449926" y="344300"/>
                </a:lnTo>
                <a:lnTo>
                  <a:pt x="478506" y="375423"/>
                </a:lnTo>
                <a:lnTo>
                  <a:pt x="512558" y="412079"/>
                </a:lnTo>
                <a:lnTo>
                  <a:pt x="519235" y="412079"/>
                </a:lnTo>
                <a:lnTo>
                  <a:pt x="519235" y="579812"/>
                </a:lnTo>
                <a:lnTo>
                  <a:pt x="520089" y="584831"/>
                </a:lnTo>
                <a:lnTo>
                  <a:pt x="521298" y="584831"/>
                </a:lnTo>
                <a:lnTo>
                  <a:pt x="521298" y="608222"/>
                </a:lnTo>
                <a:lnTo>
                  <a:pt x="526035" y="609925"/>
                </a:lnTo>
                <a:close/>
              </a:path>
              <a:path w="596264" h="622935">
                <a:moveTo>
                  <a:pt x="9275" y="132940"/>
                </a:moveTo>
                <a:lnTo>
                  <a:pt x="9275" y="137067"/>
                </a:lnTo>
                <a:lnTo>
                  <a:pt x="8380" y="134110"/>
                </a:lnTo>
                <a:lnTo>
                  <a:pt x="9275" y="132940"/>
                </a:lnTo>
                <a:close/>
              </a:path>
              <a:path w="596264" h="622935">
                <a:moveTo>
                  <a:pt x="61751" y="35746"/>
                </a:moveTo>
                <a:lnTo>
                  <a:pt x="61751" y="65322"/>
                </a:lnTo>
                <a:lnTo>
                  <a:pt x="58884" y="63439"/>
                </a:lnTo>
                <a:lnTo>
                  <a:pt x="49563" y="63350"/>
                </a:lnTo>
                <a:lnTo>
                  <a:pt x="44857" y="59945"/>
                </a:lnTo>
                <a:lnTo>
                  <a:pt x="34416" y="42289"/>
                </a:lnTo>
                <a:lnTo>
                  <a:pt x="34325" y="40541"/>
                </a:lnTo>
                <a:lnTo>
                  <a:pt x="43243" y="40541"/>
                </a:lnTo>
                <a:lnTo>
                  <a:pt x="45440" y="42737"/>
                </a:lnTo>
                <a:lnTo>
                  <a:pt x="45440" y="48114"/>
                </a:lnTo>
                <a:lnTo>
                  <a:pt x="46918" y="50310"/>
                </a:lnTo>
                <a:lnTo>
                  <a:pt x="50504" y="50310"/>
                </a:lnTo>
                <a:lnTo>
                  <a:pt x="51983" y="46635"/>
                </a:lnTo>
                <a:lnTo>
                  <a:pt x="51983" y="37672"/>
                </a:lnTo>
                <a:lnTo>
                  <a:pt x="53550" y="33998"/>
                </a:lnTo>
                <a:lnTo>
                  <a:pt x="60003" y="33998"/>
                </a:lnTo>
                <a:lnTo>
                  <a:pt x="61751" y="35746"/>
                </a:lnTo>
                <a:close/>
              </a:path>
              <a:path w="596264" h="622935">
                <a:moveTo>
                  <a:pt x="86622" y="18672"/>
                </a:moveTo>
                <a:lnTo>
                  <a:pt x="86622" y="33998"/>
                </a:lnTo>
                <a:lnTo>
                  <a:pt x="85816" y="24273"/>
                </a:lnTo>
                <a:lnTo>
                  <a:pt x="78915" y="24005"/>
                </a:lnTo>
                <a:lnTo>
                  <a:pt x="77235" y="22868"/>
                </a:lnTo>
                <a:lnTo>
                  <a:pt x="81138" y="20560"/>
                </a:lnTo>
                <a:lnTo>
                  <a:pt x="86622" y="18672"/>
                </a:lnTo>
                <a:close/>
              </a:path>
              <a:path w="596264" h="622935">
                <a:moveTo>
                  <a:pt x="253313" y="94246"/>
                </a:moveTo>
                <a:lnTo>
                  <a:pt x="250417" y="114967"/>
                </a:lnTo>
                <a:lnTo>
                  <a:pt x="250417" y="87213"/>
                </a:lnTo>
                <a:lnTo>
                  <a:pt x="253313" y="94246"/>
                </a:lnTo>
                <a:close/>
              </a:path>
              <a:path w="596264" h="622935">
                <a:moveTo>
                  <a:pt x="303020" y="180787"/>
                </a:moveTo>
                <a:lnTo>
                  <a:pt x="303020" y="459177"/>
                </a:lnTo>
                <a:lnTo>
                  <a:pt x="301542" y="457698"/>
                </a:lnTo>
                <a:lnTo>
                  <a:pt x="297957" y="457698"/>
                </a:lnTo>
                <a:lnTo>
                  <a:pt x="296478" y="459177"/>
                </a:lnTo>
                <a:lnTo>
                  <a:pt x="296478" y="173405"/>
                </a:lnTo>
                <a:lnTo>
                  <a:pt x="303020" y="180787"/>
                </a:lnTo>
                <a:close/>
              </a:path>
              <a:path w="596264" h="622935">
                <a:moveTo>
                  <a:pt x="534339" y="412079"/>
                </a:moveTo>
                <a:lnTo>
                  <a:pt x="534339" y="577212"/>
                </a:lnTo>
                <a:lnTo>
                  <a:pt x="533714" y="575061"/>
                </a:lnTo>
                <a:lnTo>
                  <a:pt x="532235" y="575061"/>
                </a:lnTo>
                <a:lnTo>
                  <a:pt x="529318" y="575958"/>
                </a:lnTo>
                <a:lnTo>
                  <a:pt x="519235" y="579812"/>
                </a:lnTo>
                <a:lnTo>
                  <a:pt x="519235" y="412079"/>
                </a:lnTo>
                <a:lnTo>
                  <a:pt x="534339" y="412079"/>
                </a:lnTo>
                <a:close/>
              </a:path>
              <a:path w="596264" h="622935">
                <a:moveTo>
                  <a:pt x="568173" y="571432"/>
                </a:moveTo>
                <a:lnTo>
                  <a:pt x="561089" y="581784"/>
                </a:lnTo>
                <a:lnTo>
                  <a:pt x="550652" y="585189"/>
                </a:lnTo>
                <a:lnTo>
                  <a:pt x="550652" y="579633"/>
                </a:lnTo>
                <a:lnTo>
                  <a:pt x="549173" y="578243"/>
                </a:lnTo>
                <a:lnTo>
                  <a:pt x="545589" y="578243"/>
                </a:lnTo>
                <a:lnTo>
                  <a:pt x="544110" y="581917"/>
                </a:lnTo>
                <a:lnTo>
                  <a:pt x="544110" y="594600"/>
                </a:lnTo>
                <a:lnTo>
                  <a:pt x="542006" y="595765"/>
                </a:lnTo>
                <a:lnTo>
                  <a:pt x="523225" y="594241"/>
                </a:lnTo>
                <a:lnTo>
                  <a:pt x="521298" y="595854"/>
                </a:lnTo>
                <a:lnTo>
                  <a:pt x="521298" y="584831"/>
                </a:lnTo>
                <a:lnTo>
                  <a:pt x="531475" y="584831"/>
                </a:lnTo>
                <a:lnTo>
                  <a:pt x="534339" y="582680"/>
                </a:lnTo>
                <a:lnTo>
                  <a:pt x="534339" y="412079"/>
                </a:lnTo>
                <a:lnTo>
                  <a:pt x="536308" y="412079"/>
                </a:lnTo>
                <a:lnTo>
                  <a:pt x="545702" y="411820"/>
                </a:lnTo>
                <a:lnTo>
                  <a:pt x="553686" y="411116"/>
                </a:lnTo>
                <a:lnTo>
                  <a:pt x="558089" y="410318"/>
                </a:lnTo>
                <a:lnTo>
                  <a:pt x="558089" y="566548"/>
                </a:lnTo>
                <a:lnTo>
                  <a:pt x="567412" y="569102"/>
                </a:lnTo>
                <a:lnTo>
                  <a:pt x="568173" y="571432"/>
                </a:lnTo>
                <a:close/>
              </a:path>
              <a:path w="596264" h="622935">
                <a:moveTo>
                  <a:pt x="526613" y="609498"/>
                </a:moveTo>
                <a:lnTo>
                  <a:pt x="526412" y="610060"/>
                </a:lnTo>
                <a:lnTo>
                  <a:pt x="526035" y="609925"/>
                </a:lnTo>
                <a:lnTo>
                  <a:pt x="526613" y="609498"/>
                </a:lnTo>
                <a:close/>
              </a:path>
              <a:path w="596264" h="622935">
                <a:moveTo>
                  <a:pt x="533621" y="602621"/>
                </a:moveTo>
                <a:lnTo>
                  <a:pt x="528339" y="608224"/>
                </a:lnTo>
                <a:lnTo>
                  <a:pt x="526613" y="609498"/>
                </a:lnTo>
                <a:lnTo>
                  <a:pt x="529548" y="601277"/>
                </a:lnTo>
                <a:lnTo>
                  <a:pt x="531204" y="600381"/>
                </a:lnTo>
                <a:lnTo>
                  <a:pt x="533621" y="602621"/>
                </a:lnTo>
                <a:close/>
              </a:path>
              <a:path w="596264" h="622935">
                <a:moveTo>
                  <a:pt x="595743" y="528082"/>
                </a:moveTo>
                <a:lnTo>
                  <a:pt x="582339" y="567758"/>
                </a:lnTo>
                <a:lnTo>
                  <a:pt x="580360" y="568653"/>
                </a:lnTo>
                <a:lnTo>
                  <a:pt x="562079" y="566577"/>
                </a:lnTo>
                <a:lnTo>
                  <a:pt x="558089" y="566548"/>
                </a:lnTo>
                <a:lnTo>
                  <a:pt x="558089" y="410318"/>
                </a:lnTo>
                <a:lnTo>
                  <a:pt x="559423" y="410076"/>
                </a:lnTo>
                <a:lnTo>
                  <a:pt x="562079" y="408809"/>
                </a:lnTo>
                <a:lnTo>
                  <a:pt x="563204" y="407016"/>
                </a:lnTo>
                <a:lnTo>
                  <a:pt x="567412" y="405583"/>
                </a:lnTo>
                <a:lnTo>
                  <a:pt x="577631" y="405537"/>
                </a:lnTo>
                <a:lnTo>
                  <a:pt x="580360" y="408136"/>
                </a:lnTo>
                <a:lnTo>
                  <a:pt x="591209" y="452349"/>
                </a:lnTo>
                <a:lnTo>
                  <a:pt x="595016" y="503273"/>
                </a:lnTo>
                <a:lnTo>
                  <a:pt x="595743" y="528082"/>
                </a:lnTo>
                <a:close/>
              </a:path>
            </a:pathLst>
          </a:custGeom>
          <a:solidFill>
            <a:srgbClr val="ECB4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47480" y="749386"/>
            <a:ext cx="479425" cy="448945"/>
          </a:xfrm>
          <a:custGeom>
            <a:avLst/>
            <a:gdLst/>
            <a:ahLst/>
            <a:cxnLst/>
            <a:rect l="l" t="t" r="r" b="b"/>
            <a:pathLst>
              <a:path w="479425" h="448944">
                <a:moveTo>
                  <a:pt x="479133" y="273579"/>
                </a:moveTo>
                <a:lnTo>
                  <a:pt x="479133" y="285275"/>
                </a:lnTo>
                <a:lnTo>
                  <a:pt x="478467" y="289218"/>
                </a:lnTo>
                <a:lnTo>
                  <a:pt x="476758" y="290920"/>
                </a:lnTo>
                <a:lnTo>
                  <a:pt x="475279" y="297373"/>
                </a:lnTo>
                <a:lnTo>
                  <a:pt x="468071" y="338511"/>
                </a:lnTo>
                <a:lnTo>
                  <a:pt x="449753" y="383855"/>
                </a:lnTo>
                <a:lnTo>
                  <a:pt x="418954" y="421582"/>
                </a:lnTo>
                <a:lnTo>
                  <a:pt x="402415" y="431676"/>
                </a:lnTo>
                <a:lnTo>
                  <a:pt x="397134" y="434409"/>
                </a:lnTo>
                <a:lnTo>
                  <a:pt x="342863" y="447764"/>
                </a:lnTo>
                <a:lnTo>
                  <a:pt x="332142" y="448411"/>
                </a:lnTo>
                <a:lnTo>
                  <a:pt x="323841" y="448335"/>
                </a:lnTo>
                <a:lnTo>
                  <a:pt x="317959" y="447537"/>
                </a:lnTo>
                <a:lnTo>
                  <a:pt x="314498" y="446017"/>
                </a:lnTo>
                <a:lnTo>
                  <a:pt x="312030" y="443955"/>
                </a:lnTo>
                <a:lnTo>
                  <a:pt x="308488" y="443193"/>
                </a:lnTo>
                <a:lnTo>
                  <a:pt x="306613" y="444357"/>
                </a:lnTo>
                <a:lnTo>
                  <a:pt x="304728" y="445478"/>
                </a:lnTo>
                <a:lnTo>
                  <a:pt x="297873" y="443909"/>
                </a:lnTo>
                <a:lnTo>
                  <a:pt x="284873" y="437725"/>
                </a:lnTo>
                <a:lnTo>
                  <a:pt x="277165" y="435216"/>
                </a:lnTo>
                <a:lnTo>
                  <a:pt x="274207" y="435260"/>
                </a:lnTo>
                <a:lnTo>
                  <a:pt x="271249" y="435260"/>
                </a:lnTo>
                <a:lnTo>
                  <a:pt x="266999" y="432662"/>
                </a:lnTo>
                <a:lnTo>
                  <a:pt x="262426" y="426208"/>
                </a:lnTo>
                <a:lnTo>
                  <a:pt x="258394" y="424417"/>
                </a:lnTo>
                <a:lnTo>
                  <a:pt x="253103" y="426432"/>
                </a:lnTo>
                <a:lnTo>
                  <a:pt x="250144" y="424954"/>
                </a:lnTo>
                <a:lnTo>
                  <a:pt x="249030" y="421996"/>
                </a:lnTo>
                <a:lnTo>
                  <a:pt x="247905" y="419128"/>
                </a:lnTo>
                <a:lnTo>
                  <a:pt x="244947" y="416753"/>
                </a:lnTo>
                <a:lnTo>
                  <a:pt x="239842" y="416753"/>
                </a:lnTo>
                <a:lnTo>
                  <a:pt x="236884" y="414423"/>
                </a:lnTo>
                <a:lnTo>
                  <a:pt x="235759" y="411600"/>
                </a:lnTo>
                <a:lnTo>
                  <a:pt x="234686" y="408776"/>
                </a:lnTo>
                <a:lnTo>
                  <a:pt x="231280" y="405461"/>
                </a:lnTo>
                <a:lnTo>
                  <a:pt x="183753" y="360161"/>
                </a:lnTo>
                <a:lnTo>
                  <a:pt x="146026" y="318514"/>
                </a:lnTo>
                <a:lnTo>
                  <a:pt x="105849" y="272662"/>
                </a:lnTo>
                <a:lnTo>
                  <a:pt x="69138" y="229253"/>
                </a:lnTo>
                <a:lnTo>
                  <a:pt x="41812" y="194933"/>
                </a:lnTo>
                <a:lnTo>
                  <a:pt x="15669" y="156971"/>
                </a:lnTo>
                <a:lnTo>
                  <a:pt x="0" y="124846"/>
                </a:lnTo>
                <a:lnTo>
                  <a:pt x="2375" y="121665"/>
                </a:lnTo>
                <a:lnTo>
                  <a:pt x="15062" y="112926"/>
                </a:lnTo>
                <a:lnTo>
                  <a:pt x="22113" y="107754"/>
                </a:lnTo>
                <a:lnTo>
                  <a:pt x="29874" y="101561"/>
                </a:lnTo>
                <a:lnTo>
                  <a:pt x="37410" y="95124"/>
                </a:lnTo>
                <a:lnTo>
                  <a:pt x="43781" y="89220"/>
                </a:lnTo>
                <a:lnTo>
                  <a:pt x="50449" y="83128"/>
                </a:lnTo>
                <a:lnTo>
                  <a:pt x="58782" y="76180"/>
                </a:lnTo>
                <a:lnTo>
                  <a:pt x="67726" y="69231"/>
                </a:lnTo>
                <a:lnTo>
                  <a:pt x="76228" y="63139"/>
                </a:lnTo>
                <a:lnTo>
                  <a:pt x="84690" y="57117"/>
                </a:lnTo>
                <a:lnTo>
                  <a:pt x="93573" y="50357"/>
                </a:lnTo>
                <a:lnTo>
                  <a:pt x="101818" y="43680"/>
                </a:lnTo>
                <a:lnTo>
                  <a:pt x="108364" y="37911"/>
                </a:lnTo>
                <a:lnTo>
                  <a:pt x="115489" y="31189"/>
                </a:lnTo>
                <a:lnTo>
                  <a:pt x="122614" y="26528"/>
                </a:lnTo>
                <a:lnTo>
                  <a:pt x="125791" y="28499"/>
                </a:lnTo>
                <a:lnTo>
                  <a:pt x="125655" y="25453"/>
                </a:lnTo>
                <a:lnTo>
                  <a:pt x="121666" y="15011"/>
                </a:lnTo>
                <a:lnTo>
                  <a:pt x="121718" y="10127"/>
                </a:lnTo>
                <a:lnTo>
                  <a:pt x="123999" y="5914"/>
                </a:lnTo>
                <a:lnTo>
                  <a:pt x="127041" y="178"/>
                </a:lnTo>
                <a:lnTo>
                  <a:pt x="128343" y="0"/>
                </a:lnTo>
                <a:lnTo>
                  <a:pt x="143624" y="6407"/>
                </a:lnTo>
                <a:lnTo>
                  <a:pt x="153176" y="8514"/>
                </a:lnTo>
                <a:lnTo>
                  <a:pt x="159134" y="8648"/>
                </a:lnTo>
                <a:lnTo>
                  <a:pt x="164841" y="9503"/>
                </a:lnTo>
                <a:lnTo>
                  <a:pt x="170718" y="11819"/>
                </a:lnTo>
                <a:lnTo>
                  <a:pt x="177032" y="15732"/>
                </a:lnTo>
                <a:lnTo>
                  <a:pt x="184051" y="21375"/>
                </a:lnTo>
                <a:lnTo>
                  <a:pt x="190981" y="27197"/>
                </a:lnTo>
                <a:lnTo>
                  <a:pt x="199436" y="33838"/>
                </a:lnTo>
                <a:lnTo>
                  <a:pt x="208353" y="40488"/>
                </a:lnTo>
                <a:lnTo>
                  <a:pt x="216665" y="46335"/>
                </a:lnTo>
                <a:lnTo>
                  <a:pt x="224759" y="52177"/>
                </a:lnTo>
                <a:lnTo>
                  <a:pt x="230190" y="56978"/>
                </a:lnTo>
                <a:lnTo>
                  <a:pt x="233017" y="60804"/>
                </a:lnTo>
                <a:lnTo>
                  <a:pt x="233301" y="63722"/>
                </a:lnTo>
                <a:lnTo>
                  <a:pt x="232217" y="66546"/>
                </a:lnTo>
                <a:lnTo>
                  <a:pt x="236436" y="74655"/>
                </a:lnTo>
                <a:lnTo>
                  <a:pt x="243332" y="83080"/>
                </a:lnTo>
                <a:lnTo>
                  <a:pt x="249596" y="91095"/>
                </a:lnTo>
                <a:lnTo>
                  <a:pt x="252676" y="96580"/>
                </a:lnTo>
                <a:lnTo>
                  <a:pt x="253100" y="101041"/>
                </a:lnTo>
                <a:lnTo>
                  <a:pt x="251394" y="105980"/>
                </a:lnTo>
                <a:lnTo>
                  <a:pt x="250172" y="113327"/>
                </a:lnTo>
                <a:lnTo>
                  <a:pt x="272847" y="144742"/>
                </a:lnTo>
                <a:lnTo>
                  <a:pt x="304946" y="180145"/>
                </a:lnTo>
                <a:lnTo>
                  <a:pt x="343614" y="220644"/>
                </a:lnTo>
                <a:lnTo>
                  <a:pt x="386173" y="246220"/>
                </a:lnTo>
                <a:lnTo>
                  <a:pt x="392961" y="249888"/>
                </a:lnTo>
                <a:lnTo>
                  <a:pt x="397665" y="252472"/>
                </a:lnTo>
                <a:lnTo>
                  <a:pt x="402144" y="254981"/>
                </a:lnTo>
                <a:lnTo>
                  <a:pt x="410217" y="257042"/>
                </a:lnTo>
                <a:lnTo>
                  <a:pt x="420967" y="257132"/>
                </a:lnTo>
                <a:lnTo>
                  <a:pt x="431769" y="260089"/>
                </a:lnTo>
                <a:lnTo>
                  <a:pt x="447363" y="267169"/>
                </a:lnTo>
                <a:lnTo>
                  <a:pt x="457175" y="270083"/>
                </a:lnTo>
                <a:lnTo>
                  <a:pt x="473581" y="270083"/>
                </a:lnTo>
                <a:lnTo>
                  <a:pt x="479133" y="273579"/>
                </a:lnTo>
                <a:close/>
              </a:path>
            </a:pathLst>
          </a:custGeom>
          <a:solidFill>
            <a:srgbClr val="ECB4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825112" y="0"/>
            <a:ext cx="1424305" cy="1016000"/>
            <a:chOff x="1825112" y="0"/>
            <a:chExt cx="1424305" cy="1016000"/>
          </a:xfrm>
        </p:grpSpPr>
        <p:sp>
          <p:nvSpPr>
            <p:cNvPr id="6" name="object 6"/>
            <p:cNvSpPr/>
            <p:nvPr/>
          </p:nvSpPr>
          <p:spPr>
            <a:xfrm>
              <a:off x="2286502" y="715954"/>
              <a:ext cx="290830" cy="300355"/>
            </a:xfrm>
            <a:custGeom>
              <a:avLst/>
              <a:gdLst/>
              <a:ahLst/>
              <a:cxnLst/>
              <a:rect l="l" t="t" r="r" b="b"/>
              <a:pathLst>
                <a:path w="290830" h="300355">
                  <a:moveTo>
                    <a:pt x="22802" y="160158"/>
                  </a:moveTo>
                  <a:lnTo>
                    <a:pt x="22802" y="182923"/>
                  </a:lnTo>
                  <a:lnTo>
                    <a:pt x="21864" y="178307"/>
                  </a:lnTo>
                  <a:lnTo>
                    <a:pt x="19979" y="174723"/>
                  </a:lnTo>
                  <a:lnTo>
                    <a:pt x="13260" y="132957"/>
                  </a:lnTo>
                  <a:lnTo>
                    <a:pt x="11781" y="127446"/>
                  </a:lnTo>
                  <a:lnTo>
                    <a:pt x="8468" y="127446"/>
                  </a:lnTo>
                  <a:lnTo>
                    <a:pt x="5281" y="125025"/>
                  </a:lnTo>
                  <a:lnTo>
                    <a:pt x="0" y="117811"/>
                  </a:lnTo>
                  <a:lnTo>
                    <a:pt x="583" y="114136"/>
                  </a:lnTo>
                  <a:lnTo>
                    <a:pt x="9812" y="96032"/>
                  </a:lnTo>
                  <a:lnTo>
                    <a:pt x="14020" y="89130"/>
                  </a:lnTo>
                  <a:lnTo>
                    <a:pt x="16895" y="86979"/>
                  </a:lnTo>
                  <a:lnTo>
                    <a:pt x="17833" y="84784"/>
                  </a:lnTo>
                  <a:lnTo>
                    <a:pt x="17833" y="77136"/>
                  </a:lnTo>
                  <a:lnTo>
                    <a:pt x="19684" y="73469"/>
                  </a:lnTo>
                  <a:lnTo>
                    <a:pt x="21010" y="72286"/>
                  </a:lnTo>
                  <a:lnTo>
                    <a:pt x="21010" y="157963"/>
                  </a:lnTo>
                  <a:lnTo>
                    <a:pt x="22489" y="160158"/>
                  </a:lnTo>
                  <a:lnTo>
                    <a:pt x="22802" y="160158"/>
                  </a:lnTo>
                  <a:close/>
                </a:path>
                <a:path w="290830" h="300355">
                  <a:moveTo>
                    <a:pt x="17833" y="77136"/>
                  </a:moveTo>
                  <a:lnTo>
                    <a:pt x="17833" y="84784"/>
                  </a:lnTo>
                  <a:lnTo>
                    <a:pt x="17520" y="83170"/>
                  </a:lnTo>
                  <a:lnTo>
                    <a:pt x="17386" y="78021"/>
                  </a:lnTo>
                  <a:lnTo>
                    <a:pt x="17833" y="77136"/>
                  </a:lnTo>
                  <a:close/>
                </a:path>
                <a:path w="290830" h="300355">
                  <a:moveTo>
                    <a:pt x="27552" y="138827"/>
                  </a:moveTo>
                  <a:lnTo>
                    <a:pt x="27552" y="152585"/>
                  </a:lnTo>
                  <a:lnTo>
                    <a:pt x="26072" y="150389"/>
                  </a:lnTo>
                  <a:lnTo>
                    <a:pt x="22489" y="150389"/>
                  </a:lnTo>
                  <a:lnTo>
                    <a:pt x="21010" y="152585"/>
                  </a:lnTo>
                  <a:lnTo>
                    <a:pt x="21010" y="141965"/>
                  </a:lnTo>
                  <a:lnTo>
                    <a:pt x="22489" y="143354"/>
                  </a:lnTo>
                  <a:lnTo>
                    <a:pt x="26072" y="141114"/>
                  </a:lnTo>
                  <a:lnTo>
                    <a:pt x="27552" y="138827"/>
                  </a:lnTo>
                  <a:close/>
                </a:path>
                <a:path w="290830" h="300355">
                  <a:moveTo>
                    <a:pt x="34093" y="165265"/>
                  </a:moveTo>
                  <a:lnTo>
                    <a:pt x="34093" y="175395"/>
                  </a:lnTo>
                  <a:lnTo>
                    <a:pt x="32708" y="173323"/>
                  </a:lnTo>
                  <a:lnTo>
                    <a:pt x="29031" y="173199"/>
                  </a:lnTo>
                  <a:lnTo>
                    <a:pt x="27552" y="175395"/>
                  </a:lnTo>
                  <a:lnTo>
                    <a:pt x="27552" y="135512"/>
                  </a:lnTo>
                  <a:lnTo>
                    <a:pt x="26072" y="134123"/>
                  </a:lnTo>
                  <a:lnTo>
                    <a:pt x="22489" y="134123"/>
                  </a:lnTo>
                  <a:lnTo>
                    <a:pt x="21010" y="136407"/>
                  </a:lnTo>
                  <a:lnTo>
                    <a:pt x="21010" y="72286"/>
                  </a:lnTo>
                  <a:lnTo>
                    <a:pt x="25237" y="68513"/>
                  </a:lnTo>
                  <a:lnTo>
                    <a:pt x="34052" y="62690"/>
                  </a:lnTo>
                  <a:lnTo>
                    <a:pt x="34052" y="165223"/>
                  </a:lnTo>
                  <a:close/>
                </a:path>
                <a:path w="290830" h="300355">
                  <a:moveTo>
                    <a:pt x="27552" y="157963"/>
                  </a:moveTo>
                  <a:lnTo>
                    <a:pt x="27552" y="195962"/>
                  </a:lnTo>
                  <a:lnTo>
                    <a:pt x="26031" y="192154"/>
                  </a:lnTo>
                  <a:lnTo>
                    <a:pt x="22218" y="189779"/>
                  </a:lnTo>
                  <a:lnTo>
                    <a:pt x="21281" y="187135"/>
                  </a:lnTo>
                  <a:lnTo>
                    <a:pt x="22802" y="182923"/>
                  </a:lnTo>
                  <a:lnTo>
                    <a:pt x="22802" y="160158"/>
                  </a:lnTo>
                  <a:lnTo>
                    <a:pt x="26072" y="160158"/>
                  </a:lnTo>
                  <a:lnTo>
                    <a:pt x="27552" y="157963"/>
                  </a:lnTo>
                  <a:close/>
                </a:path>
                <a:path w="290830" h="300355">
                  <a:moveTo>
                    <a:pt x="33874" y="181100"/>
                  </a:moveTo>
                  <a:lnTo>
                    <a:pt x="33874" y="208107"/>
                  </a:lnTo>
                  <a:lnTo>
                    <a:pt x="33249" y="205732"/>
                  </a:lnTo>
                  <a:lnTo>
                    <a:pt x="29124" y="205732"/>
                  </a:lnTo>
                  <a:lnTo>
                    <a:pt x="27552" y="202863"/>
                  </a:lnTo>
                  <a:lnTo>
                    <a:pt x="27552" y="180773"/>
                  </a:lnTo>
                  <a:lnTo>
                    <a:pt x="29031" y="182968"/>
                  </a:lnTo>
                  <a:lnTo>
                    <a:pt x="32708" y="182843"/>
                  </a:lnTo>
                  <a:lnTo>
                    <a:pt x="33874" y="181100"/>
                  </a:lnTo>
                  <a:close/>
                </a:path>
                <a:path w="290830" h="300355">
                  <a:moveTo>
                    <a:pt x="290569" y="123198"/>
                  </a:moveTo>
                  <a:lnTo>
                    <a:pt x="289488" y="128521"/>
                  </a:lnTo>
                  <a:lnTo>
                    <a:pt x="288363" y="129642"/>
                  </a:lnTo>
                  <a:lnTo>
                    <a:pt x="286884" y="135376"/>
                  </a:lnTo>
                  <a:lnTo>
                    <a:pt x="285540" y="147207"/>
                  </a:lnTo>
                  <a:lnTo>
                    <a:pt x="282811" y="157559"/>
                  </a:lnTo>
                  <a:lnTo>
                    <a:pt x="277426" y="171048"/>
                  </a:lnTo>
                  <a:lnTo>
                    <a:pt x="275238" y="178756"/>
                  </a:lnTo>
                  <a:lnTo>
                    <a:pt x="275238" y="181400"/>
                  </a:lnTo>
                  <a:lnTo>
                    <a:pt x="274451" y="185002"/>
                  </a:lnTo>
                  <a:lnTo>
                    <a:pt x="272305" y="191258"/>
                  </a:lnTo>
                  <a:lnTo>
                    <a:pt x="269125" y="199297"/>
                  </a:lnTo>
                  <a:lnTo>
                    <a:pt x="265238" y="208243"/>
                  </a:lnTo>
                  <a:lnTo>
                    <a:pt x="253579" y="234282"/>
                  </a:lnTo>
                  <a:lnTo>
                    <a:pt x="245491" y="253183"/>
                  </a:lnTo>
                  <a:lnTo>
                    <a:pt x="240477" y="266161"/>
                  </a:lnTo>
                  <a:lnTo>
                    <a:pt x="238040" y="274430"/>
                  </a:lnTo>
                  <a:lnTo>
                    <a:pt x="237092" y="279001"/>
                  </a:lnTo>
                  <a:lnTo>
                    <a:pt x="232749" y="286932"/>
                  </a:lnTo>
                  <a:lnTo>
                    <a:pt x="213259" y="299781"/>
                  </a:lnTo>
                  <a:lnTo>
                    <a:pt x="205061" y="298808"/>
                  </a:lnTo>
                  <a:lnTo>
                    <a:pt x="159625" y="286014"/>
                  </a:lnTo>
                  <a:lnTo>
                    <a:pt x="104135" y="265154"/>
                  </a:lnTo>
                  <a:lnTo>
                    <a:pt x="66906" y="238714"/>
                  </a:lnTo>
                  <a:lnTo>
                    <a:pt x="60624" y="233919"/>
                  </a:lnTo>
                  <a:lnTo>
                    <a:pt x="59239" y="234323"/>
                  </a:lnTo>
                  <a:lnTo>
                    <a:pt x="57854" y="234771"/>
                  </a:lnTo>
                  <a:lnTo>
                    <a:pt x="55874" y="232933"/>
                  </a:lnTo>
                  <a:lnTo>
                    <a:pt x="53770" y="227511"/>
                  </a:lnTo>
                  <a:lnTo>
                    <a:pt x="51708" y="226032"/>
                  </a:lnTo>
                  <a:lnTo>
                    <a:pt x="48801" y="227825"/>
                  </a:lnTo>
                  <a:lnTo>
                    <a:pt x="44760" y="224957"/>
                  </a:lnTo>
                  <a:lnTo>
                    <a:pt x="37770" y="216084"/>
                  </a:lnTo>
                  <a:lnTo>
                    <a:pt x="34093" y="213562"/>
                  </a:lnTo>
                  <a:lnTo>
                    <a:pt x="33874" y="213484"/>
                  </a:lnTo>
                  <a:lnTo>
                    <a:pt x="32624" y="214778"/>
                  </a:lnTo>
                  <a:lnTo>
                    <a:pt x="31499" y="215905"/>
                  </a:lnTo>
                  <a:lnTo>
                    <a:pt x="31458" y="214426"/>
                  </a:lnTo>
                  <a:lnTo>
                    <a:pt x="33874" y="208107"/>
                  </a:lnTo>
                  <a:lnTo>
                    <a:pt x="33874" y="181100"/>
                  </a:lnTo>
                  <a:lnTo>
                    <a:pt x="34093" y="180773"/>
                  </a:lnTo>
                  <a:lnTo>
                    <a:pt x="34093" y="165265"/>
                  </a:lnTo>
                  <a:lnTo>
                    <a:pt x="35531" y="166701"/>
                  </a:lnTo>
                  <a:lnTo>
                    <a:pt x="39114" y="166701"/>
                  </a:lnTo>
                  <a:lnTo>
                    <a:pt x="40593" y="165223"/>
                  </a:lnTo>
                  <a:lnTo>
                    <a:pt x="40593" y="58555"/>
                  </a:lnTo>
                  <a:lnTo>
                    <a:pt x="57151" y="48154"/>
                  </a:lnTo>
                  <a:lnTo>
                    <a:pt x="75247" y="36263"/>
                  </a:lnTo>
                  <a:lnTo>
                    <a:pt x="89596" y="26171"/>
                  </a:lnTo>
                  <a:lnTo>
                    <a:pt x="100645" y="17566"/>
                  </a:lnTo>
                  <a:lnTo>
                    <a:pt x="107676" y="11695"/>
                  </a:lnTo>
                  <a:lnTo>
                    <a:pt x="116103" y="6899"/>
                  </a:lnTo>
                  <a:lnTo>
                    <a:pt x="122645" y="6899"/>
                  </a:lnTo>
                  <a:lnTo>
                    <a:pt x="125332" y="5063"/>
                  </a:lnTo>
                  <a:lnTo>
                    <a:pt x="125332" y="0"/>
                  </a:lnTo>
                  <a:lnTo>
                    <a:pt x="126280" y="178"/>
                  </a:lnTo>
                  <a:lnTo>
                    <a:pt x="128343" y="3405"/>
                  </a:lnTo>
                  <a:lnTo>
                    <a:pt x="129947" y="5959"/>
                  </a:lnTo>
                  <a:lnTo>
                    <a:pt x="133801" y="8424"/>
                  </a:lnTo>
                  <a:lnTo>
                    <a:pt x="136895" y="8872"/>
                  </a:lnTo>
                  <a:lnTo>
                    <a:pt x="142580" y="11030"/>
                  </a:lnTo>
                  <a:lnTo>
                    <a:pt x="145416" y="13108"/>
                  </a:lnTo>
                  <a:lnTo>
                    <a:pt x="145416" y="21465"/>
                  </a:lnTo>
                  <a:lnTo>
                    <a:pt x="147739" y="25318"/>
                  </a:lnTo>
                  <a:lnTo>
                    <a:pt x="149489" y="26080"/>
                  </a:lnTo>
                  <a:lnTo>
                    <a:pt x="150478" y="25139"/>
                  </a:lnTo>
                  <a:lnTo>
                    <a:pt x="151416" y="24197"/>
                  </a:lnTo>
                  <a:lnTo>
                    <a:pt x="155311" y="25139"/>
                  </a:lnTo>
                  <a:lnTo>
                    <a:pt x="162936" y="29350"/>
                  </a:lnTo>
                  <a:lnTo>
                    <a:pt x="167145" y="30785"/>
                  </a:lnTo>
                  <a:lnTo>
                    <a:pt x="169832" y="29979"/>
                  </a:lnTo>
                  <a:lnTo>
                    <a:pt x="170957" y="31143"/>
                  </a:lnTo>
                  <a:lnTo>
                    <a:pt x="170957" y="34729"/>
                  </a:lnTo>
                  <a:lnTo>
                    <a:pt x="172926" y="36208"/>
                  </a:lnTo>
                  <a:lnTo>
                    <a:pt x="175301" y="36297"/>
                  </a:lnTo>
                  <a:lnTo>
                    <a:pt x="181755" y="40243"/>
                  </a:lnTo>
                  <a:lnTo>
                    <a:pt x="191232" y="49309"/>
                  </a:lnTo>
                  <a:lnTo>
                    <a:pt x="199800" y="59342"/>
                  </a:lnTo>
                  <a:lnTo>
                    <a:pt x="203530" y="66187"/>
                  </a:lnTo>
                  <a:lnTo>
                    <a:pt x="206147" y="71259"/>
                  </a:lnTo>
                  <a:lnTo>
                    <a:pt x="206759" y="71764"/>
                  </a:lnTo>
                  <a:lnTo>
                    <a:pt x="206759" y="116331"/>
                  </a:lnTo>
                  <a:lnTo>
                    <a:pt x="208238" y="117811"/>
                  </a:lnTo>
                  <a:lnTo>
                    <a:pt x="211822" y="117811"/>
                  </a:lnTo>
                  <a:lnTo>
                    <a:pt x="213301" y="116331"/>
                  </a:lnTo>
                  <a:lnTo>
                    <a:pt x="213301" y="93565"/>
                  </a:lnTo>
                  <a:lnTo>
                    <a:pt x="214738" y="95001"/>
                  </a:lnTo>
                  <a:lnTo>
                    <a:pt x="218322" y="95001"/>
                  </a:lnTo>
                  <a:lnTo>
                    <a:pt x="219801" y="93523"/>
                  </a:lnTo>
                  <a:lnTo>
                    <a:pt x="219801" y="81240"/>
                  </a:lnTo>
                  <a:lnTo>
                    <a:pt x="226979" y="85571"/>
                  </a:lnTo>
                  <a:lnTo>
                    <a:pt x="269144" y="106906"/>
                  </a:lnTo>
                  <a:lnTo>
                    <a:pt x="284040" y="116186"/>
                  </a:lnTo>
                  <a:lnTo>
                    <a:pt x="290569" y="123198"/>
                  </a:lnTo>
                  <a:close/>
                </a:path>
                <a:path w="290830" h="300355">
                  <a:moveTo>
                    <a:pt x="40593" y="58555"/>
                  </a:moveTo>
                  <a:lnTo>
                    <a:pt x="40593" y="161638"/>
                  </a:lnTo>
                  <a:lnTo>
                    <a:pt x="39114" y="160158"/>
                  </a:lnTo>
                  <a:lnTo>
                    <a:pt x="35531" y="160158"/>
                  </a:lnTo>
                  <a:lnTo>
                    <a:pt x="34052" y="161638"/>
                  </a:lnTo>
                  <a:lnTo>
                    <a:pt x="34052" y="62690"/>
                  </a:lnTo>
                  <a:lnTo>
                    <a:pt x="34864" y="62153"/>
                  </a:lnTo>
                  <a:lnTo>
                    <a:pt x="40593" y="58555"/>
                  </a:lnTo>
                  <a:close/>
                </a:path>
                <a:path w="290830" h="300355">
                  <a:moveTo>
                    <a:pt x="150320" y="18319"/>
                  </a:moveTo>
                  <a:lnTo>
                    <a:pt x="148593" y="19896"/>
                  </a:lnTo>
                  <a:lnTo>
                    <a:pt x="146311" y="19896"/>
                  </a:lnTo>
                  <a:lnTo>
                    <a:pt x="145416" y="21465"/>
                  </a:lnTo>
                  <a:lnTo>
                    <a:pt x="145416" y="13108"/>
                  </a:lnTo>
                  <a:lnTo>
                    <a:pt x="147685" y="14771"/>
                  </a:lnTo>
                  <a:lnTo>
                    <a:pt x="150320" y="18319"/>
                  </a:lnTo>
                  <a:close/>
                </a:path>
                <a:path w="290830" h="300355">
                  <a:moveTo>
                    <a:pt x="213301" y="93565"/>
                  </a:moveTo>
                  <a:lnTo>
                    <a:pt x="213301" y="112747"/>
                  </a:lnTo>
                  <a:lnTo>
                    <a:pt x="211822" y="111268"/>
                  </a:lnTo>
                  <a:lnTo>
                    <a:pt x="208238" y="111268"/>
                  </a:lnTo>
                  <a:lnTo>
                    <a:pt x="206759" y="112747"/>
                  </a:lnTo>
                  <a:lnTo>
                    <a:pt x="206759" y="71764"/>
                  </a:lnTo>
                  <a:lnTo>
                    <a:pt x="213259" y="77134"/>
                  </a:lnTo>
                  <a:lnTo>
                    <a:pt x="213259" y="93523"/>
                  </a:lnTo>
                  <a:close/>
                </a:path>
                <a:path w="290830" h="300355">
                  <a:moveTo>
                    <a:pt x="219801" y="81240"/>
                  </a:moveTo>
                  <a:lnTo>
                    <a:pt x="219801" y="89938"/>
                  </a:lnTo>
                  <a:lnTo>
                    <a:pt x="218322" y="88459"/>
                  </a:lnTo>
                  <a:lnTo>
                    <a:pt x="214738" y="88459"/>
                  </a:lnTo>
                  <a:lnTo>
                    <a:pt x="213259" y="89938"/>
                  </a:lnTo>
                  <a:lnTo>
                    <a:pt x="213259" y="77134"/>
                  </a:lnTo>
                  <a:lnTo>
                    <a:pt x="213975" y="77726"/>
                  </a:lnTo>
                  <a:lnTo>
                    <a:pt x="219801" y="81240"/>
                  </a:lnTo>
                  <a:close/>
                </a:path>
              </a:pathLst>
            </a:custGeom>
            <a:solidFill>
              <a:srgbClr val="ECB4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5112" y="0"/>
              <a:ext cx="1423824" cy="69654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97623" y="0"/>
              <a:ext cx="99060" cy="36195"/>
            </a:xfrm>
            <a:custGeom>
              <a:avLst/>
              <a:gdLst/>
              <a:ahLst/>
              <a:cxnLst/>
              <a:rect l="l" t="t" r="r" b="b"/>
              <a:pathLst>
                <a:path w="99060" h="36195">
                  <a:moveTo>
                    <a:pt x="87199" y="22796"/>
                  </a:moveTo>
                  <a:lnTo>
                    <a:pt x="87199" y="35932"/>
                  </a:lnTo>
                  <a:lnTo>
                    <a:pt x="85945" y="36000"/>
                  </a:lnTo>
                  <a:lnTo>
                    <a:pt x="42908" y="28176"/>
                  </a:lnTo>
                  <a:lnTo>
                    <a:pt x="22939" y="16348"/>
                  </a:lnTo>
                  <a:lnTo>
                    <a:pt x="14514" y="9984"/>
                  </a:lnTo>
                  <a:lnTo>
                    <a:pt x="7344" y="5328"/>
                  </a:lnTo>
                  <a:lnTo>
                    <a:pt x="930" y="739"/>
                  </a:lnTo>
                  <a:lnTo>
                    <a:pt x="0" y="0"/>
                  </a:lnTo>
                  <a:lnTo>
                    <a:pt x="58429" y="0"/>
                  </a:lnTo>
                  <a:lnTo>
                    <a:pt x="58429" y="24005"/>
                  </a:lnTo>
                  <a:lnTo>
                    <a:pt x="59102" y="25484"/>
                  </a:lnTo>
                  <a:lnTo>
                    <a:pt x="62866" y="25484"/>
                  </a:lnTo>
                  <a:lnTo>
                    <a:pt x="64435" y="24005"/>
                  </a:lnTo>
                  <a:lnTo>
                    <a:pt x="64435" y="0"/>
                  </a:lnTo>
                  <a:lnTo>
                    <a:pt x="77430" y="0"/>
                  </a:lnTo>
                  <a:lnTo>
                    <a:pt x="77430" y="1151"/>
                  </a:lnTo>
                  <a:lnTo>
                    <a:pt x="78775" y="2630"/>
                  </a:lnTo>
                  <a:lnTo>
                    <a:pt x="81956" y="2630"/>
                  </a:lnTo>
                  <a:lnTo>
                    <a:pt x="81956" y="15276"/>
                  </a:lnTo>
                  <a:lnTo>
                    <a:pt x="82808" y="18942"/>
                  </a:lnTo>
                  <a:lnTo>
                    <a:pt x="85945" y="18942"/>
                  </a:lnTo>
                  <a:lnTo>
                    <a:pt x="87199" y="22796"/>
                  </a:lnTo>
                  <a:close/>
                </a:path>
                <a:path w="99060" h="36195">
                  <a:moveTo>
                    <a:pt x="64435" y="0"/>
                  </a:moveTo>
                  <a:lnTo>
                    <a:pt x="64435" y="20421"/>
                  </a:lnTo>
                  <a:lnTo>
                    <a:pt x="63808" y="18942"/>
                  </a:lnTo>
                  <a:lnTo>
                    <a:pt x="62194" y="18942"/>
                  </a:lnTo>
                  <a:lnTo>
                    <a:pt x="60670" y="20421"/>
                  </a:lnTo>
                  <a:lnTo>
                    <a:pt x="58429" y="24005"/>
                  </a:lnTo>
                  <a:lnTo>
                    <a:pt x="58429" y="0"/>
                  </a:lnTo>
                  <a:lnTo>
                    <a:pt x="64435" y="0"/>
                  </a:lnTo>
                  <a:close/>
                </a:path>
                <a:path w="99060" h="36195">
                  <a:moveTo>
                    <a:pt x="82942" y="6307"/>
                  </a:moveTo>
                  <a:lnTo>
                    <a:pt x="81956" y="15276"/>
                  </a:lnTo>
                  <a:lnTo>
                    <a:pt x="81956" y="2630"/>
                  </a:lnTo>
                  <a:lnTo>
                    <a:pt x="82942" y="6307"/>
                  </a:lnTo>
                  <a:close/>
                </a:path>
                <a:path w="99060" h="36195">
                  <a:moveTo>
                    <a:pt x="98908" y="0"/>
                  </a:moveTo>
                  <a:lnTo>
                    <a:pt x="94799" y="5295"/>
                  </a:lnTo>
                  <a:lnTo>
                    <a:pt x="90616" y="8570"/>
                  </a:lnTo>
                  <a:lnTo>
                    <a:pt x="88063" y="7677"/>
                  </a:lnTo>
                  <a:lnTo>
                    <a:pt x="87199" y="2588"/>
                  </a:lnTo>
                  <a:lnTo>
                    <a:pt x="87199" y="0"/>
                  </a:lnTo>
                  <a:lnTo>
                    <a:pt x="98908" y="0"/>
                  </a:lnTo>
                  <a:close/>
                </a:path>
              </a:pathLst>
            </a:custGeom>
            <a:solidFill>
              <a:srgbClr val="ECB4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179322" y="0"/>
            <a:ext cx="589280" cy="511809"/>
          </a:xfrm>
          <a:custGeom>
            <a:avLst/>
            <a:gdLst/>
            <a:ahLst/>
            <a:cxnLst/>
            <a:rect l="l" t="t" r="r" b="b"/>
            <a:pathLst>
              <a:path w="589280" h="511809">
                <a:moveTo>
                  <a:pt x="19050" y="0"/>
                </a:moveTo>
                <a:lnTo>
                  <a:pt x="19050" y="51661"/>
                </a:lnTo>
                <a:lnTo>
                  <a:pt x="16510" y="47400"/>
                </a:lnTo>
                <a:lnTo>
                  <a:pt x="1270" y="31130"/>
                </a:lnTo>
                <a:lnTo>
                  <a:pt x="0" y="27640"/>
                </a:lnTo>
                <a:lnTo>
                  <a:pt x="1270" y="20025"/>
                </a:lnTo>
                <a:lnTo>
                  <a:pt x="5080" y="5003"/>
                </a:lnTo>
                <a:lnTo>
                  <a:pt x="5080" y="0"/>
                </a:lnTo>
                <a:lnTo>
                  <a:pt x="19050" y="0"/>
                </a:lnTo>
                <a:close/>
              </a:path>
              <a:path w="589280" h="511809">
                <a:moveTo>
                  <a:pt x="455930" y="192954"/>
                </a:moveTo>
                <a:lnTo>
                  <a:pt x="455930" y="405003"/>
                </a:lnTo>
                <a:lnTo>
                  <a:pt x="454660" y="403524"/>
                </a:lnTo>
                <a:lnTo>
                  <a:pt x="450850" y="403524"/>
                </a:lnTo>
                <a:lnTo>
                  <a:pt x="449580" y="405003"/>
                </a:lnTo>
                <a:lnTo>
                  <a:pt x="449580" y="485711"/>
                </a:lnTo>
                <a:lnTo>
                  <a:pt x="447040" y="487545"/>
                </a:lnTo>
                <a:lnTo>
                  <a:pt x="441960" y="487545"/>
                </a:lnTo>
                <a:lnTo>
                  <a:pt x="436880" y="487006"/>
                </a:lnTo>
                <a:lnTo>
                  <a:pt x="431800" y="484175"/>
                </a:lnTo>
                <a:lnTo>
                  <a:pt x="424180" y="477226"/>
                </a:lnTo>
                <a:lnTo>
                  <a:pt x="412750" y="464337"/>
                </a:lnTo>
                <a:lnTo>
                  <a:pt x="407670" y="458746"/>
                </a:lnTo>
                <a:lnTo>
                  <a:pt x="402590" y="452866"/>
                </a:lnTo>
                <a:lnTo>
                  <a:pt x="397510" y="447399"/>
                </a:lnTo>
                <a:lnTo>
                  <a:pt x="393700" y="443045"/>
                </a:lnTo>
                <a:lnTo>
                  <a:pt x="388620" y="438537"/>
                </a:lnTo>
                <a:lnTo>
                  <a:pt x="384810" y="432652"/>
                </a:lnTo>
                <a:lnTo>
                  <a:pt x="379730" y="426161"/>
                </a:lnTo>
                <a:lnTo>
                  <a:pt x="374650" y="419837"/>
                </a:lnTo>
                <a:lnTo>
                  <a:pt x="369570" y="412378"/>
                </a:lnTo>
                <a:lnTo>
                  <a:pt x="361950" y="402848"/>
                </a:lnTo>
                <a:lnTo>
                  <a:pt x="354330" y="392469"/>
                </a:lnTo>
                <a:lnTo>
                  <a:pt x="276860" y="305879"/>
                </a:lnTo>
                <a:lnTo>
                  <a:pt x="254000" y="281142"/>
                </a:lnTo>
                <a:lnTo>
                  <a:pt x="229870" y="253538"/>
                </a:lnTo>
                <a:lnTo>
                  <a:pt x="205740" y="226438"/>
                </a:lnTo>
                <a:lnTo>
                  <a:pt x="185420" y="203212"/>
                </a:lnTo>
                <a:lnTo>
                  <a:pt x="142240" y="154735"/>
                </a:lnTo>
                <a:lnTo>
                  <a:pt x="106680" y="117157"/>
                </a:lnTo>
                <a:lnTo>
                  <a:pt x="81280" y="92862"/>
                </a:lnTo>
                <a:lnTo>
                  <a:pt x="68580" y="84234"/>
                </a:lnTo>
                <a:lnTo>
                  <a:pt x="64770" y="84234"/>
                </a:lnTo>
                <a:lnTo>
                  <a:pt x="58420" y="80567"/>
                </a:lnTo>
                <a:lnTo>
                  <a:pt x="46990" y="71598"/>
                </a:lnTo>
                <a:lnTo>
                  <a:pt x="41910" y="67921"/>
                </a:lnTo>
                <a:lnTo>
                  <a:pt x="38100" y="67921"/>
                </a:lnTo>
                <a:lnTo>
                  <a:pt x="34290" y="65015"/>
                </a:lnTo>
                <a:lnTo>
                  <a:pt x="30480" y="61473"/>
                </a:lnTo>
                <a:lnTo>
                  <a:pt x="27940" y="57932"/>
                </a:lnTo>
                <a:lnTo>
                  <a:pt x="24130" y="55650"/>
                </a:lnTo>
                <a:lnTo>
                  <a:pt x="21590" y="57078"/>
                </a:lnTo>
                <a:lnTo>
                  <a:pt x="19050" y="56359"/>
                </a:lnTo>
                <a:lnTo>
                  <a:pt x="11430" y="52109"/>
                </a:lnTo>
                <a:lnTo>
                  <a:pt x="11430" y="51702"/>
                </a:lnTo>
                <a:lnTo>
                  <a:pt x="19050" y="51661"/>
                </a:lnTo>
                <a:lnTo>
                  <a:pt x="19050" y="0"/>
                </a:lnTo>
                <a:lnTo>
                  <a:pt x="191770" y="0"/>
                </a:lnTo>
                <a:lnTo>
                  <a:pt x="191770" y="33828"/>
                </a:lnTo>
                <a:lnTo>
                  <a:pt x="193040" y="35296"/>
                </a:lnTo>
                <a:lnTo>
                  <a:pt x="196850" y="35296"/>
                </a:lnTo>
                <a:lnTo>
                  <a:pt x="198120" y="33828"/>
                </a:lnTo>
                <a:lnTo>
                  <a:pt x="198120" y="0"/>
                </a:lnTo>
                <a:lnTo>
                  <a:pt x="284480" y="0"/>
                </a:lnTo>
                <a:lnTo>
                  <a:pt x="295910" y="11497"/>
                </a:lnTo>
                <a:lnTo>
                  <a:pt x="332740" y="52419"/>
                </a:lnTo>
                <a:lnTo>
                  <a:pt x="349250" y="72494"/>
                </a:lnTo>
                <a:lnTo>
                  <a:pt x="367030" y="92159"/>
                </a:lnTo>
                <a:lnTo>
                  <a:pt x="384810" y="112215"/>
                </a:lnTo>
                <a:lnTo>
                  <a:pt x="401320" y="130314"/>
                </a:lnTo>
                <a:lnTo>
                  <a:pt x="410210" y="141043"/>
                </a:lnTo>
                <a:lnTo>
                  <a:pt x="410210" y="398774"/>
                </a:lnTo>
                <a:lnTo>
                  <a:pt x="411480" y="400253"/>
                </a:lnTo>
                <a:lnTo>
                  <a:pt x="415290" y="400253"/>
                </a:lnTo>
                <a:lnTo>
                  <a:pt x="416560" y="398774"/>
                </a:lnTo>
                <a:lnTo>
                  <a:pt x="416560" y="148620"/>
                </a:lnTo>
                <a:lnTo>
                  <a:pt x="421640" y="154636"/>
                </a:lnTo>
                <a:lnTo>
                  <a:pt x="426720" y="160779"/>
                </a:lnTo>
                <a:lnTo>
                  <a:pt x="426720" y="307577"/>
                </a:lnTo>
                <a:lnTo>
                  <a:pt x="427990" y="309056"/>
                </a:lnTo>
                <a:lnTo>
                  <a:pt x="431800" y="309056"/>
                </a:lnTo>
                <a:lnTo>
                  <a:pt x="433070" y="307577"/>
                </a:lnTo>
                <a:lnTo>
                  <a:pt x="433070" y="169030"/>
                </a:lnTo>
                <a:lnTo>
                  <a:pt x="434340" y="170757"/>
                </a:lnTo>
                <a:lnTo>
                  <a:pt x="436880" y="174358"/>
                </a:lnTo>
                <a:lnTo>
                  <a:pt x="436880" y="176504"/>
                </a:lnTo>
                <a:lnTo>
                  <a:pt x="438150" y="178744"/>
                </a:lnTo>
                <a:lnTo>
                  <a:pt x="440690" y="179327"/>
                </a:lnTo>
                <a:lnTo>
                  <a:pt x="448310" y="185308"/>
                </a:lnTo>
                <a:lnTo>
                  <a:pt x="455930" y="192954"/>
                </a:lnTo>
                <a:close/>
              </a:path>
              <a:path w="589280" h="511809">
                <a:moveTo>
                  <a:pt x="198120" y="0"/>
                </a:moveTo>
                <a:lnTo>
                  <a:pt x="198120" y="30234"/>
                </a:lnTo>
                <a:lnTo>
                  <a:pt x="196850" y="28755"/>
                </a:lnTo>
                <a:lnTo>
                  <a:pt x="193040" y="28755"/>
                </a:lnTo>
                <a:lnTo>
                  <a:pt x="191770" y="30234"/>
                </a:lnTo>
                <a:lnTo>
                  <a:pt x="191770" y="0"/>
                </a:lnTo>
                <a:lnTo>
                  <a:pt x="198120" y="0"/>
                </a:lnTo>
                <a:close/>
              </a:path>
              <a:path w="589280" h="511809">
                <a:moveTo>
                  <a:pt x="416560" y="148620"/>
                </a:moveTo>
                <a:lnTo>
                  <a:pt x="416560" y="395191"/>
                </a:lnTo>
                <a:lnTo>
                  <a:pt x="415290" y="393712"/>
                </a:lnTo>
                <a:lnTo>
                  <a:pt x="411480" y="393712"/>
                </a:lnTo>
                <a:lnTo>
                  <a:pt x="410210" y="395191"/>
                </a:lnTo>
                <a:lnTo>
                  <a:pt x="410210" y="141043"/>
                </a:lnTo>
                <a:lnTo>
                  <a:pt x="412750" y="144108"/>
                </a:lnTo>
                <a:lnTo>
                  <a:pt x="416560" y="148620"/>
                </a:lnTo>
                <a:close/>
              </a:path>
              <a:path w="589280" h="511809">
                <a:moveTo>
                  <a:pt x="433070" y="169030"/>
                </a:moveTo>
                <a:lnTo>
                  <a:pt x="433070" y="303993"/>
                </a:lnTo>
                <a:lnTo>
                  <a:pt x="431800" y="302514"/>
                </a:lnTo>
                <a:lnTo>
                  <a:pt x="427990" y="302514"/>
                </a:lnTo>
                <a:lnTo>
                  <a:pt x="426720" y="303993"/>
                </a:lnTo>
                <a:lnTo>
                  <a:pt x="426720" y="160779"/>
                </a:lnTo>
                <a:lnTo>
                  <a:pt x="429260" y="163851"/>
                </a:lnTo>
                <a:lnTo>
                  <a:pt x="433070" y="169030"/>
                </a:lnTo>
                <a:close/>
              </a:path>
              <a:path w="589280" h="511809">
                <a:moveTo>
                  <a:pt x="557530" y="496378"/>
                </a:moveTo>
                <a:lnTo>
                  <a:pt x="557530" y="499961"/>
                </a:lnTo>
                <a:lnTo>
                  <a:pt x="554990" y="501441"/>
                </a:lnTo>
                <a:lnTo>
                  <a:pt x="547370" y="501441"/>
                </a:lnTo>
                <a:lnTo>
                  <a:pt x="543560" y="504034"/>
                </a:lnTo>
                <a:lnTo>
                  <a:pt x="542290" y="507263"/>
                </a:lnTo>
                <a:lnTo>
                  <a:pt x="541020" y="510309"/>
                </a:lnTo>
                <a:lnTo>
                  <a:pt x="537210" y="511616"/>
                </a:lnTo>
                <a:lnTo>
                  <a:pt x="529590" y="511352"/>
                </a:lnTo>
                <a:lnTo>
                  <a:pt x="486410" y="501394"/>
                </a:lnTo>
                <a:lnTo>
                  <a:pt x="472440" y="490951"/>
                </a:lnTo>
                <a:lnTo>
                  <a:pt x="472440" y="465274"/>
                </a:lnTo>
                <a:lnTo>
                  <a:pt x="471170" y="462180"/>
                </a:lnTo>
                <a:lnTo>
                  <a:pt x="464820" y="462180"/>
                </a:lnTo>
                <a:lnTo>
                  <a:pt x="462280" y="465274"/>
                </a:lnTo>
                <a:lnTo>
                  <a:pt x="462280" y="480066"/>
                </a:lnTo>
                <a:lnTo>
                  <a:pt x="454660" y="471951"/>
                </a:lnTo>
                <a:lnTo>
                  <a:pt x="450850" y="475534"/>
                </a:lnTo>
                <a:lnTo>
                  <a:pt x="449580" y="478941"/>
                </a:lnTo>
                <a:lnTo>
                  <a:pt x="449580" y="408587"/>
                </a:lnTo>
                <a:lnTo>
                  <a:pt x="450850" y="410066"/>
                </a:lnTo>
                <a:lnTo>
                  <a:pt x="454660" y="410066"/>
                </a:lnTo>
                <a:lnTo>
                  <a:pt x="455930" y="408587"/>
                </a:lnTo>
                <a:lnTo>
                  <a:pt x="455930" y="192954"/>
                </a:lnTo>
                <a:lnTo>
                  <a:pt x="464820" y="201874"/>
                </a:lnTo>
                <a:lnTo>
                  <a:pt x="478790" y="217968"/>
                </a:lnTo>
                <a:lnTo>
                  <a:pt x="478790" y="369462"/>
                </a:lnTo>
                <a:lnTo>
                  <a:pt x="481330" y="370941"/>
                </a:lnTo>
                <a:lnTo>
                  <a:pt x="486410" y="370941"/>
                </a:lnTo>
                <a:lnTo>
                  <a:pt x="488950" y="369462"/>
                </a:lnTo>
                <a:lnTo>
                  <a:pt x="488950" y="359701"/>
                </a:lnTo>
                <a:lnTo>
                  <a:pt x="490220" y="361181"/>
                </a:lnTo>
                <a:lnTo>
                  <a:pt x="494030" y="361181"/>
                </a:lnTo>
                <a:lnTo>
                  <a:pt x="495300" y="359701"/>
                </a:lnTo>
                <a:lnTo>
                  <a:pt x="495300" y="375962"/>
                </a:lnTo>
                <a:lnTo>
                  <a:pt x="496570" y="377441"/>
                </a:lnTo>
                <a:lnTo>
                  <a:pt x="500380" y="377441"/>
                </a:lnTo>
                <a:lnTo>
                  <a:pt x="501650" y="375962"/>
                </a:lnTo>
                <a:lnTo>
                  <a:pt x="501650" y="243847"/>
                </a:lnTo>
                <a:lnTo>
                  <a:pt x="505460" y="248098"/>
                </a:lnTo>
                <a:lnTo>
                  <a:pt x="505460" y="275004"/>
                </a:lnTo>
                <a:lnTo>
                  <a:pt x="506730" y="276483"/>
                </a:lnTo>
                <a:lnTo>
                  <a:pt x="510540" y="276483"/>
                </a:lnTo>
                <a:lnTo>
                  <a:pt x="511810" y="275004"/>
                </a:lnTo>
                <a:lnTo>
                  <a:pt x="511810" y="483555"/>
                </a:lnTo>
                <a:lnTo>
                  <a:pt x="513080" y="485034"/>
                </a:lnTo>
                <a:lnTo>
                  <a:pt x="516890" y="485034"/>
                </a:lnTo>
                <a:lnTo>
                  <a:pt x="518160" y="483555"/>
                </a:lnTo>
                <a:lnTo>
                  <a:pt x="518160" y="262271"/>
                </a:lnTo>
                <a:lnTo>
                  <a:pt x="524510" y="269358"/>
                </a:lnTo>
                <a:lnTo>
                  <a:pt x="538480" y="285896"/>
                </a:lnTo>
                <a:lnTo>
                  <a:pt x="541020" y="288591"/>
                </a:lnTo>
                <a:lnTo>
                  <a:pt x="541020" y="401503"/>
                </a:lnTo>
                <a:lnTo>
                  <a:pt x="547370" y="401107"/>
                </a:lnTo>
                <a:lnTo>
                  <a:pt x="551180" y="397475"/>
                </a:lnTo>
                <a:lnTo>
                  <a:pt x="551180" y="493368"/>
                </a:lnTo>
                <a:lnTo>
                  <a:pt x="552450" y="494899"/>
                </a:lnTo>
                <a:lnTo>
                  <a:pt x="556260" y="494899"/>
                </a:lnTo>
                <a:lnTo>
                  <a:pt x="557530" y="496378"/>
                </a:lnTo>
                <a:close/>
              </a:path>
              <a:path w="589280" h="511809">
                <a:moveTo>
                  <a:pt x="472440" y="475399"/>
                </a:moveTo>
                <a:lnTo>
                  <a:pt x="472440" y="489566"/>
                </a:lnTo>
                <a:lnTo>
                  <a:pt x="469900" y="488399"/>
                </a:lnTo>
                <a:lnTo>
                  <a:pt x="464820" y="488399"/>
                </a:lnTo>
                <a:lnTo>
                  <a:pt x="462280" y="486826"/>
                </a:lnTo>
                <a:lnTo>
                  <a:pt x="462280" y="475399"/>
                </a:lnTo>
                <a:lnTo>
                  <a:pt x="464820" y="478493"/>
                </a:lnTo>
                <a:lnTo>
                  <a:pt x="471170" y="478493"/>
                </a:lnTo>
                <a:lnTo>
                  <a:pt x="472440" y="475399"/>
                </a:lnTo>
                <a:close/>
              </a:path>
              <a:path w="589280" h="511809">
                <a:moveTo>
                  <a:pt x="501650" y="243847"/>
                </a:moveTo>
                <a:lnTo>
                  <a:pt x="501650" y="372378"/>
                </a:lnTo>
                <a:lnTo>
                  <a:pt x="500380" y="370899"/>
                </a:lnTo>
                <a:lnTo>
                  <a:pt x="496570" y="370899"/>
                </a:lnTo>
                <a:lnTo>
                  <a:pt x="495300" y="372378"/>
                </a:lnTo>
                <a:lnTo>
                  <a:pt x="495300" y="356108"/>
                </a:lnTo>
                <a:lnTo>
                  <a:pt x="494030" y="354628"/>
                </a:lnTo>
                <a:lnTo>
                  <a:pt x="490220" y="354628"/>
                </a:lnTo>
                <a:lnTo>
                  <a:pt x="488950" y="356108"/>
                </a:lnTo>
                <a:lnTo>
                  <a:pt x="488950" y="365878"/>
                </a:lnTo>
                <a:lnTo>
                  <a:pt x="486410" y="364399"/>
                </a:lnTo>
                <a:lnTo>
                  <a:pt x="481330" y="364399"/>
                </a:lnTo>
                <a:lnTo>
                  <a:pt x="478790" y="365878"/>
                </a:lnTo>
                <a:lnTo>
                  <a:pt x="478790" y="217968"/>
                </a:lnTo>
                <a:lnTo>
                  <a:pt x="488950" y="229674"/>
                </a:lnTo>
                <a:lnTo>
                  <a:pt x="501650" y="243847"/>
                </a:lnTo>
                <a:close/>
              </a:path>
              <a:path w="589280" h="511809">
                <a:moveTo>
                  <a:pt x="518160" y="262271"/>
                </a:moveTo>
                <a:lnTo>
                  <a:pt x="518160" y="479972"/>
                </a:lnTo>
                <a:lnTo>
                  <a:pt x="516890" y="478493"/>
                </a:lnTo>
                <a:lnTo>
                  <a:pt x="513080" y="478493"/>
                </a:lnTo>
                <a:lnTo>
                  <a:pt x="511810" y="479972"/>
                </a:lnTo>
                <a:lnTo>
                  <a:pt x="511810" y="271420"/>
                </a:lnTo>
                <a:lnTo>
                  <a:pt x="510540" y="269941"/>
                </a:lnTo>
                <a:lnTo>
                  <a:pt x="506730" y="269941"/>
                </a:lnTo>
                <a:lnTo>
                  <a:pt x="505460" y="271420"/>
                </a:lnTo>
                <a:lnTo>
                  <a:pt x="505460" y="248098"/>
                </a:lnTo>
                <a:lnTo>
                  <a:pt x="518160" y="262271"/>
                </a:lnTo>
                <a:close/>
              </a:path>
              <a:path w="589280" h="511809">
                <a:moveTo>
                  <a:pt x="551180" y="337743"/>
                </a:moveTo>
                <a:lnTo>
                  <a:pt x="551180" y="392274"/>
                </a:lnTo>
                <a:lnTo>
                  <a:pt x="548640" y="393753"/>
                </a:lnTo>
                <a:lnTo>
                  <a:pt x="543560" y="393753"/>
                </a:lnTo>
                <a:lnTo>
                  <a:pt x="541020" y="395233"/>
                </a:lnTo>
                <a:lnTo>
                  <a:pt x="541020" y="288591"/>
                </a:lnTo>
                <a:lnTo>
                  <a:pt x="543560" y="291285"/>
                </a:lnTo>
                <a:lnTo>
                  <a:pt x="543560" y="336795"/>
                </a:lnTo>
                <a:lnTo>
                  <a:pt x="546100" y="338368"/>
                </a:lnTo>
                <a:lnTo>
                  <a:pt x="548640" y="338368"/>
                </a:lnTo>
                <a:lnTo>
                  <a:pt x="551180" y="337743"/>
                </a:lnTo>
                <a:close/>
              </a:path>
              <a:path w="589280" h="511809">
                <a:moveTo>
                  <a:pt x="557530" y="305810"/>
                </a:moveTo>
                <a:lnTo>
                  <a:pt x="557530" y="372378"/>
                </a:lnTo>
                <a:lnTo>
                  <a:pt x="556260" y="370899"/>
                </a:lnTo>
                <a:lnTo>
                  <a:pt x="552450" y="370899"/>
                </a:lnTo>
                <a:lnTo>
                  <a:pt x="551180" y="372378"/>
                </a:lnTo>
                <a:lnTo>
                  <a:pt x="551180" y="336129"/>
                </a:lnTo>
                <a:lnTo>
                  <a:pt x="548640" y="334608"/>
                </a:lnTo>
                <a:lnTo>
                  <a:pt x="546100" y="332358"/>
                </a:lnTo>
                <a:lnTo>
                  <a:pt x="543560" y="333035"/>
                </a:lnTo>
                <a:lnTo>
                  <a:pt x="543560" y="291285"/>
                </a:lnTo>
                <a:lnTo>
                  <a:pt x="551180" y="299368"/>
                </a:lnTo>
                <a:lnTo>
                  <a:pt x="557530" y="305810"/>
                </a:lnTo>
                <a:close/>
              </a:path>
              <a:path w="589280" h="511809">
                <a:moveTo>
                  <a:pt x="581660" y="396305"/>
                </a:moveTo>
                <a:lnTo>
                  <a:pt x="581660" y="406305"/>
                </a:lnTo>
                <a:lnTo>
                  <a:pt x="580390" y="413962"/>
                </a:lnTo>
                <a:lnTo>
                  <a:pt x="577850" y="414774"/>
                </a:lnTo>
                <a:lnTo>
                  <a:pt x="575310" y="417492"/>
                </a:lnTo>
                <a:lnTo>
                  <a:pt x="574040" y="424066"/>
                </a:lnTo>
                <a:lnTo>
                  <a:pt x="572770" y="435639"/>
                </a:lnTo>
                <a:lnTo>
                  <a:pt x="572770" y="463659"/>
                </a:lnTo>
                <a:lnTo>
                  <a:pt x="571500" y="472086"/>
                </a:lnTo>
                <a:lnTo>
                  <a:pt x="570230" y="472086"/>
                </a:lnTo>
                <a:lnTo>
                  <a:pt x="565150" y="474514"/>
                </a:lnTo>
                <a:lnTo>
                  <a:pt x="558800" y="480176"/>
                </a:lnTo>
                <a:lnTo>
                  <a:pt x="552450" y="486645"/>
                </a:lnTo>
                <a:lnTo>
                  <a:pt x="551180" y="491493"/>
                </a:lnTo>
                <a:lnTo>
                  <a:pt x="551180" y="397475"/>
                </a:lnTo>
                <a:lnTo>
                  <a:pt x="557530" y="391420"/>
                </a:lnTo>
                <a:lnTo>
                  <a:pt x="558800" y="387253"/>
                </a:lnTo>
                <a:lnTo>
                  <a:pt x="558800" y="307099"/>
                </a:lnTo>
                <a:lnTo>
                  <a:pt x="560070" y="308387"/>
                </a:lnTo>
                <a:lnTo>
                  <a:pt x="563880" y="311566"/>
                </a:lnTo>
                <a:lnTo>
                  <a:pt x="563880" y="415087"/>
                </a:lnTo>
                <a:lnTo>
                  <a:pt x="566420" y="416566"/>
                </a:lnTo>
                <a:lnTo>
                  <a:pt x="571500" y="416566"/>
                </a:lnTo>
                <a:lnTo>
                  <a:pt x="574040" y="413566"/>
                </a:lnTo>
                <a:lnTo>
                  <a:pt x="574040" y="371268"/>
                </a:lnTo>
                <a:lnTo>
                  <a:pt x="576580" y="371459"/>
                </a:lnTo>
                <a:lnTo>
                  <a:pt x="579120" y="374199"/>
                </a:lnTo>
                <a:lnTo>
                  <a:pt x="580390" y="381685"/>
                </a:lnTo>
                <a:lnTo>
                  <a:pt x="581660" y="396305"/>
                </a:lnTo>
                <a:close/>
              </a:path>
              <a:path w="589280" h="511809">
                <a:moveTo>
                  <a:pt x="558800" y="307099"/>
                </a:moveTo>
                <a:lnTo>
                  <a:pt x="558800" y="387253"/>
                </a:lnTo>
                <a:lnTo>
                  <a:pt x="552450" y="387253"/>
                </a:lnTo>
                <a:lnTo>
                  <a:pt x="551180" y="388733"/>
                </a:lnTo>
                <a:lnTo>
                  <a:pt x="551180" y="375962"/>
                </a:lnTo>
                <a:lnTo>
                  <a:pt x="552450" y="377441"/>
                </a:lnTo>
                <a:lnTo>
                  <a:pt x="556260" y="377441"/>
                </a:lnTo>
                <a:lnTo>
                  <a:pt x="557530" y="375962"/>
                </a:lnTo>
                <a:lnTo>
                  <a:pt x="557530" y="305810"/>
                </a:lnTo>
                <a:lnTo>
                  <a:pt x="558800" y="307099"/>
                </a:lnTo>
                <a:close/>
              </a:path>
              <a:path w="589280" h="511809">
                <a:moveTo>
                  <a:pt x="574040" y="371268"/>
                </a:moveTo>
                <a:lnTo>
                  <a:pt x="574040" y="413566"/>
                </a:lnTo>
                <a:lnTo>
                  <a:pt x="572770" y="402087"/>
                </a:lnTo>
                <a:lnTo>
                  <a:pt x="572770" y="400837"/>
                </a:lnTo>
                <a:lnTo>
                  <a:pt x="571500" y="404326"/>
                </a:lnTo>
                <a:lnTo>
                  <a:pt x="570230" y="407472"/>
                </a:lnTo>
                <a:lnTo>
                  <a:pt x="568960" y="410024"/>
                </a:lnTo>
                <a:lnTo>
                  <a:pt x="565150" y="410024"/>
                </a:lnTo>
                <a:lnTo>
                  <a:pt x="563880" y="411503"/>
                </a:lnTo>
                <a:lnTo>
                  <a:pt x="563880" y="311295"/>
                </a:lnTo>
                <a:lnTo>
                  <a:pt x="565150" y="311602"/>
                </a:lnTo>
                <a:lnTo>
                  <a:pt x="565150" y="369831"/>
                </a:lnTo>
                <a:lnTo>
                  <a:pt x="571500" y="371076"/>
                </a:lnTo>
                <a:lnTo>
                  <a:pt x="574040" y="371268"/>
                </a:lnTo>
                <a:close/>
              </a:path>
              <a:path w="589280" h="511809">
                <a:moveTo>
                  <a:pt x="589280" y="357410"/>
                </a:moveTo>
                <a:lnTo>
                  <a:pt x="588010" y="366826"/>
                </a:lnTo>
                <a:lnTo>
                  <a:pt x="585470" y="362524"/>
                </a:lnTo>
                <a:lnTo>
                  <a:pt x="580390" y="361264"/>
                </a:lnTo>
                <a:lnTo>
                  <a:pt x="575310" y="361847"/>
                </a:lnTo>
                <a:lnTo>
                  <a:pt x="567690" y="363878"/>
                </a:lnTo>
                <a:lnTo>
                  <a:pt x="565150" y="366985"/>
                </a:lnTo>
                <a:lnTo>
                  <a:pt x="565150" y="311602"/>
                </a:lnTo>
                <a:lnTo>
                  <a:pt x="570230" y="312827"/>
                </a:lnTo>
                <a:lnTo>
                  <a:pt x="576580" y="314972"/>
                </a:lnTo>
                <a:lnTo>
                  <a:pt x="588010" y="318920"/>
                </a:lnTo>
                <a:lnTo>
                  <a:pt x="589280" y="357410"/>
                </a:lnTo>
                <a:close/>
              </a:path>
            </a:pathLst>
          </a:custGeom>
          <a:solidFill>
            <a:srgbClr val="ECB4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46293" y="1167015"/>
            <a:ext cx="474980" cy="471170"/>
          </a:xfrm>
          <a:custGeom>
            <a:avLst/>
            <a:gdLst/>
            <a:ahLst/>
            <a:cxnLst/>
            <a:rect l="l" t="t" r="r" b="b"/>
            <a:pathLst>
              <a:path w="474980" h="471169">
                <a:moveTo>
                  <a:pt x="257540" y="114864"/>
                </a:moveTo>
                <a:lnTo>
                  <a:pt x="257540" y="395489"/>
                </a:lnTo>
                <a:lnTo>
                  <a:pt x="257051" y="393337"/>
                </a:lnTo>
                <a:lnTo>
                  <a:pt x="255520" y="393203"/>
                </a:lnTo>
                <a:lnTo>
                  <a:pt x="245297" y="391476"/>
                </a:lnTo>
                <a:lnTo>
                  <a:pt x="231077" y="381473"/>
                </a:lnTo>
                <a:lnTo>
                  <a:pt x="200759" y="352668"/>
                </a:lnTo>
                <a:lnTo>
                  <a:pt x="113442" y="266036"/>
                </a:lnTo>
                <a:lnTo>
                  <a:pt x="89291" y="242482"/>
                </a:lnTo>
                <a:lnTo>
                  <a:pt x="72569" y="226566"/>
                </a:lnTo>
                <a:lnTo>
                  <a:pt x="65791" y="220720"/>
                </a:lnTo>
                <a:lnTo>
                  <a:pt x="51223" y="214719"/>
                </a:lnTo>
                <a:lnTo>
                  <a:pt x="30382" y="200678"/>
                </a:lnTo>
                <a:lnTo>
                  <a:pt x="11147" y="184536"/>
                </a:lnTo>
                <a:lnTo>
                  <a:pt x="1395" y="172234"/>
                </a:lnTo>
                <a:lnTo>
                  <a:pt x="0" y="167259"/>
                </a:lnTo>
                <a:lnTo>
                  <a:pt x="1666" y="159507"/>
                </a:lnTo>
                <a:lnTo>
                  <a:pt x="6052" y="150410"/>
                </a:lnTo>
                <a:lnTo>
                  <a:pt x="8914" y="143577"/>
                </a:lnTo>
                <a:lnTo>
                  <a:pt x="10774" y="136989"/>
                </a:lnTo>
                <a:lnTo>
                  <a:pt x="11616" y="130736"/>
                </a:lnTo>
                <a:lnTo>
                  <a:pt x="11616" y="112698"/>
                </a:lnTo>
                <a:lnTo>
                  <a:pt x="18510" y="109271"/>
                </a:lnTo>
                <a:lnTo>
                  <a:pt x="58801" y="45639"/>
                </a:lnTo>
                <a:lnTo>
                  <a:pt x="64395" y="38065"/>
                </a:lnTo>
                <a:lnTo>
                  <a:pt x="69468" y="36094"/>
                </a:lnTo>
                <a:lnTo>
                  <a:pt x="70853" y="31747"/>
                </a:lnTo>
                <a:lnTo>
                  <a:pt x="70853" y="13754"/>
                </a:lnTo>
                <a:lnTo>
                  <a:pt x="73161" y="8086"/>
                </a:lnTo>
                <a:lnTo>
                  <a:pt x="79829" y="3461"/>
                </a:lnTo>
                <a:lnTo>
                  <a:pt x="90749" y="871"/>
                </a:lnTo>
                <a:lnTo>
                  <a:pt x="99593" y="0"/>
                </a:lnTo>
                <a:lnTo>
                  <a:pt x="106334" y="485"/>
                </a:lnTo>
                <a:lnTo>
                  <a:pt x="112553" y="2642"/>
                </a:lnTo>
                <a:lnTo>
                  <a:pt x="119832" y="6786"/>
                </a:lnTo>
                <a:lnTo>
                  <a:pt x="132739" y="14943"/>
                </a:lnTo>
                <a:lnTo>
                  <a:pt x="146093" y="1587"/>
                </a:lnTo>
                <a:lnTo>
                  <a:pt x="160478" y="11672"/>
                </a:lnTo>
                <a:lnTo>
                  <a:pt x="166082" y="14046"/>
                </a:lnTo>
                <a:lnTo>
                  <a:pt x="169666" y="12792"/>
                </a:lnTo>
                <a:lnTo>
                  <a:pt x="174322" y="17766"/>
                </a:lnTo>
                <a:lnTo>
                  <a:pt x="178176" y="24487"/>
                </a:lnTo>
                <a:lnTo>
                  <a:pt x="195697" y="47476"/>
                </a:lnTo>
                <a:lnTo>
                  <a:pt x="195697" y="268176"/>
                </a:lnTo>
                <a:lnTo>
                  <a:pt x="197176" y="269655"/>
                </a:lnTo>
                <a:lnTo>
                  <a:pt x="200825" y="269589"/>
                </a:lnTo>
                <a:lnTo>
                  <a:pt x="202238" y="268176"/>
                </a:lnTo>
                <a:lnTo>
                  <a:pt x="202238" y="54829"/>
                </a:lnTo>
                <a:lnTo>
                  <a:pt x="227538" y="83268"/>
                </a:lnTo>
                <a:lnTo>
                  <a:pt x="234822" y="90939"/>
                </a:lnTo>
                <a:lnTo>
                  <a:pt x="234822" y="382179"/>
                </a:lnTo>
                <a:lnTo>
                  <a:pt x="236301" y="383747"/>
                </a:lnTo>
                <a:lnTo>
                  <a:pt x="239884" y="383747"/>
                </a:lnTo>
                <a:lnTo>
                  <a:pt x="241363" y="383120"/>
                </a:lnTo>
                <a:lnTo>
                  <a:pt x="241363" y="97828"/>
                </a:lnTo>
                <a:lnTo>
                  <a:pt x="257540" y="114864"/>
                </a:lnTo>
                <a:close/>
              </a:path>
              <a:path w="474980" h="471169">
                <a:moveTo>
                  <a:pt x="11616" y="112698"/>
                </a:moveTo>
                <a:lnTo>
                  <a:pt x="11616" y="130736"/>
                </a:lnTo>
                <a:lnTo>
                  <a:pt x="11427" y="124911"/>
                </a:lnTo>
                <a:lnTo>
                  <a:pt x="10177" y="115097"/>
                </a:lnTo>
                <a:lnTo>
                  <a:pt x="11208" y="112902"/>
                </a:lnTo>
                <a:lnTo>
                  <a:pt x="11616" y="112698"/>
                </a:lnTo>
                <a:close/>
              </a:path>
              <a:path w="474980" h="471169">
                <a:moveTo>
                  <a:pt x="70853" y="13754"/>
                </a:moveTo>
                <a:lnTo>
                  <a:pt x="70853" y="31747"/>
                </a:lnTo>
                <a:lnTo>
                  <a:pt x="70228" y="26324"/>
                </a:lnTo>
                <a:lnTo>
                  <a:pt x="70157" y="15466"/>
                </a:lnTo>
                <a:lnTo>
                  <a:pt x="70853" y="13754"/>
                </a:lnTo>
                <a:close/>
              </a:path>
              <a:path w="474980" h="471169">
                <a:moveTo>
                  <a:pt x="202238" y="54829"/>
                </a:moveTo>
                <a:lnTo>
                  <a:pt x="202238" y="264592"/>
                </a:lnTo>
                <a:lnTo>
                  <a:pt x="200825" y="263179"/>
                </a:lnTo>
                <a:lnTo>
                  <a:pt x="197176" y="263113"/>
                </a:lnTo>
                <a:lnTo>
                  <a:pt x="195697" y="264592"/>
                </a:lnTo>
                <a:lnTo>
                  <a:pt x="195697" y="47476"/>
                </a:lnTo>
                <a:lnTo>
                  <a:pt x="202238" y="54829"/>
                </a:lnTo>
                <a:close/>
              </a:path>
              <a:path w="474980" h="471169">
                <a:moveTo>
                  <a:pt x="241363" y="97828"/>
                </a:moveTo>
                <a:lnTo>
                  <a:pt x="241363" y="381507"/>
                </a:lnTo>
                <a:lnTo>
                  <a:pt x="239884" y="379984"/>
                </a:lnTo>
                <a:lnTo>
                  <a:pt x="236301" y="377743"/>
                </a:lnTo>
                <a:lnTo>
                  <a:pt x="234822" y="378414"/>
                </a:lnTo>
                <a:lnTo>
                  <a:pt x="234822" y="90939"/>
                </a:lnTo>
                <a:lnTo>
                  <a:pt x="241363" y="97828"/>
                </a:lnTo>
                <a:close/>
              </a:path>
              <a:path w="474980" h="471169">
                <a:moveTo>
                  <a:pt x="293123" y="151106"/>
                </a:moveTo>
                <a:lnTo>
                  <a:pt x="293123" y="433802"/>
                </a:lnTo>
                <a:lnTo>
                  <a:pt x="292176" y="432548"/>
                </a:lnTo>
                <a:lnTo>
                  <a:pt x="290071" y="432548"/>
                </a:lnTo>
                <a:lnTo>
                  <a:pt x="281840" y="427817"/>
                </a:lnTo>
                <a:lnTo>
                  <a:pt x="270208" y="417049"/>
                </a:lnTo>
                <a:lnTo>
                  <a:pt x="260140" y="405382"/>
                </a:lnTo>
                <a:lnTo>
                  <a:pt x="256603" y="397953"/>
                </a:lnTo>
                <a:lnTo>
                  <a:pt x="257540" y="395489"/>
                </a:lnTo>
                <a:lnTo>
                  <a:pt x="257540" y="114864"/>
                </a:lnTo>
                <a:lnTo>
                  <a:pt x="268696" y="126613"/>
                </a:lnTo>
                <a:lnTo>
                  <a:pt x="293123" y="151106"/>
                </a:lnTo>
                <a:close/>
              </a:path>
              <a:path w="474980" h="471169">
                <a:moveTo>
                  <a:pt x="319561" y="177304"/>
                </a:moveTo>
                <a:lnTo>
                  <a:pt x="319561" y="440794"/>
                </a:lnTo>
                <a:lnTo>
                  <a:pt x="315530" y="439360"/>
                </a:lnTo>
                <a:lnTo>
                  <a:pt x="295894" y="439360"/>
                </a:lnTo>
                <a:lnTo>
                  <a:pt x="290436" y="438149"/>
                </a:lnTo>
                <a:lnTo>
                  <a:pt x="292176" y="435281"/>
                </a:lnTo>
                <a:lnTo>
                  <a:pt x="293123" y="433802"/>
                </a:lnTo>
                <a:lnTo>
                  <a:pt x="293123" y="151106"/>
                </a:lnTo>
                <a:lnTo>
                  <a:pt x="313873" y="171907"/>
                </a:lnTo>
                <a:lnTo>
                  <a:pt x="319561" y="177304"/>
                </a:lnTo>
                <a:close/>
              </a:path>
              <a:path w="474980" h="471169">
                <a:moveTo>
                  <a:pt x="326332" y="183729"/>
                </a:moveTo>
                <a:lnTo>
                  <a:pt x="326332" y="449129"/>
                </a:lnTo>
                <a:lnTo>
                  <a:pt x="325384" y="448456"/>
                </a:lnTo>
                <a:lnTo>
                  <a:pt x="319561" y="450696"/>
                </a:lnTo>
                <a:lnTo>
                  <a:pt x="315259" y="450248"/>
                </a:lnTo>
                <a:lnTo>
                  <a:pt x="312748" y="448635"/>
                </a:lnTo>
                <a:lnTo>
                  <a:pt x="309030" y="446305"/>
                </a:lnTo>
                <a:lnTo>
                  <a:pt x="309248" y="445723"/>
                </a:lnTo>
                <a:lnTo>
                  <a:pt x="317009" y="445678"/>
                </a:lnTo>
                <a:lnTo>
                  <a:pt x="319561" y="444199"/>
                </a:lnTo>
                <a:lnTo>
                  <a:pt x="319561" y="177304"/>
                </a:lnTo>
                <a:lnTo>
                  <a:pt x="326332" y="183729"/>
                </a:lnTo>
                <a:close/>
              </a:path>
              <a:path w="474980" h="471169">
                <a:moveTo>
                  <a:pt x="431671" y="418163"/>
                </a:moveTo>
                <a:lnTo>
                  <a:pt x="423137" y="459967"/>
                </a:lnTo>
                <a:lnTo>
                  <a:pt x="389915" y="464409"/>
                </a:lnTo>
                <a:lnTo>
                  <a:pt x="387852" y="463782"/>
                </a:lnTo>
                <a:lnTo>
                  <a:pt x="387852" y="454999"/>
                </a:lnTo>
                <a:lnTo>
                  <a:pt x="387134" y="452265"/>
                </a:lnTo>
                <a:lnTo>
                  <a:pt x="382832" y="452265"/>
                </a:lnTo>
                <a:lnTo>
                  <a:pt x="371540" y="463693"/>
                </a:lnTo>
                <a:lnTo>
                  <a:pt x="371540" y="469160"/>
                </a:lnTo>
                <a:lnTo>
                  <a:pt x="366884" y="470549"/>
                </a:lnTo>
                <a:lnTo>
                  <a:pt x="327159" y="456531"/>
                </a:lnTo>
                <a:lnTo>
                  <a:pt x="324717" y="451638"/>
                </a:lnTo>
                <a:lnTo>
                  <a:pt x="324894" y="451459"/>
                </a:lnTo>
                <a:lnTo>
                  <a:pt x="326332" y="449129"/>
                </a:lnTo>
                <a:lnTo>
                  <a:pt x="326332" y="183729"/>
                </a:lnTo>
                <a:lnTo>
                  <a:pt x="342373" y="198953"/>
                </a:lnTo>
                <a:lnTo>
                  <a:pt x="342373" y="444199"/>
                </a:lnTo>
                <a:lnTo>
                  <a:pt x="343852" y="445678"/>
                </a:lnTo>
                <a:lnTo>
                  <a:pt x="347436" y="445678"/>
                </a:lnTo>
                <a:lnTo>
                  <a:pt x="348863" y="444251"/>
                </a:lnTo>
                <a:lnTo>
                  <a:pt x="348863" y="459749"/>
                </a:lnTo>
                <a:lnTo>
                  <a:pt x="350342" y="461945"/>
                </a:lnTo>
                <a:lnTo>
                  <a:pt x="353936" y="461945"/>
                </a:lnTo>
                <a:lnTo>
                  <a:pt x="355415" y="459749"/>
                </a:lnTo>
                <a:lnTo>
                  <a:pt x="355415" y="211329"/>
                </a:lnTo>
                <a:lnTo>
                  <a:pt x="357425" y="213237"/>
                </a:lnTo>
                <a:lnTo>
                  <a:pt x="365175" y="220232"/>
                </a:lnTo>
                <a:lnTo>
                  <a:pt x="365175" y="460555"/>
                </a:lnTo>
                <a:lnTo>
                  <a:pt x="366654" y="461945"/>
                </a:lnTo>
                <a:lnTo>
                  <a:pt x="370248" y="461945"/>
                </a:lnTo>
                <a:lnTo>
                  <a:pt x="371717" y="459659"/>
                </a:lnTo>
                <a:lnTo>
                  <a:pt x="371717" y="226137"/>
                </a:lnTo>
                <a:lnTo>
                  <a:pt x="378120" y="231916"/>
                </a:lnTo>
                <a:lnTo>
                  <a:pt x="387988" y="239707"/>
                </a:lnTo>
                <a:lnTo>
                  <a:pt x="387988" y="333379"/>
                </a:lnTo>
                <a:lnTo>
                  <a:pt x="389467" y="334857"/>
                </a:lnTo>
                <a:lnTo>
                  <a:pt x="393050" y="334857"/>
                </a:lnTo>
                <a:lnTo>
                  <a:pt x="394529" y="333379"/>
                </a:lnTo>
                <a:lnTo>
                  <a:pt x="394529" y="243358"/>
                </a:lnTo>
                <a:lnTo>
                  <a:pt x="398388" y="244991"/>
                </a:lnTo>
                <a:lnTo>
                  <a:pt x="406227" y="244740"/>
                </a:lnTo>
                <a:lnTo>
                  <a:pt x="413600" y="244250"/>
                </a:lnTo>
                <a:lnTo>
                  <a:pt x="419488" y="245961"/>
                </a:lnTo>
                <a:lnTo>
                  <a:pt x="420436" y="246692"/>
                </a:lnTo>
                <a:lnTo>
                  <a:pt x="420436" y="381597"/>
                </a:lnTo>
                <a:lnTo>
                  <a:pt x="421915" y="383792"/>
                </a:lnTo>
                <a:lnTo>
                  <a:pt x="423654" y="383792"/>
                </a:lnTo>
                <a:lnTo>
                  <a:pt x="423654" y="411935"/>
                </a:lnTo>
                <a:lnTo>
                  <a:pt x="425717" y="413144"/>
                </a:lnTo>
                <a:lnTo>
                  <a:pt x="428227" y="413144"/>
                </a:lnTo>
                <a:lnTo>
                  <a:pt x="430821" y="413982"/>
                </a:lnTo>
                <a:lnTo>
                  <a:pt x="431671" y="418163"/>
                </a:lnTo>
                <a:close/>
              </a:path>
              <a:path w="474980" h="471169">
                <a:moveTo>
                  <a:pt x="348915" y="205161"/>
                </a:moveTo>
                <a:lnTo>
                  <a:pt x="348915" y="440614"/>
                </a:lnTo>
                <a:lnTo>
                  <a:pt x="347436" y="439136"/>
                </a:lnTo>
                <a:lnTo>
                  <a:pt x="343852" y="439136"/>
                </a:lnTo>
                <a:lnTo>
                  <a:pt x="342373" y="440614"/>
                </a:lnTo>
                <a:lnTo>
                  <a:pt x="342373" y="198953"/>
                </a:lnTo>
                <a:lnTo>
                  <a:pt x="348915" y="205161"/>
                </a:lnTo>
                <a:close/>
              </a:path>
              <a:path w="474980" h="471169">
                <a:moveTo>
                  <a:pt x="355415" y="320338"/>
                </a:moveTo>
                <a:lnTo>
                  <a:pt x="355415" y="454372"/>
                </a:lnTo>
                <a:lnTo>
                  <a:pt x="353936" y="452176"/>
                </a:lnTo>
                <a:lnTo>
                  <a:pt x="350342" y="452176"/>
                </a:lnTo>
                <a:lnTo>
                  <a:pt x="348863" y="454372"/>
                </a:lnTo>
                <a:lnTo>
                  <a:pt x="348863" y="444251"/>
                </a:lnTo>
                <a:lnTo>
                  <a:pt x="348915" y="205161"/>
                </a:lnTo>
                <a:lnTo>
                  <a:pt x="349405" y="205625"/>
                </a:lnTo>
                <a:lnTo>
                  <a:pt x="349405" y="320338"/>
                </a:lnTo>
                <a:lnTo>
                  <a:pt x="350082" y="321818"/>
                </a:lnTo>
                <a:lnTo>
                  <a:pt x="353936" y="321729"/>
                </a:lnTo>
                <a:lnTo>
                  <a:pt x="355415" y="320338"/>
                </a:lnTo>
                <a:close/>
              </a:path>
              <a:path w="474980" h="471169">
                <a:moveTo>
                  <a:pt x="355415" y="211329"/>
                </a:moveTo>
                <a:lnTo>
                  <a:pt x="355415" y="316754"/>
                </a:lnTo>
                <a:lnTo>
                  <a:pt x="354780" y="315274"/>
                </a:lnTo>
                <a:lnTo>
                  <a:pt x="353165" y="315274"/>
                </a:lnTo>
                <a:lnTo>
                  <a:pt x="351644" y="316754"/>
                </a:lnTo>
                <a:lnTo>
                  <a:pt x="349405" y="320338"/>
                </a:lnTo>
                <a:lnTo>
                  <a:pt x="349405" y="205625"/>
                </a:lnTo>
                <a:lnTo>
                  <a:pt x="355415" y="211329"/>
                </a:lnTo>
                <a:close/>
              </a:path>
              <a:path w="474980" h="471169">
                <a:moveTo>
                  <a:pt x="371717" y="226137"/>
                </a:moveTo>
                <a:lnTo>
                  <a:pt x="371717" y="454103"/>
                </a:lnTo>
                <a:lnTo>
                  <a:pt x="370248" y="452714"/>
                </a:lnTo>
                <a:lnTo>
                  <a:pt x="366654" y="454954"/>
                </a:lnTo>
                <a:lnTo>
                  <a:pt x="365175" y="457239"/>
                </a:lnTo>
                <a:lnTo>
                  <a:pt x="365175" y="220232"/>
                </a:lnTo>
                <a:lnTo>
                  <a:pt x="371717" y="226137"/>
                </a:lnTo>
                <a:close/>
              </a:path>
              <a:path w="474980" h="471169">
                <a:moveTo>
                  <a:pt x="394529" y="320338"/>
                </a:moveTo>
                <a:lnTo>
                  <a:pt x="394529" y="329794"/>
                </a:lnTo>
                <a:lnTo>
                  <a:pt x="393050" y="328314"/>
                </a:lnTo>
                <a:lnTo>
                  <a:pt x="389467" y="328314"/>
                </a:lnTo>
                <a:lnTo>
                  <a:pt x="387988" y="329794"/>
                </a:lnTo>
                <a:lnTo>
                  <a:pt x="387988" y="320338"/>
                </a:lnTo>
                <a:lnTo>
                  <a:pt x="389467" y="321818"/>
                </a:lnTo>
                <a:lnTo>
                  <a:pt x="393050" y="321818"/>
                </a:lnTo>
                <a:lnTo>
                  <a:pt x="394529" y="320338"/>
                </a:lnTo>
                <a:close/>
              </a:path>
              <a:path w="474980" h="471169">
                <a:moveTo>
                  <a:pt x="394529" y="243358"/>
                </a:moveTo>
                <a:lnTo>
                  <a:pt x="394529" y="316754"/>
                </a:lnTo>
                <a:lnTo>
                  <a:pt x="393050" y="315274"/>
                </a:lnTo>
                <a:lnTo>
                  <a:pt x="389467" y="315274"/>
                </a:lnTo>
                <a:lnTo>
                  <a:pt x="387988" y="316754"/>
                </a:lnTo>
                <a:lnTo>
                  <a:pt x="387988" y="239707"/>
                </a:lnTo>
                <a:lnTo>
                  <a:pt x="390397" y="241609"/>
                </a:lnTo>
                <a:lnTo>
                  <a:pt x="394529" y="243358"/>
                </a:lnTo>
                <a:close/>
              </a:path>
              <a:path w="474980" h="471169">
                <a:moveTo>
                  <a:pt x="466050" y="353454"/>
                </a:moveTo>
                <a:lnTo>
                  <a:pt x="466050" y="358832"/>
                </a:lnTo>
                <a:lnTo>
                  <a:pt x="463988" y="361028"/>
                </a:lnTo>
                <a:lnTo>
                  <a:pt x="458883" y="361028"/>
                </a:lnTo>
                <a:lnTo>
                  <a:pt x="455967" y="362865"/>
                </a:lnTo>
                <a:lnTo>
                  <a:pt x="453415" y="368377"/>
                </a:lnTo>
                <a:lnTo>
                  <a:pt x="452654" y="368377"/>
                </a:lnTo>
                <a:lnTo>
                  <a:pt x="450102" y="362865"/>
                </a:lnTo>
                <a:lnTo>
                  <a:pt x="444227" y="361028"/>
                </a:lnTo>
                <a:lnTo>
                  <a:pt x="429123" y="361028"/>
                </a:lnTo>
                <a:lnTo>
                  <a:pt x="426977" y="362282"/>
                </a:lnTo>
                <a:lnTo>
                  <a:pt x="426977" y="371111"/>
                </a:lnTo>
                <a:lnTo>
                  <a:pt x="425498" y="374023"/>
                </a:lnTo>
                <a:lnTo>
                  <a:pt x="421915" y="374023"/>
                </a:lnTo>
                <a:lnTo>
                  <a:pt x="420436" y="376219"/>
                </a:lnTo>
                <a:lnTo>
                  <a:pt x="420436" y="246692"/>
                </a:lnTo>
                <a:lnTo>
                  <a:pt x="448029" y="274932"/>
                </a:lnTo>
                <a:lnTo>
                  <a:pt x="453060" y="283457"/>
                </a:lnTo>
                <a:lnTo>
                  <a:pt x="453060" y="286011"/>
                </a:lnTo>
                <a:lnTo>
                  <a:pt x="456279" y="290616"/>
                </a:lnTo>
                <a:lnTo>
                  <a:pt x="456279" y="349779"/>
                </a:lnTo>
                <a:lnTo>
                  <a:pt x="458300" y="351139"/>
                </a:lnTo>
                <a:lnTo>
                  <a:pt x="463852" y="351258"/>
                </a:lnTo>
                <a:lnTo>
                  <a:pt x="466050" y="353454"/>
                </a:lnTo>
                <a:close/>
              </a:path>
              <a:path w="474980" h="471169">
                <a:moveTo>
                  <a:pt x="449738" y="385003"/>
                </a:moveTo>
                <a:lnTo>
                  <a:pt x="449738" y="388767"/>
                </a:lnTo>
                <a:lnTo>
                  <a:pt x="447227" y="390334"/>
                </a:lnTo>
                <a:lnTo>
                  <a:pt x="444133" y="390334"/>
                </a:lnTo>
                <a:lnTo>
                  <a:pt x="438609" y="392709"/>
                </a:lnTo>
                <a:lnTo>
                  <a:pt x="431827" y="398339"/>
                </a:lnTo>
                <a:lnTo>
                  <a:pt x="426079" y="404987"/>
                </a:lnTo>
                <a:lnTo>
                  <a:pt x="423654" y="410411"/>
                </a:lnTo>
                <a:lnTo>
                  <a:pt x="423654" y="383792"/>
                </a:lnTo>
                <a:lnTo>
                  <a:pt x="425498" y="383792"/>
                </a:lnTo>
                <a:lnTo>
                  <a:pt x="426977" y="381597"/>
                </a:lnTo>
                <a:lnTo>
                  <a:pt x="426977" y="375547"/>
                </a:lnTo>
                <a:lnTo>
                  <a:pt x="430290" y="374023"/>
                </a:lnTo>
                <a:lnTo>
                  <a:pt x="440196" y="374068"/>
                </a:lnTo>
                <a:lnTo>
                  <a:pt x="440196" y="381463"/>
                </a:lnTo>
                <a:lnTo>
                  <a:pt x="441404" y="383524"/>
                </a:lnTo>
                <a:lnTo>
                  <a:pt x="442665" y="385540"/>
                </a:lnTo>
                <a:lnTo>
                  <a:pt x="445040" y="386347"/>
                </a:lnTo>
                <a:lnTo>
                  <a:pt x="448352" y="384285"/>
                </a:lnTo>
                <a:lnTo>
                  <a:pt x="449738" y="385003"/>
                </a:lnTo>
                <a:close/>
              </a:path>
              <a:path w="474980" h="471169">
                <a:moveTo>
                  <a:pt x="446738" y="375009"/>
                </a:moveTo>
                <a:lnTo>
                  <a:pt x="441185" y="378549"/>
                </a:lnTo>
                <a:lnTo>
                  <a:pt x="440196" y="381463"/>
                </a:lnTo>
                <a:lnTo>
                  <a:pt x="440196" y="374068"/>
                </a:lnTo>
                <a:lnTo>
                  <a:pt x="445040" y="374162"/>
                </a:lnTo>
                <a:lnTo>
                  <a:pt x="446738" y="375009"/>
                </a:lnTo>
                <a:close/>
              </a:path>
              <a:path w="474980" h="471169">
                <a:moveTo>
                  <a:pt x="465154" y="340414"/>
                </a:moveTo>
                <a:lnTo>
                  <a:pt x="463988" y="344715"/>
                </a:lnTo>
                <a:lnTo>
                  <a:pt x="458300" y="344715"/>
                </a:lnTo>
                <a:lnTo>
                  <a:pt x="456279" y="346195"/>
                </a:lnTo>
                <a:lnTo>
                  <a:pt x="456279" y="290616"/>
                </a:lnTo>
                <a:lnTo>
                  <a:pt x="457446" y="292285"/>
                </a:lnTo>
                <a:lnTo>
                  <a:pt x="464665" y="299200"/>
                </a:lnTo>
                <a:lnTo>
                  <a:pt x="464665" y="319980"/>
                </a:lnTo>
                <a:lnTo>
                  <a:pt x="465154" y="340414"/>
                </a:lnTo>
                <a:close/>
              </a:path>
              <a:path w="474980" h="471169">
                <a:moveTo>
                  <a:pt x="474696" y="310883"/>
                </a:moveTo>
                <a:lnTo>
                  <a:pt x="468560" y="312900"/>
                </a:lnTo>
                <a:lnTo>
                  <a:pt x="466050" y="313751"/>
                </a:lnTo>
                <a:lnTo>
                  <a:pt x="464665" y="319980"/>
                </a:lnTo>
                <a:lnTo>
                  <a:pt x="464665" y="299200"/>
                </a:lnTo>
                <a:lnTo>
                  <a:pt x="473540" y="307701"/>
                </a:lnTo>
                <a:lnTo>
                  <a:pt x="474696" y="310883"/>
                </a:lnTo>
                <a:close/>
              </a:path>
            </a:pathLst>
          </a:custGeom>
          <a:solidFill>
            <a:srgbClr val="ECB4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539510" y="1749695"/>
            <a:ext cx="2753995" cy="3101340"/>
          </a:xfrm>
          <a:custGeom>
            <a:avLst/>
            <a:gdLst/>
            <a:ahLst/>
            <a:cxnLst/>
            <a:rect l="l" t="t" r="r" b="b"/>
            <a:pathLst>
              <a:path w="2753994" h="3101340">
                <a:moveTo>
                  <a:pt x="2740674" y="379810"/>
                </a:moveTo>
                <a:lnTo>
                  <a:pt x="2753879" y="387139"/>
                </a:lnTo>
                <a:lnTo>
                  <a:pt x="2748488" y="50072"/>
                </a:lnTo>
                <a:lnTo>
                  <a:pt x="2708647" y="27959"/>
                </a:lnTo>
                <a:lnTo>
                  <a:pt x="2655199" y="12820"/>
                </a:lnTo>
                <a:lnTo>
                  <a:pt x="2605931" y="0"/>
                </a:lnTo>
                <a:lnTo>
                  <a:pt x="2549685" y="12357"/>
                </a:lnTo>
                <a:lnTo>
                  <a:pt x="2492277" y="24069"/>
                </a:lnTo>
                <a:lnTo>
                  <a:pt x="2441359" y="39383"/>
                </a:lnTo>
                <a:lnTo>
                  <a:pt x="2404585" y="62548"/>
                </a:lnTo>
                <a:lnTo>
                  <a:pt x="2395805" y="72200"/>
                </a:lnTo>
                <a:lnTo>
                  <a:pt x="2385671" y="81100"/>
                </a:lnTo>
                <a:lnTo>
                  <a:pt x="2374731" y="89553"/>
                </a:lnTo>
                <a:lnTo>
                  <a:pt x="2369696" y="86759"/>
                </a:lnTo>
                <a:lnTo>
                  <a:pt x="2340701" y="114241"/>
                </a:lnTo>
                <a:lnTo>
                  <a:pt x="2655485" y="288953"/>
                </a:lnTo>
                <a:lnTo>
                  <a:pt x="2667717" y="310267"/>
                </a:lnTo>
                <a:lnTo>
                  <a:pt x="2692997" y="324298"/>
                </a:lnTo>
                <a:lnTo>
                  <a:pt x="2707382" y="346807"/>
                </a:lnTo>
                <a:lnTo>
                  <a:pt x="2728193" y="358358"/>
                </a:lnTo>
                <a:lnTo>
                  <a:pt x="2740674" y="379810"/>
                </a:lnTo>
                <a:close/>
              </a:path>
              <a:path w="2753994" h="3101340">
                <a:moveTo>
                  <a:pt x="1147803" y="3054354"/>
                </a:moveTo>
                <a:lnTo>
                  <a:pt x="1232388" y="3101300"/>
                </a:lnTo>
                <a:lnTo>
                  <a:pt x="1247671" y="3095258"/>
                </a:lnTo>
                <a:lnTo>
                  <a:pt x="1251989" y="3097654"/>
                </a:lnTo>
                <a:lnTo>
                  <a:pt x="1257603" y="3086245"/>
                </a:lnTo>
                <a:lnTo>
                  <a:pt x="1284200" y="3101007"/>
                </a:lnTo>
                <a:lnTo>
                  <a:pt x="1297466" y="3093845"/>
                </a:lnTo>
                <a:lnTo>
                  <a:pt x="1304569" y="3097787"/>
                </a:lnTo>
                <a:lnTo>
                  <a:pt x="1319875" y="3091758"/>
                </a:lnTo>
                <a:lnTo>
                  <a:pt x="1334749" y="3100013"/>
                </a:lnTo>
                <a:lnTo>
                  <a:pt x="1355450" y="3096978"/>
                </a:lnTo>
                <a:lnTo>
                  <a:pt x="1382853" y="3083137"/>
                </a:lnTo>
                <a:lnTo>
                  <a:pt x="1407664" y="3067857"/>
                </a:lnTo>
                <a:lnTo>
                  <a:pt x="1428096" y="3050148"/>
                </a:lnTo>
                <a:lnTo>
                  <a:pt x="1441061" y="3042818"/>
                </a:lnTo>
                <a:lnTo>
                  <a:pt x="1465043" y="3012554"/>
                </a:lnTo>
                <a:lnTo>
                  <a:pt x="1481546" y="2992664"/>
                </a:lnTo>
                <a:lnTo>
                  <a:pt x="1502892" y="2960937"/>
                </a:lnTo>
                <a:lnTo>
                  <a:pt x="1522912" y="2928473"/>
                </a:lnTo>
                <a:lnTo>
                  <a:pt x="1541600" y="2895270"/>
                </a:lnTo>
                <a:lnTo>
                  <a:pt x="1558950" y="2861325"/>
                </a:lnTo>
                <a:lnTo>
                  <a:pt x="1581120" y="2815530"/>
                </a:lnTo>
                <a:lnTo>
                  <a:pt x="1601942" y="2768986"/>
                </a:lnTo>
                <a:lnTo>
                  <a:pt x="1627572" y="2710586"/>
                </a:lnTo>
                <a:lnTo>
                  <a:pt x="1651841" y="2651432"/>
                </a:lnTo>
                <a:lnTo>
                  <a:pt x="1674745" y="2591519"/>
                </a:lnTo>
                <a:lnTo>
                  <a:pt x="1696277" y="2530845"/>
                </a:lnTo>
                <a:lnTo>
                  <a:pt x="1722596" y="2458302"/>
                </a:lnTo>
                <a:lnTo>
                  <a:pt x="1747531" y="2384992"/>
                </a:lnTo>
                <a:lnTo>
                  <a:pt x="1764075" y="2336074"/>
                </a:lnTo>
                <a:lnTo>
                  <a:pt x="1786207" y="2275733"/>
                </a:lnTo>
                <a:lnTo>
                  <a:pt x="1801943" y="2226367"/>
                </a:lnTo>
                <a:lnTo>
                  <a:pt x="1817785" y="2177059"/>
                </a:lnTo>
                <a:lnTo>
                  <a:pt x="1827912" y="2139105"/>
                </a:lnTo>
                <a:lnTo>
                  <a:pt x="1844992" y="2090485"/>
                </a:lnTo>
                <a:lnTo>
                  <a:pt x="1853634" y="2051707"/>
                </a:lnTo>
                <a:lnTo>
                  <a:pt x="1861062" y="2026779"/>
                </a:lnTo>
                <a:lnTo>
                  <a:pt x="1873817" y="1990284"/>
                </a:lnTo>
                <a:lnTo>
                  <a:pt x="1880232" y="1964794"/>
                </a:lnTo>
                <a:lnTo>
                  <a:pt x="1892863" y="1928230"/>
                </a:lnTo>
                <a:lnTo>
                  <a:pt x="1899600" y="1902919"/>
                </a:lnTo>
                <a:lnTo>
                  <a:pt x="1901081" y="1889216"/>
                </a:lnTo>
                <a:lnTo>
                  <a:pt x="1904106" y="1876370"/>
                </a:lnTo>
                <a:lnTo>
                  <a:pt x="1902069" y="1875239"/>
                </a:lnTo>
                <a:lnTo>
                  <a:pt x="1906549" y="1863200"/>
                </a:lnTo>
                <a:lnTo>
                  <a:pt x="1911567" y="1851461"/>
                </a:lnTo>
                <a:lnTo>
                  <a:pt x="1911144" y="1851226"/>
                </a:lnTo>
                <a:lnTo>
                  <a:pt x="1920199" y="1827202"/>
                </a:lnTo>
                <a:lnTo>
                  <a:pt x="1935948" y="1777843"/>
                </a:lnTo>
                <a:lnTo>
                  <a:pt x="1953596" y="1715013"/>
                </a:lnTo>
                <a:lnTo>
                  <a:pt x="1974510" y="1639471"/>
                </a:lnTo>
                <a:lnTo>
                  <a:pt x="2023747" y="1463448"/>
                </a:lnTo>
                <a:lnTo>
                  <a:pt x="2046409" y="1388876"/>
                </a:lnTo>
                <a:lnTo>
                  <a:pt x="2059151" y="1337848"/>
                </a:lnTo>
                <a:lnTo>
                  <a:pt x="2074002" y="1287991"/>
                </a:lnTo>
                <a:lnTo>
                  <a:pt x="2084501" y="1250243"/>
                </a:lnTo>
                <a:lnTo>
                  <a:pt x="2096513" y="1213335"/>
                </a:lnTo>
                <a:lnTo>
                  <a:pt x="2103578" y="1188206"/>
                </a:lnTo>
                <a:lnTo>
                  <a:pt x="2105397" y="1174691"/>
                </a:lnTo>
                <a:lnTo>
                  <a:pt x="2113999" y="1150415"/>
                </a:lnTo>
                <a:lnTo>
                  <a:pt x="2124166" y="1112483"/>
                </a:lnTo>
                <a:lnTo>
                  <a:pt x="2145725" y="1051824"/>
                </a:lnTo>
                <a:lnTo>
                  <a:pt x="2160824" y="1002105"/>
                </a:lnTo>
                <a:lnTo>
                  <a:pt x="2182429" y="941471"/>
                </a:lnTo>
                <a:lnTo>
                  <a:pt x="2205015" y="881381"/>
                </a:lnTo>
                <a:lnTo>
                  <a:pt x="2216893" y="844399"/>
                </a:lnTo>
                <a:lnTo>
                  <a:pt x="2231030" y="808670"/>
                </a:lnTo>
                <a:lnTo>
                  <a:pt x="2240753" y="785017"/>
                </a:lnTo>
                <a:lnTo>
                  <a:pt x="2250667" y="761470"/>
                </a:lnTo>
                <a:lnTo>
                  <a:pt x="2254886" y="749286"/>
                </a:lnTo>
                <a:lnTo>
                  <a:pt x="2275105" y="702408"/>
                </a:lnTo>
                <a:lnTo>
                  <a:pt x="2296571" y="656222"/>
                </a:lnTo>
                <a:lnTo>
                  <a:pt x="2324607" y="599158"/>
                </a:lnTo>
                <a:lnTo>
                  <a:pt x="2353411" y="542520"/>
                </a:lnTo>
                <a:lnTo>
                  <a:pt x="2383345" y="486509"/>
                </a:lnTo>
                <a:lnTo>
                  <a:pt x="2402442" y="453533"/>
                </a:lnTo>
                <a:lnTo>
                  <a:pt x="2438900" y="401143"/>
                </a:lnTo>
                <a:lnTo>
                  <a:pt x="2478723" y="350621"/>
                </a:lnTo>
                <a:lnTo>
                  <a:pt x="2515161" y="312745"/>
                </a:lnTo>
                <a:lnTo>
                  <a:pt x="2547626" y="287189"/>
                </a:lnTo>
                <a:lnTo>
                  <a:pt x="2575532" y="273627"/>
                </a:lnTo>
                <a:lnTo>
                  <a:pt x="2581690" y="277045"/>
                </a:lnTo>
                <a:lnTo>
                  <a:pt x="2596902" y="270963"/>
                </a:lnTo>
                <a:lnTo>
                  <a:pt x="2618796" y="283115"/>
                </a:lnTo>
                <a:lnTo>
                  <a:pt x="2640378" y="280568"/>
                </a:lnTo>
                <a:lnTo>
                  <a:pt x="2340701" y="114241"/>
                </a:lnTo>
                <a:lnTo>
                  <a:pt x="2311311" y="141503"/>
                </a:lnTo>
                <a:lnTo>
                  <a:pt x="2276364" y="180207"/>
                </a:lnTo>
                <a:lnTo>
                  <a:pt x="2243023" y="219802"/>
                </a:lnTo>
                <a:lnTo>
                  <a:pt x="2212292" y="260845"/>
                </a:lnTo>
                <a:lnTo>
                  <a:pt x="2191694" y="292988"/>
                </a:lnTo>
                <a:lnTo>
                  <a:pt x="2220916" y="309207"/>
                </a:lnTo>
                <a:lnTo>
                  <a:pt x="2214753" y="320311"/>
                </a:lnTo>
                <a:lnTo>
                  <a:pt x="2184828" y="303702"/>
                </a:lnTo>
                <a:lnTo>
                  <a:pt x="2177962" y="314416"/>
                </a:lnTo>
                <a:lnTo>
                  <a:pt x="2145569" y="369062"/>
                </a:lnTo>
                <a:lnTo>
                  <a:pt x="2114960" y="424699"/>
                </a:lnTo>
                <a:lnTo>
                  <a:pt x="2085983" y="481241"/>
                </a:lnTo>
                <a:lnTo>
                  <a:pt x="2064647" y="527499"/>
                </a:lnTo>
                <a:lnTo>
                  <a:pt x="2050801" y="563389"/>
                </a:lnTo>
                <a:lnTo>
                  <a:pt x="2044290" y="588825"/>
                </a:lnTo>
                <a:lnTo>
                  <a:pt x="2048363" y="591086"/>
                </a:lnTo>
                <a:lnTo>
                  <a:pt x="2038798" y="600302"/>
                </a:lnTo>
                <a:lnTo>
                  <a:pt x="2007046" y="655304"/>
                </a:lnTo>
                <a:lnTo>
                  <a:pt x="1988316" y="703008"/>
                </a:lnTo>
                <a:lnTo>
                  <a:pt x="1960722" y="774843"/>
                </a:lnTo>
                <a:lnTo>
                  <a:pt x="1930636" y="859819"/>
                </a:lnTo>
                <a:lnTo>
                  <a:pt x="1922276" y="884230"/>
                </a:lnTo>
                <a:lnTo>
                  <a:pt x="2021989" y="939573"/>
                </a:lnTo>
                <a:lnTo>
                  <a:pt x="2015826" y="950677"/>
                </a:lnTo>
                <a:lnTo>
                  <a:pt x="1918097" y="896435"/>
                </a:lnTo>
                <a:lnTo>
                  <a:pt x="1913917" y="908640"/>
                </a:lnTo>
                <a:lnTo>
                  <a:pt x="1893380" y="969867"/>
                </a:lnTo>
                <a:lnTo>
                  <a:pt x="1889894" y="982457"/>
                </a:lnTo>
                <a:lnTo>
                  <a:pt x="2055114" y="1074158"/>
                </a:lnTo>
                <a:lnTo>
                  <a:pt x="2048951" y="1085262"/>
                </a:lnTo>
                <a:lnTo>
                  <a:pt x="1886408" y="995047"/>
                </a:lnTo>
                <a:lnTo>
                  <a:pt x="1879436" y="1020228"/>
                </a:lnTo>
                <a:lnTo>
                  <a:pt x="1875580" y="1032612"/>
                </a:lnTo>
                <a:lnTo>
                  <a:pt x="2057966" y="1133841"/>
                </a:lnTo>
                <a:lnTo>
                  <a:pt x="2048100" y="1142890"/>
                </a:lnTo>
                <a:lnTo>
                  <a:pt x="2033744" y="1134922"/>
                </a:lnTo>
                <a:lnTo>
                  <a:pt x="2028940" y="1146781"/>
                </a:lnTo>
                <a:lnTo>
                  <a:pt x="2045563" y="1156007"/>
                </a:lnTo>
                <a:lnTo>
                  <a:pt x="2039400" y="1167111"/>
                </a:lnTo>
                <a:lnTo>
                  <a:pt x="1995501" y="1142746"/>
                </a:lnTo>
                <a:lnTo>
                  <a:pt x="1989337" y="1153850"/>
                </a:lnTo>
                <a:lnTo>
                  <a:pt x="1859789" y="1081948"/>
                </a:lnTo>
                <a:lnTo>
                  <a:pt x="1851348" y="1106313"/>
                </a:lnTo>
                <a:lnTo>
                  <a:pt x="1853744" y="1107643"/>
                </a:lnTo>
                <a:lnTo>
                  <a:pt x="1849940" y="1120056"/>
                </a:lnTo>
                <a:lnTo>
                  <a:pt x="1998351" y="1202428"/>
                </a:lnTo>
                <a:lnTo>
                  <a:pt x="1989694" y="1212148"/>
                </a:lnTo>
                <a:lnTo>
                  <a:pt x="1845836" y="1132303"/>
                </a:lnTo>
                <a:lnTo>
                  <a:pt x="1841171" y="1144239"/>
                </a:lnTo>
                <a:lnTo>
                  <a:pt x="1829953" y="1181588"/>
                </a:lnTo>
                <a:lnTo>
                  <a:pt x="1816071" y="1231983"/>
                </a:lnTo>
                <a:lnTo>
                  <a:pt x="1801879" y="1282206"/>
                </a:lnTo>
                <a:lnTo>
                  <a:pt x="1795893" y="1307934"/>
                </a:lnTo>
                <a:lnTo>
                  <a:pt x="1791685" y="1320124"/>
                </a:lnTo>
                <a:lnTo>
                  <a:pt x="1787704" y="1332439"/>
                </a:lnTo>
                <a:lnTo>
                  <a:pt x="1783695" y="1344739"/>
                </a:lnTo>
                <a:lnTo>
                  <a:pt x="1779403" y="1356882"/>
                </a:lnTo>
                <a:lnTo>
                  <a:pt x="1776283" y="1369675"/>
                </a:lnTo>
                <a:lnTo>
                  <a:pt x="1769320" y="1394860"/>
                </a:lnTo>
                <a:lnTo>
                  <a:pt x="1757770" y="1432025"/>
                </a:lnTo>
                <a:lnTo>
                  <a:pt x="1747049" y="1469649"/>
                </a:lnTo>
                <a:lnTo>
                  <a:pt x="1733355" y="1520149"/>
                </a:lnTo>
                <a:lnTo>
                  <a:pt x="1932984" y="1630948"/>
                </a:lnTo>
                <a:lnTo>
                  <a:pt x="1926821" y="1642052"/>
                </a:lnTo>
                <a:lnTo>
                  <a:pt x="1729931" y="1532774"/>
                </a:lnTo>
                <a:lnTo>
                  <a:pt x="1723084" y="1558023"/>
                </a:lnTo>
                <a:lnTo>
                  <a:pt x="1709582" y="1608630"/>
                </a:lnTo>
                <a:lnTo>
                  <a:pt x="1703236" y="1634157"/>
                </a:lnTo>
                <a:lnTo>
                  <a:pt x="1694574" y="1658399"/>
                </a:lnTo>
                <a:lnTo>
                  <a:pt x="1691239" y="1671074"/>
                </a:lnTo>
                <a:lnTo>
                  <a:pt x="1683357" y="1695749"/>
                </a:lnTo>
                <a:lnTo>
                  <a:pt x="1676466" y="1720974"/>
                </a:lnTo>
                <a:lnTo>
                  <a:pt x="1647238" y="1820952"/>
                </a:lnTo>
                <a:lnTo>
                  <a:pt x="1623036" y="1894669"/>
                </a:lnTo>
                <a:lnTo>
                  <a:pt x="1609820" y="1945434"/>
                </a:lnTo>
                <a:lnTo>
                  <a:pt x="1589260" y="2006648"/>
                </a:lnTo>
                <a:lnTo>
                  <a:pt x="1573839" y="2056189"/>
                </a:lnTo>
                <a:lnTo>
                  <a:pt x="1563716" y="2094145"/>
                </a:lnTo>
                <a:lnTo>
                  <a:pt x="1546721" y="2142812"/>
                </a:lnTo>
                <a:lnTo>
                  <a:pt x="1535339" y="2180070"/>
                </a:lnTo>
                <a:lnTo>
                  <a:pt x="1523564" y="2217110"/>
                </a:lnTo>
                <a:lnTo>
                  <a:pt x="1511554" y="2254019"/>
                </a:lnTo>
                <a:lnTo>
                  <a:pt x="1490901" y="2315181"/>
                </a:lnTo>
                <a:lnTo>
                  <a:pt x="1469519" y="2375939"/>
                </a:lnTo>
                <a:lnTo>
                  <a:pt x="1447358" y="2436264"/>
                </a:lnTo>
                <a:lnTo>
                  <a:pt x="1424368" y="2496129"/>
                </a:lnTo>
                <a:lnTo>
                  <a:pt x="1406661" y="2544401"/>
                </a:lnTo>
                <a:lnTo>
                  <a:pt x="1388023" y="2592156"/>
                </a:lnTo>
                <a:lnTo>
                  <a:pt x="1368405" y="2639368"/>
                </a:lnTo>
                <a:lnTo>
                  <a:pt x="1353919" y="2674903"/>
                </a:lnTo>
                <a:lnTo>
                  <a:pt x="1338352" y="2709838"/>
                </a:lnTo>
                <a:lnTo>
                  <a:pt x="1321653" y="2744144"/>
                </a:lnTo>
                <a:lnTo>
                  <a:pt x="1303543" y="2777668"/>
                </a:lnTo>
                <a:lnTo>
                  <a:pt x="1296011" y="2788013"/>
                </a:lnTo>
                <a:lnTo>
                  <a:pt x="958856" y="2600884"/>
                </a:lnTo>
                <a:lnTo>
                  <a:pt x="962827" y="2617612"/>
                </a:lnTo>
                <a:lnTo>
                  <a:pt x="971018" y="2680259"/>
                </a:lnTo>
                <a:lnTo>
                  <a:pt x="996158" y="2766837"/>
                </a:lnTo>
                <a:lnTo>
                  <a:pt x="1109488" y="2829738"/>
                </a:lnTo>
                <a:lnTo>
                  <a:pt x="1100830" y="2839458"/>
                </a:lnTo>
                <a:lnTo>
                  <a:pt x="1001206" y="2784164"/>
                </a:lnTo>
                <a:lnTo>
                  <a:pt x="1015867" y="2835876"/>
                </a:lnTo>
                <a:lnTo>
                  <a:pt x="1035622" y="2875890"/>
                </a:lnTo>
                <a:lnTo>
                  <a:pt x="1053720" y="2914985"/>
                </a:lnTo>
                <a:lnTo>
                  <a:pt x="1069576" y="2952836"/>
                </a:lnTo>
                <a:lnTo>
                  <a:pt x="1088767" y="2978012"/>
                </a:lnTo>
                <a:lnTo>
                  <a:pt x="1115714" y="3022018"/>
                </a:lnTo>
                <a:lnTo>
                  <a:pt x="1147803" y="3054354"/>
                </a:lnTo>
                <a:close/>
              </a:path>
              <a:path w="2753994" h="3101340">
                <a:moveTo>
                  <a:pt x="2184828" y="303702"/>
                </a:moveTo>
                <a:lnTo>
                  <a:pt x="2203725" y="314191"/>
                </a:lnTo>
                <a:lnTo>
                  <a:pt x="2209889" y="303087"/>
                </a:lnTo>
                <a:lnTo>
                  <a:pt x="2191694" y="292988"/>
                </a:lnTo>
                <a:lnTo>
                  <a:pt x="2184828" y="303702"/>
                </a:lnTo>
                <a:close/>
              </a:path>
              <a:path w="2753994" h="3101340">
                <a:moveTo>
                  <a:pt x="1918097" y="896435"/>
                </a:moveTo>
                <a:lnTo>
                  <a:pt x="2004783" y="944548"/>
                </a:lnTo>
                <a:lnTo>
                  <a:pt x="2010946" y="933444"/>
                </a:lnTo>
                <a:lnTo>
                  <a:pt x="1922276" y="884230"/>
                </a:lnTo>
                <a:lnTo>
                  <a:pt x="1918097" y="896435"/>
                </a:lnTo>
                <a:close/>
              </a:path>
              <a:path w="2753994" h="3101340">
                <a:moveTo>
                  <a:pt x="1886408" y="995047"/>
                </a:moveTo>
                <a:lnTo>
                  <a:pt x="2021447" y="1069997"/>
                </a:lnTo>
                <a:lnTo>
                  <a:pt x="2027611" y="1058893"/>
                </a:lnTo>
                <a:lnTo>
                  <a:pt x="1889894" y="982457"/>
                </a:lnTo>
                <a:lnTo>
                  <a:pt x="1886408" y="995047"/>
                </a:lnTo>
                <a:close/>
              </a:path>
              <a:path w="2753994" h="3101340">
                <a:moveTo>
                  <a:pt x="1859789" y="1081948"/>
                </a:moveTo>
                <a:lnTo>
                  <a:pt x="1980799" y="1149111"/>
                </a:lnTo>
                <a:lnTo>
                  <a:pt x="1993007" y="1141362"/>
                </a:lnTo>
                <a:lnTo>
                  <a:pt x="2026363" y="1159876"/>
                </a:lnTo>
                <a:lnTo>
                  <a:pt x="2025314" y="1144768"/>
                </a:lnTo>
                <a:lnTo>
                  <a:pt x="2020704" y="1142210"/>
                </a:lnTo>
                <a:lnTo>
                  <a:pt x="2024902" y="1130015"/>
                </a:lnTo>
                <a:lnTo>
                  <a:pt x="2039032" y="1137857"/>
                </a:lnTo>
                <a:lnTo>
                  <a:pt x="2041493" y="1124698"/>
                </a:lnTo>
                <a:lnTo>
                  <a:pt x="1875580" y="1032612"/>
                </a:lnTo>
                <a:lnTo>
                  <a:pt x="1864009" y="1069765"/>
                </a:lnTo>
                <a:lnTo>
                  <a:pt x="1859789" y="1081948"/>
                </a:lnTo>
                <a:close/>
              </a:path>
              <a:path w="2753994" h="3101340">
                <a:moveTo>
                  <a:pt x="1845836" y="1132303"/>
                </a:moveTo>
                <a:lnTo>
                  <a:pt x="1983649" y="1208793"/>
                </a:lnTo>
                <a:lnTo>
                  <a:pt x="1987319" y="1196305"/>
                </a:lnTo>
                <a:lnTo>
                  <a:pt x="1849940" y="1120056"/>
                </a:lnTo>
                <a:lnTo>
                  <a:pt x="1845836" y="1132303"/>
                </a:lnTo>
                <a:close/>
              </a:path>
              <a:path w="2753994" h="3101340">
                <a:moveTo>
                  <a:pt x="1729931" y="1532774"/>
                </a:moveTo>
                <a:lnTo>
                  <a:pt x="1910349" y="1632910"/>
                </a:lnTo>
                <a:lnTo>
                  <a:pt x="1916512" y="1621805"/>
                </a:lnTo>
                <a:lnTo>
                  <a:pt x="1733355" y="1520149"/>
                </a:lnTo>
                <a:lnTo>
                  <a:pt x="1729931" y="1532774"/>
                </a:lnTo>
                <a:close/>
              </a:path>
              <a:path w="2753994" h="3101340">
                <a:moveTo>
                  <a:pt x="116186" y="796882"/>
                </a:moveTo>
                <a:lnTo>
                  <a:pt x="308589" y="903670"/>
                </a:lnTo>
                <a:lnTo>
                  <a:pt x="307351" y="888458"/>
                </a:lnTo>
                <a:lnTo>
                  <a:pt x="301844" y="885402"/>
                </a:lnTo>
                <a:lnTo>
                  <a:pt x="293076" y="866010"/>
                </a:lnTo>
                <a:lnTo>
                  <a:pt x="277917" y="843071"/>
                </a:lnTo>
                <a:lnTo>
                  <a:pt x="241410" y="793759"/>
                </a:lnTo>
                <a:lnTo>
                  <a:pt x="218917" y="781275"/>
                </a:lnTo>
                <a:lnTo>
                  <a:pt x="208138" y="789817"/>
                </a:lnTo>
                <a:lnTo>
                  <a:pt x="205403" y="788299"/>
                </a:lnTo>
                <a:lnTo>
                  <a:pt x="195837" y="797515"/>
                </a:lnTo>
                <a:lnTo>
                  <a:pt x="180945" y="789250"/>
                </a:lnTo>
                <a:lnTo>
                  <a:pt x="169465" y="797403"/>
                </a:lnTo>
                <a:lnTo>
                  <a:pt x="133261" y="777309"/>
                </a:lnTo>
                <a:lnTo>
                  <a:pt x="123434" y="786380"/>
                </a:lnTo>
                <a:lnTo>
                  <a:pt x="116186" y="796882"/>
                </a:lnTo>
                <a:close/>
              </a:path>
              <a:path w="2753994" h="3101340">
                <a:moveTo>
                  <a:pt x="180945" y="789250"/>
                </a:moveTo>
                <a:lnTo>
                  <a:pt x="195226" y="797176"/>
                </a:lnTo>
                <a:lnTo>
                  <a:pt x="197688" y="784017"/>
                </a:lnTo>
                <a:lnTo>
                  <a:pt x="190738" y="780160"/>
                </a:lnTo>
                <a:lnTo>
                  <a:pt x="180945" y="789250"/>
                </a:lnTo>
                <a:close/>
              </a:path>
              <a:path w="2753994" h="3101340">
                <a:moveTo>
                  <a:pt x="141558" y="781914"/>
                </a:moveTo>
                <a:lnTo>
                  <a:pt x="155890" y="789869"/>
                </a:lnTo>
                <a:lnTo>
                  <a:pt x="156611" y="775744"/>
                </a:lnTo>
                <a:lnTo>
                  <a:pt x="141558" y="781914"/>
                </a:lnTo>
                <a:close/>
              </a:path>
              <a:path w="2753994" h="3101340">
                <a:moveTo>
                  <a:pt x="958856" y="2600884"/>
                </a:moveTo>
                <a:lnTo>
                  <a:pt x="1285745" y="2782314"/>
                </a:lnTo>
                <a:lnTo>
                  <a:pt x="1271581" y="2759928"/>
                </a:lnTo>
                <a:lnTo>
                  <a:pt x="1256607" y="2708042"/>
                </a:lnTo>
                <a:lnTo>
                  <a:pt x="1225949" y="2574827"/>
                </a:lnTo>
                <a:lnTo>
                  <a:pt x="1211128" y="2523025"/>
                </a:lnTo>
                <a:lnTo>
                  <a:pt x="1211407" y="2494130"/>
                </a:lnTo>
                <a:lnTo>
                  <a:pt x="1205851" y="2461997"/>
                </a:lnTo>
                <a:lnTo>
                  <a:pt x="1195327" y="2427106"/>
                </a:lnTo>
                <a:lnTo>
                  <a:pt x="1193029" y="2367730"/>
                </a:lnTo>
                <a:lnTo>
                  <a:pt x="1181334" y="2317664"/>
                </a:lnTo>
                <a:lnTo>
                  <a:pt x="1173436" y="2255180"/>
                </a:lnTo>
                <a:lnTo>
                  <a:pt x="1164037" y="2191864"/>
                </a:lnTo>
                <a:lnTo>
                  <a:pt x="1154006" y="2128197"/>
                </a:lnTo>
                <a:lnTo>
                  <a:pt x="1145298" y="2036213"/>
                </a:lnTo>
                <a:lnTo>
                  <a:pt x="1135000" y="1957873"/>
                </a:lnTo>
                <a:lnTo>
                  <a:pt x="1122669" y="1892929"/>
                </a:lnTo>
                <a:lnTo>
                  <a:pt x="1114028" y="1830033"/>
                </a:lnTo>
                <a:lnTo>
                  <a:pt x="1102472" y="1780044"/>
                </a:lnTo>
                <a:lnTo>
                  <a:pt x="1099884" y="1720508"/>
                </a:lnTo>
                <a:lnTo>
                  <a:pt x="1087334" y="1684492"/>
                </a:lnTo>
                <a:lnTo>
                  <a:pt x="1082870" y="1638439"/>
                </a:lnTo>
                <a:lnTo>
                  <a:pt x="1073723" y="1604312"/>
                </a:lnTo>
                <a:lnTo>
                  <a:pt x="1065614" y="1570762"/>
                </a:lnTo>
                <a:lnTo>
                  <a:pt x="1050746" y="1504410"/>
                </a:lnTo>
                <a:lnTo>
                  <a:pt x="1043102" y="1471117"/>
                </a:lnTo>
                <a:lnTo>
                  <a:pt x="1034730" y="1437421"/>
                </a:lnTo>
                <a:lnTo>
                  <a:pt x="1013649" y="1382145"/>
                </a:lnTo>
                <a:lnTo>
                  <a:pt x="993927" y="1327624"/>
                </a:lnTo>
                <a:lnTo>
                  <a:pt x="970600" y="1285627"/>
                </a:lnTo>
                <a:lnTo>
                  <a:pt x="951028" y="1245714"/>
                </a:lnTo>
                <a:lnTo>
                  <a:pt x="870895" y="1201238"/>
                </a:lnTo>
                <a:lnTo>
                  <a:pt x="841296" y="1199335"/>
                </a:lnTo>
                <a:lnTo>
                  <a:pt x="831552" y="1193927"/>
                </a:lnTo>
                <a:lnTo>
                  <a:pt x="819122" y="1201553"/>
                </a:lnTo>
                <a:lnTo>
                  <a:pt x="811556" y="1197354"/>
                </a:lnTo>
                <a:lnTo>
                  <a:pt x="789780" y="1199793"/>
                </a:lnTo>
                <a:lnTo>
                  <a:pt x="760415" y="1212544"/>
                </a:lnTo>
                <a:lnTo>
                  <a:pt x="733700" y="1226767"/>
                </a:lnTo>
                <a:lnTo>
                  <a:pt x="713709" y="1244721"/>
                </a:lnTo>
                <a:lnTo>
                  <a:pt x="698268" y="1265201"/>
                </a:lnTo>
                <a:lnTo>
                  <a:pt x="690398" y="1275358"/>
                </a:lnTo>
                <a:lnTo>
                  <a:pt x="664644" y="1319164"/>
                </a:lnTo>
                <a:lnTo>
                  <a:pt x="650968" y="1355149"/>
                </a:lnTo>
                <a:lnTo>
                  <a:pt x="639701" y="1392470"/>
                </a:lnTo>
                <a:lnTo>
                  <a:pt x="635020" y="1418922"/>
                </a:lnTo>
                <a:lnTo>
                  <a:pt x="637042" y="1420044"/>
                </a:lnTo>
                <a:lnTo>
                  <a:pt x="633134" y="1432400"/>
                </a:lnTo>
                <a:lnTo>
                  <a:pt x="629185" y="1444733"/>
                </a:lnTo>
                <a:lnTo>
                  <a:pt x="624917" y="1456890"/>
                </a:lnTo>
                <a:lnTo>
                  <a:pt x="623340" y="1470539"/>
                </a:lnTo>
                <a:lnTo>
                  <a:pt x="614387" y="1509145"/>
                </a:lnTo>
                <a:lnTo>
                  <a:pt x="608990" y="1549725"/>
                </a:lnTo>
                <a:lnTo>
                  <a:pt x="599591" y="1602608"/>
                </a:lnTo>
                <a:lnTo>
                  <a:pt x="591099" y="1655995"/>
                </a:lnTo>
                <a:lnTo>
                  <a:pt x="590128" y="1669981"/>
                </a:lnTo>
                <a:lnTo>
                  <a:pt x="842086" y="1809824"/>
                </a:lnTo>
                <a:lnTo>
                  <a:pt x="841828" y="1810627"/>
                </a:lnTo>
                <a:lnTo>
                  <a:pt x="845989" y="1826515"/>
                </a:lnTo>
                <a:lnTo>
                  <a:pt x="847798" y="1871094"/>
                </a:lnTo>
                <a:lnTo>
                  <a:pt x="850654" y="1887204"/>
                </a:lnTo>
                <a:lnTo>
                  <a:pt x="1063788" y="2005498"/>
                </a:lnTo>
                <a:lnTo>
                  <a:pt x="1057625" y="2016603"/>
                </a:lnTo>
                <a:lnTo>
                  <a:pt x="853510" y="1903314"/>
                </a:lnTo>
                <a:lnTo>
                  <a:pt x="856367" y="1919425"/>
                </a:lnTo>
                <a:lnTo>
                  <a:pt x="868771" y="1969884"/>
                </a:lnTo>
                <a:lnTo>
                  <a:pt x="875922" y="2031953"/>
                </a:lnTo>
                <a:lnTo>
                  <a:pt x="881058" y="2092904"/>
                </a:lnTo>
                <a:lnTo>
                  <a:pt x="887418" y="2140009"/>
                </a:lnTo>
                <a:lnTo>
                  <a:pt x="891929" y="2186087"/>
                </a:lnTo>
                <a:lnTo>
                  <a:pt x="899978" y="2219605"/>
                </a:lnTo>
                <a:lnTo>
                  <a:pt x="903209" y="2250448"/>
                </a:lnTo>
                <a:lnTo>
                  <a:pt x="911754" y="2255191"/>
                </a:lnTo>
                <a:lnTo>
                  <a:pt x="911336" y="2269484"/>
                </a:lnTo>
                <a:lnTo>
                  <a:pt x="913366" y="2270610"/>
                </a:lnTo>
                <a:lnTo>
                  <a:pt x="912985" y="2284924"/>
                </a:lnTo>
                <a:lnTo>
                  <a:pt x="912725" y="2328355"/>
                </a:lnTo>
                <a:lnTo>
                  <a:pt x="921575" y="2376842"/>
                </a:lnTo>
                <a:lnTo>
                  <a:pt x="930034" y="2439637"/>
                </a:lnTo>
                <a:lnTo>
                  <a:pt x="940927" y="2503782"/>
                </a:lnTo>
                <a:lnTo>
                  <a:pt x="950916" y="2567426"/>
                </a:lnTo>
                <a:lnTo>
                  <a:pt x="958856" y="2600884"/>
                </a:lnTo>
                <a:close/>
              </a:path>
              <a:path w="2753994" h="3101340">
                <a:moveTo>
                  <a:pt x="215960" y="1549459"/>
                </a:moveTo>
                <a:lnTo>
                  <a:pt x="442099" y="1674971"/>
                </a:lnTo>
                <a:lnTo>
                  <a:pt x="448262" y="1663867"/>
                </a:lnTo>
                <a:lnTo>
                  <a:pt x="492313" y="1688316"/>
                </a:lnTo>
                <a:lnTo>
                  <a:pt x="492432" y="1673857"/>
                </a:lnTo>
                <a:lnTo>
                  <a:pt x="497192" y="1676499"/>
                </a:lnTo>
                <a:lnTo>
                  <a:pt x="506140" y="1666940"/>
                </a:lnTo>
                <a:lnTo>
                  <a:pt x="506758" y="1652759"/>
                </a:lnTo>
                <a:lnTo>
                  <a:pt x="506287" y="1623447"/>
                </a:lnTo>
                <a:lnTo>
                  <a:pt x="499642" y="1590709"/>
                </a:lnTo>
                <a:lnTo>
                  <a:pt x="479043" y="1521176"/>
                </a:lnTo>
                <a:lnTo>
                  <a:pt x="466955" y="1456367"/>
                </a:lnTo>
                <a:lnTo>
                  <a:pt x="459344" y="1408567"/>
                </a:lnTo>
                <a:lnTo>
                  <a:pt x="450373" y="1360013"/>
                </a:lnTo>
                <a:lnTo>
                  <a:pt x="443043" y="1312370"/>
                </a:lnTo>
                <a:lnTo>
                  <a:pt x="426979" y="1259879"/>
                </a:lnTo>
                <a:lnTo>
                  <a:pt x="411299" y="1193076"/>
                </a:lnTo>
                <a:lnTo>
                  <a:pt x="374417" y="1056406"/>
                </a:lnTo>
                <a:lnTo>
                  <a:pt x="352962" y="1000923"/>
                </a:lnTo>
                <a:lnTo>
                  <a:pt x="337545" y="948791"/>
                </a:lnTo>
                <a:lnTo>
                  <a:pt x="324957" y="912755"/>
                </a:lnTo>
                <a:lnTo>
                  <a:pt x="113231" y="795242"/>
                </a:lnTo>
                <a:lnTo>
                  <a:pt x="102698" y="803920"/>
                </a:lnTo>
                <a:lnTo>
                  <a:pt x="97365" y="800961"/>
                </a:lnTo>
                <a:lnTo>
                  <a:pt x="82035" y="806978"/>
                </a:lnTo>
                <a:lnTo>
                  <a:pt x="71987" y="815925"/>
                </a:lnTo>
                <a:lnTo>
                  <a:pt x="87754" y="824677"/>
                </a:lnTo>
                <a:lnTo>
                  <a:pt x="81591" y="835781"/>
                </a:lnTo>
                <a:lnTo>
                  <a:pt x="61491" y="824625"/>
                </a:lnTo>
                <a:lnTo>
                  <a:pt x="51657" y="848217"/>
                </a:lnTo>
                <a:lnTo>
                  <a:pt x="43912" y="858443"/>
                </a:lnTo>
                <a:lnTo>
                  <a:pt x="17111" y="887143"/>
                </a:lnTo>
                <a:lnTo>
                  <a:pt x="538" y="950570"/>
                </a:lnTo>
                <a:lnTo>
                  <a:pt x="0" y="993846"/>
                </a:lnTo>
                <a:lnTo>
                  <a:pt x="6811" y="1041201"/>
                </a:lnTo>
                <a:lnTo>
                  <a:pt x="14810" y="1074691"/>
                </a:lnTo>
                <a:lnTo>
                  <a:pt x="17102" y="1090488"/>
                </a:lnTo>
                <a:lnTo>
                  <a:pt x="118966" y="1147025"/>
                </a:lnTo>
                <a:lnTo>
                  <a:pt x="118986" y="1161561"/>
                </a:lnTo>
                <a:lnTo>
                  <a:pt x="129397" y="1167339"/>
                </a:lnTo>
                <a:lnTo>
                  <a:pt x="131810" y="1197729"/>
                </a:lnTo>
                <a:lnTo>
                  <a:pt x="144814" y="1219471"/>
                </a:lnTo>
                <a:lnTo>
                  <a:pt x="156180" y="1254830"/>
                </a:lnTo>
                <a:lnTo>
                  <a:pt x="166010" y="1303860"/>
                </a:lnTo>
                <a:lnTo>
                  <a:pt x="180565" y="1355514"/>
                </a:lnTo>
                <a:lnTo>
                  <a:pt x="193782" y="1420949"/>
                </a:lnTo>
                <a:lnTo>
                  <a:pt x="205759" y="1500222"/>
                </a:lnTo>
                <a:lnTo>
                  <a:pt x="215960" y="1549459"/>
                </a:lnTo>
                <a:close/>
              </a:path>
              <a:path w="2753994" h="3101340">
                <a:moveTo>
                  <a:pt x="40340" y="1146960"/>
                </a:moveTo>
                <a:lnTo>
                  <a:pt x="65259" y="1160791"/>
                </a:lnTo>
                <a:lnTo>
                  <a:pt x="80570" y="1154764"/>
                </a:lnTo>
                <a:lnTo>
                  <a:pt x="93606" y="1147474"/>
                </a:lnTo>
                <a:lnTo>
                  <a:pt x="100820" y="1151478"/>
                </a:lnTo>
                <a:lnTo>
                  <a:pt x="113671" y="1144086"/>
                </a:lnTo>
                <a:lnTo>
                  <a:pt x="17102" y="1090488"/>
                </a:lnTo>
                <a:lnTo>
                  <a:pt x="19393" y="1106285"/>
                </a:lnTo>
                <a:lnTo>
                  <a:pt x="29149" y="1126224"/>
                </a:lnTo>
                <a:lnTo>
                  <a:pt x="40340" y="1146960"/>
                </a:lnTo>
                <a:close/>
              </a:path>
              <a:path w="2753994" h="3101340">
                <a:moveTo>
                  <a:pt x="841828" y="1810627"/>
                </a:moveTo>
                <a:lnTo>
                  <a:pt x="842086" y="1809824"/>
                </a:lnTo>
                <a:lnTo>
                  <a:pt x="841538" y="1809519"/>
                </a:lnTo>
                <a:lnTo>
                  <a:pt x="841828" y="1810627"/>
                </a:lnTo>
                <a:close/>
              </a:path>
              <a:path w="2753994" h="3101340">
                <a:moveTo>
                  <a:pt x="526008" y="2404218"/>
                </a:moveTo>
                <a:lnTo>
                  <a:pt x="531234" y="2407118"/>
                </a:lnTo>
                <a:lnTo>
                  <a:pt x="550179" y="2403108"/>
                </a:lnTo>
                <a:lnTo>
                  <a:pt x="572342" y="2400884"/>
                </a:lnTo>
                <a:lnTo>
                  <a:pt x="593383" y="2398037"/>
                </a:lnTo>
                <a:lnTo>
                  <a:pt x="604886" y="2404422"/>
                </a:lnTo>
                <a:lnTo>
                  <a:pt x="616248" y="2396203"/>
                </a:lnTo>
                <a:lnTo>
                  <a:pt x="589190" y="2381185"/>
                </a:lnTo>
                <a:lnTo>
                  <a:pt x="595353" y="2370081"/>
                </a:lnTo>
                <a:lnTo>
                  <a:pt x="643865" y="2397006"/>
                </a:lnTo>
                <a:lnTo>
                  <a:pt x="654514" y="2388391"/>
                </a:lnTo>
                <a:lnTo>
                  <a:pt x="659209" y="2390998"/>
                </a:lnTo>
                <a:lnTo>
                  <a:pt x="669727" y="2382310"/>
                </a:lnTo>
                <a:lnTo>
                  <a:pt x="673188" y="2384231"/>
                </a:lnTo>
                <a:lnTo>
                  <a:pt x="710810" y="2332487"/>
                </a:lnTo>
                <a:lnTo>
                  <a:pt x="733955" y="2287233"/>
                </a:lnTo>
                <a:lnTo>
                  <a:pt x="747609" y="2251236"/>
                </a:lnTo>
                <a:lnTo>
                  <a:pt x="770451" y="2162239"/>
                </a:lnTo>
                <a:lnTo>
                  <a:pt x="786521" y="2098534"/>
                </a:lnTo>
                <a:lnTo>
                  <a:pt x="787135" y="2069824"/>
                </a:lnTo>
                <a:lnTo>
                  <a:pt x="782098" y="2052504"/>
                </a:lnTo>
                <a:lnTo>
                  <a:pt x="774010" y="2048015"/>
                </a:lnTo>
                <a:lnTo>
                  <a:pt x="780173" y="2036910"/>
                </a:lnTo>
                <a:lnTo>
                  <a:pt x="791650" y="2043280"/>
                </a:lnTo>
                <a:lnTo>
                  <a:pt x="801067" y="2019457"/>
                </a:lnTo>
                <a:lnTo>
                  <a:pt x="807450" y="1979425"/>
                </a:lnTo>
                <a:lnTo>
                  <a:pt x="827002" y="1888602"/>
                </a:lnTo>
                <a:lnTo>
                  <a:pt x="829397" y="1860881"/>
                </a:lnTo>
                <a:lnTo>
                  <a:pt x="834177" y="1834484"/>
                </a:lnTo>
                <a:lnTo>
                  <a:pt x="841828" y="1810627"/>
                </a:lnTo>
                <a:lnTo>
                  <a:pt x="841538" y="1809519"/>
                </a:lnTo>
                <a:lnTo>
                  <a:pt x="590128" y="1669981"/>
                </a:lnTo>
                <a:lnTo>
                  <a:pt x="588187" y="1697953"/>
                </a:lnTo>
                <a:lnTo>
                  <a:pt x="582910" y="1738600"/>
                </a:lnTo>
                <a:lnTo>
                  <a:pt x="573489" y="1776946"/>
                </a:lnTo>
                <a:lnTo>
                  <a:pt x="573743" y="1791612"/>
                </a:lnTo>
                <a:lnTo>
                  <a:pt x="567418" y="1817151"/>
                </a:lnTo>
                <a:lnTo>
                  <a:pt x="566165" y="1830981"/>
                </a:lnTo>
                <a:lnTo>
                  <a:pt x="569309" y="1832726"/>
                </a:lnTo>
                <a:lnTo>
                  <a:pt x="565357" y="1845057"/>
                </a:lnTo>
                <a:lnTo>
                  <a:pt x="567707" y="1846361"/>
                </a:lnTo>
                <a:lnTo>
                  <a:pt x="563750" y="1858691"/>
                </a:lnTo>
                <a:lnTo>
                  <a:pt x="565533" y="1859680"/>
                </a:lnTo>
                <a:lnTo>
                  <a:pt x="560017" y="1871143"/>
                </a:lnTo>
                <a:lnTo>
                  <a:pt x="251178" y="1699731"/>
                </a:lnTo>
                <a:lnTo>
                  <a:pt x="254324" y="1716002"/>
                </a:lnTo>
                <a:lnTo>
                  <a:pt x="261197" y="1763392"/>
                </a:lnTo>
                <a:lnTo>
                  <a:pt x="268878" y="1796705"/>
                </a:lnTo>
                <a:lnTo>
                  <a:pt x="274578" y="1814393"/>
                </a:lnTo>
                <a:lnTo>
                  <a:pt x="277537" y="1830560"/>
                </a:lnTo>
                <a:lnTo>
                  <a:pt x="283922" y="1848629"/>
                </a:lnTo>
                <a:lnTo>
                  <a:pt x="292093" y="1867690"/>
                </a:lnTo>
                <a:lnTo>
                  <a:pt x="294244" y="1897933"/>
                </a:lnTo>
                <a:lnTo>
                  <a:pt x="303314" y="1946542"/>
                </a:lnTo>
                <a:lnTo>
                  <a:pt x="316621" y="1997503"/>
                </a:lnTo>
                <a:lnTo>
                  <a:pt x="332651" y="2049975"/>
                </a:lnTo>
                <a:lnTo>
                  <a:pt x="366817" y="2156088"/>
                </a:lnTo>
                <a:lnTo>
                  <a:pt x="376887" y="2190727"/>
                </a:lnTo>
                <a:lnTo>
                  <a:pt x="499181" y="2258603"/>
                </a:lnTo>
                <a:lnTo>
                  <a:pt x="490526" y="2268324"/>
                </a:lnTo>
                <a:lnTo>
                  <a:pt x="381922" y="2208046"/>
                </a:lnTo>
                <a:lnTo>
                  <a:pt x="399851" y="2247047"/>
                </a:lnTo>
                <a:lnTo>
                  <a:pt x="412925" y="2283354"/>
                </a:lnTo>
                <a:lnTo>
                  <a:pt x="425792" y="2305020"/>
                </a:lnTo>
                <a:lnTo>
                  <a:pt x="464624" y="2355623"/>
                </a:lnTo>
                <a:lnTo>
                  <a:pt x="532172" y="2393114"/>
                </a:lnTo>
                <a:lnTo>
                  <a:pt x="526008" y="2404218"/>
                </a:lnTo>
                <a:close/>
              </a:path>
              <a:path w="2753994" h="3101340">
                <a:moveTo>
                  <a:pt x="251178" y="1699731"/>
                </a:moveTo>
                <a:lnTo>
                  <a:pt x="547321" y="1864097"/>
                </a:lnTo>
                <a:lnTo>
                  <a:pt x="544747" y="1848143"/>
                </a:lnTo>
                <a:lnTo>
                  <a:pt x="543739" y="1804009"/>
                </a:lnTo>
                <a:lnTo>
                  <a:pt x="531229" y="1753490"/>
                </a:lnTo>
                <a:lnTo>
                  <a:pt x="520051" y="1703711"/>
                </a:lnTo>
                <a:lnTo>
                  <a:pt x="510712" y="1684003"/>
                </a:lnTo>
                <a:lnTo>
                  <a:pt x="501609" y="1693476"/>
                </a:lnTo>
                <a:lnTo>
                  <a:pt x="475764" y="1679131"/>
                </a:lnTo>
                <a:lnTo>
                  <a:pt x="469601" y="1690235"/>
                </a:lnTo>
                <a:lnTo>
                  <a:pt x="215960" y="1549459"/>
                </a:lnTo>
                <a:lnTo>
                  <a:pt x="222761" y="1582283"/>
                </a:lnTo>
                <a:lnTo>
                  <a:pt x="244885" y="1667188"/>
                </a:lnTo>
                <a:lnTo>
                  <a:pt x="251178" y="1699731"/>
                </a:lnTo>
                <a:close/>
              </a:path>
              <a:path w="2753994" h="3101340">
                <a:moveTo>
                  <a:pt x="853510" y="1903314"/>
                </a:moveTo>
                <a:lnTo>
                  <a:pt x="1046583" y="2010474"/>
                </a:lnTo>
                <a:lnTo>
                  <a:pt x="1052746" y="1999370"/>
                </a:lnTo>
                <a:lnTo>
                  <a:pt x="850654" y="1887204"/>
                </a:lnTo>
                <a:lnTo>
                  <a:pt x="853510" y="1903314"/>
                </a:lnTo>
                <a:close/>
              </a:path>
              <a:path w="2753994" h="3101340">
                <a:moveTo>
                  <a:pt x="381922" y="2208046"/>
                </a:moveTo>
                <a:lnTo>
                  <a:pt x="484482" y="2264970"/>
                </a:lnTo>
                <a:lnTo>
                  <a:pt x="488153" y="2252482"/>
                </a:lnTo>
                <a:lnTo>
                  <a:pt x="376887" y="2190727"/>
                </a:lnTo>
                <a:lnTo>
                  <a:pt x="381922" y="2208046"/>
                </a:lnTo>
                <a:close/>
              </a:path>
              <a:path w="2753994" h="3101340">
                <a:moveTo>
                  <a:pt x="614005" y="2409483"/>
                </a:moveTo>
                <a:lnTo>
                  <a:pt x="618318" y="2411877"/>
                </a:lnTo>
                <a:lnTo>
                  <a:pt x="627585" y="2402495"/>
                </a:lnTo>
                <a:lnTo>
                  <a:pt x="638269" y="2393900"/>
                </a:lnTo>
                <a:lnTo>
                  <a:pt x="606381" y="2376201"/>
                </a:lnTo>
                <a:lnTo>
                  <a:pt x="600218" y="2387306"/>
                </a:lnTo>
                <a:lnTo>
                  <a:pt x="616248" y="2396203"/>
                </a:lnTo>
                <a:lnTo>
                  <a:pt x="614005" y="2409483"/>
                </a:lnTo>
                <a:close/>
              </a:path>
              <a:path w="2753994" h="3101340">
                <a:moveTo>
                  <a:pt x="504476" y="2392267"/>
                </a:moveTo>
                <a:lnTo>
                  <a:pt x="526501" y="2389966"/>
                </a:lnTo>
                <a:lnTo>
                  <a:pt x="504506" y="2377758"/>
                </a:lnTo>
                <a:lnTo>
                  <a:pt x="504476" y="2392267"/>
                </a:lnTo>
                <a:close/>
              </a:path>
              <a:path w="2753994" h="3101340">
                <a:moveTo>
                  <a:pt x="1001206" y="2784164"/>
                </a:moveTo>
                <a:lnTo>
                  <a:pt x="1094787" y="2836103"/>
                </a:lnTo>
                <a:lnTo>
                  <a:pt x="1098456" y="2823615"/>
                </a:lnTo>
                <a:lnTo>
                  <a:pt x="996158" y="2766837"/>
                </a:lnTo>
                <a:lnTo>
                  <a:pt x="1001206" y="2784164"/>
                </a:lnTo>
                <a:close/>
              </a:path>
            </a:pathLst>
          </a:custGeom>
          <a:solidFill>
            <a:srgbClr val="FFD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500380">
              <a:lnSpc>
                <a:spcPct val="100000"/>
              </a:lnSpc>
              <a:spcBef>
                <a:spcPts val="110"/>
              </a:spcBef>
            </a:pPr>
            <a:r>
              <a:rPr dirty="0" spc="340"/>
              <a:t>cOLABORADORES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914947" y="4407822"/>
            <a:ext cx="3072765" cy="878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710"/>
              </a:lnSpc>
              <a:spcBef>
                <a:spcPts val="105"/>
              </a:spcBef>
            </a:pPr>
            <a:r>
              <a:rPr dirty="0" sz="3250" spc="80">
                <a:solidFill>
                  <a:srgbClr val="4E8173"/>
                </a:solidFill>
                <a:latin typeface="Tahoma"/>
                <a:cs typeface="Tahoma"/>
              </a:rPr>
              <a:t>N</a:t>
            </a:r>
            <a:r>
              <a:rPr dirty="0" sz="3250" spc="180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3250" spc="310">
                <a:solidFill>
                  <a:srgbClr val="4E8173"/>
                </a:solidFill>
                <a:latin typeface="Tahoma"/>
                <a:cs typeface="Tahoma"/>
              </a:rPr>
              <a:t>c</a:t>
            </a:r>
            <a:r>
              <a:rPr dirty="0" sz="3250" spc="295">
                <a:solidFill>
                  <a:srgbClr val="4E8173"/>
                </a:solidFill>
                <a:latin typeface="Tahoma"/>
                <a:cs typeface="Tahoma"/>
              </a:rPr>
              <a:t>o</a:t>
            </a:r>
            <a:r>
              <a:rPr dirty="0" sz="3250" spc="375">
                <a:solidFill>
                  <a:srgbClr val="4E8173"/>
                </a:solidFill>
                <a:latin typeface="Tahoma"/>
                <a:cs typeface="Tahoma"/>
              </a:rPr>
              <a:t>l</a:t>
            </a:r>
            <a:r>
              <a:rPr dirty="0" sz="3250" spc="345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3250" spc="305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3250" spc="-36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4E8173"/>
                </a:solidFill>
                <a:latin typeface="Tahoma"/>
                <a:cs typeface="Tahoma"/>
              </a:rPr>
              <a:t>C</a:t>
            </a:r>
            <a:r>
              <a:rPr dirty="0" sz="3250" spc="345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3250" spc="300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3250" spc="660">
                <a:solidFill>
                  <a:srgbClr val="4E8173"/>
                </a:solidFill>
                <a:latin typeface="Tahoma"/>
                <a:cs typeface="Tahoma"/>
              </a:rPr>
              <a:t>t</a:t>
            </a:r>
            <a:r>
              <a:rPr dirty="0" sz="3250" spc="385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3250" spc="300">
                <a:solidFill>
                  <a:srgbClr val="4E8173"/>
                </a:solidFill>
                <a:latin typeface="Tahoma"/>
                <a:cs typeface="Tahoma"/>
              </a:rPr>
              <a:t>o</a:t>
            </a:r>
            <a:endParaRPr sz="3250">
              <a:latin typeface="Tahoma"/>
              <a:cs typeface="Tahoma"/>
            </a:endParaRPr>
          </a:p>
          <a:p>
            <a:pPr marL="694690">
              <a:lnSpc>
                <a:spcPts val="2990"/>
              </a:lnSpc>
            </a:pPr>
            <a:r>
              <a:rPr dirty="0" sz="2650" spc="135">
                <a:solidFill>
                  <a:srgbClr val="6A6A6A"/>
                </a:solidFill>
                <a:latin typeface="Trebuchet MS"/>
                <a:cs typeface="Trebuchet MS"/>
              </a:rPr>
              <a:t>Designer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9553" y="4407822"/>
            <a:ext cx="2854325" cy="1383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710"/>
              </a:lnSpc>
              <a:spcBef>
                <a:spcPts val="105"/>
              </a:spcBef>
            </a:pPr>
            <a:r>
              <a:rPr dirty="0" sz="3250" spc="-85">
                <a:solidFill>
                  <a:srgbClr val="4E8173"/>
                </a:solidFill>
                <a:latin typeface="Tahoma"/>
                <a:cs typeface="Tahoma"/>
              </a:rPr>
              <a:t>M</a:t>
            </a:r>
            <a:r>
              <a:rPr dirty="0" sz="3250" spc="345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3250" spc="385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3250" spc="180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3250" spc="350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3250" spc="-36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3250" spc="130">
                <a:solidFill>
                  <a:srgbClr val="4E8173"/>
                </a:solidFill>
                <a:latin typeface="Tahoma"/>
                <a:cs typeface="Tahoma"/>
              </a:rPr>
              <a:t>V</a:t>
            </a:r>
            <a:r>
              <a:rPr dirty="0" sz="3250" spc="180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3250" spc="660">
                <a:solidFill>
                  <a:srgbClr val="4E8173"/>
                </a:solidFill>
                <a:latin typeface="Tahoma"/>
                <a:cs typeface="Tahoma"/>
              </a:rPr>
              <a:t>t</a:t>
            </a:r>
            <a:r>
              <a:rPr dirty="0" sz="3250" spc="295">
                <a:solidFill>
                  <a:srgbClr val="4E8173"/>
                </a:solidFill>
                <a:latin typeface="Tahoma"/>
                <a:cs typeface="Tahoma"/>
              </a:rPr>
              <a:t>o</a:t>
            </a:r>
            <a:r>
              <a:rPr dirty="0" sz="3250" spc="385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3250" spc="180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3250" spc="350">
                <a:solidFill>
                  <a:srgbClr val="4E8173"/>
                </a:solidFill>
                <a:latin typeface="Tahoma"/>
                <a:cs typeface="Tahoma"/>
              </a:rPr>
              <a:t>a</a:t>
            </a:r>
            <a:endParaRPr sz="3250">
              <a:latin typeface="Tahoma"/>
              <a:cs typeface="Tahoma"/>
            </a:endParaRPr>
          </a:p>
          <a:p>
            <a:pPr algn="ctr" marL="11430">
              <a:lnSpc>
                <a:spcPts val="2990"/>
              </a:lnSpc>
            </a:pPr>
            <a:r>
              <a:rPr dirty="0" sz="2650" spc="114">
                <a:solidFill>
                  <a:srgbClr val="6A6A6A"/>
                </a:solidFill>
                <a:latin typeface="Trebuchet MS"/>
                <a:cs typeface="Trebuchet MS"/>
              </a:rPr>
              <a:t>Gerente</a:t>
            </a:r>
            <a:r>
              <a:rPr dirty="0" sz="2650" spc="-5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650" spc="35">
                <a:solidFill>
                  <a:srgbClr val="6A6A6A"/>
                </a:solidFill>
                <a:latin typeface="Trebuchet MS"/>
                <a:cs typeface="Trebuchet MS"/>
              </a:rPr>
              <a:t>de</a:t>
            </a:r>
            <a:endParaRPr sz="2650">
              <a:latin typeface="Trebuchet MS"/>
              <a:cs typeface="Trebuchet MS"/>
            </a:endParaRPr>
          </a:p>
          <a:p>
            <a:pPr algn="ctr" marL="11430">
              <a:lnSpc>
                <a:spcPct val="100000"/>
              </a:lnSpc>
              <a:spcBef>
                <a:spcPts val="795"/>
              </a:spcBef>
            </a:pPr>
            <a:r>
              <a:rPr dirty="0" sz="2650" spc="140">
                <a:solidFill>
                  <a:srgbClr val="6A6A6A"/>
                </a:solidFill>
                <a:latin typeface="Trebuchet MS"/>
                <a:cs typeface="Trebuchet MS"/>
              </a:rPr>
              <a:t>desenvolvimento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0500" y="4407822"/>
            <a:ext cx="1715135" cy="1383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26670">
              <a:lnSpc>
                <a:spcPts val="3710"/>
              </a:lnSpc>
              <a:spcBef>
                <a:spcPts val="105"/>
              </a:spcBef>
            </a:pPr>
            <a:r>
              <a:rPr dirty="0" sz="3250" spc="200">
                <a:solidFill>
                  <a:srgbClr val="4E8173"/>
                </a:solidFill>
                <a:latin typeface="Tahoma"/>
                <a:cs typeface="Tahoma"/>
              </a:rPr>
              <a:t>William</a:t>
            </a:r>
            <a:endParaRPr sz="3250">
              <a:latin typeface="Tahoma"/>
              <a:cs typeface="Tahoma"/>
            </a:endParaRPr>
          </a:p>
          <a:p>
            <a:pPr algn="ctr">
              <a:lnSpc>
                <a:spcPts val="2990"/>
              </a:lnSpc>
            </a:pPr>
            <a:r>
              <a:rPr dirty="0" sz="2650" spc="160">
                <a:solidFill>
                  <a:srgbClr val="6A6A6A"/>
                </a:solidFill>
                <a:latin typeface="Trebuchet MS"/>
                <a:cs typeface="Trebuchet MS"/>
              </a:rPr>
              <a:t>Diretor</a:t>
            </a:r>
            <a:r>
              <a:rPr dirty="0" sz="2650" spc="-8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650" spc="35">
                <a:solidFill>
                  <a:srgbClr val="6A6A6A"/>
                </a:solidFill>
                <a:latin typeface="Trebuchet MS"/>
                <a:cs typeface="Trebuchet MS"/>
              </a:rPr>
              <a:t>de</a:t>
            </a:r>
            <a:endParaRPr sz="2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dirty="0" sz="2650" spc="200">
                <a:solidFill>
                  <a:srgbClr val="6A6A6A"/>
                </a:solidFill>
                <a:latin typeface="Trebuchet MS"/>
                <a:cs typeface="Trebuchet MS"/>
              </a:rPr>
              <a:t>Arte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3197"/>
            <a:ext cx="18288000" cy="9133840"/>
            <a:chOff x="0" y="1153197"/>
            <a:chExt cx="18288000" cy="9133840"/>
          </a:xfrm>
        </p:grpSpPr>
        <p:sp>
          <p:nvSpPr>
            <p:cNvPr id="3" name="object 3"/>
            <p:cNvSpPr/>
            <p:nvPr/>
          </p:nvSpPr>
          <p:spPr>
            <a:xfrm>
              <a:off x="0" y="8971270"/>
              <a:ext cx="18288000" cy="1316355"/>
            </a:xfrm>
            <a:custGeom>
              <a:avLst/>
              <a:gdLst/>
              <a:ahLst/>
              <a:cxnLst/>
              <a:rect l="l" t="t" r="r" b="b"/>
              <a:pathLst>
                <a:path w="18288000" h="1316354">
                  <a:moveTo>
                    <a:pt x="9578381" y="12700"/>
                  </a:moveTo>
                  <a:lnTo>
                    <a:pt x="8709618" y="12700"/>
                  </a:lnTo>
                  <a:lnTo>
                    <a:pt x="8817892" y="0"/>
                  </a:lnTo>
                  <a:lnTo>
                    <a:pt x="9470107" y="0"/>
                  </a:lnTo>
                  <a:lnTo>
                    <a:pt x="9578381" y="12700"/>
                  </a:lnTo>
                  <a:close/>
                </a:path>
                <a:path w="18288000" h="1316354">
                  <a:moveTo>
                    <a:pt x="10754131" y="25400"/>
                  </a:moveTo>
                  <a:lnTo>
                    <a:pt x="7533867" y="25400"/>
                  </a:lnTo>
                  <a:lnTo>
                    <a:pt x="7639535" y="12700"/>
                  </a:lnTo>
                  <a:lnTo>
                    <a:pt x="10648463" y="12700"/>
                  </a:lnTo>
                  <a:lnTo>
                    <a:pt x="10754131" y="25400"/>
                  </a:lnTo>
                  <a:close/>
                </a:path>
                <a:path w="18288000" h="1316354">
                  <a:moveTo>
                    <a:pt x="11278546" y="38100"/>
                  </a:moveTo>
                  <a:lnTo>
                    <a:pt x="7009453" y="38100"/>
                  </a:lnTo>
                  <a:lnTo>
                    <a:pt x="7113801" y="25400"/>
                  </a:lnTo>
                  <a:lnTo>
                    <a:pt x="11174198" y="25400"/>
                  </a:lnTo>
                  <a:lnTo>
                    <a:pt x="11278546" y="38100"/>
                  </a:lnTo>
                  <a:close/>
                </a:path>
                <a:path w="18288000" h="1316354">
                  <a:moveTo>
                    <a:pt x="11796107" y="50800"/>
                  </a:moveTo>
                  <a:lnTo>
                    <a:pt x="6491892" y="50800"/>
                  </a:lnTo>
                  <a:lnTo>
                    <a:pt x="6594835" y="38100"/>
                  </a:lnTo>
                  <a:lnTo>
                    <a:pt x="11693163" y="38100"/>
                  </a:lnTo>
                  <a:lnTo>
                    <a:pt x="11796107" y="50800"/>
                  </a:lnTo>
                  <a:close/>
                </a:path>
                <a:path w="18288000" h="1316354">
                  <a:moveTo>
                    <a:pt x="12204936" y="63500"/>
                  </a:moveTo>
                  <a:lnTo>
                    <a:pt x="6083062" y="63500"/>
                  </a:lnTo>
                  <a:lnTo>
                    <a:pt x="6184821" y="50800"/>
                  </a:lnTo>
                  <a:lnTo>
                    <a:pt x="12103177" y="50800"/>
                  </a:lnTo>
                  <a:lnTo>
                    <a:pt x="12204936" y="63500"/>
                  </a:lnTo>
                  <a:close/>
                </a:path>
                <a:path w="18288000" h="1316354">
                  <a:moveTo>
                    <a:pt x="12508371" y="76200"/>
                  </a:moveTo>
                  <a:lnTo>
                    <a:pt x="5779627" y="76200"/>
                  </a:lnTo>
                  <a:lnTo>
                    <a:pt x="5880462" y="63500"/>
                  </a:lnTo>
                  <a:lnTo>
                    <a:pt x="12407537" y="63500"/>
                  </a:lnTo>
                  <a:lnTo>
                    <a:pt x="12508371" y="76200"/>
                  </a:lnTo>
                  <a:close/>
                </a:path>
                <a:path w="18288000" h="1316354">
                  <a:moveTo>
                    <a:pt x="12808974" y="88900"/>
                  </a:moveTo>
                  <a:lnTo>
                    <a:pt x="5479025" y="88900"/>
                  </a:lnTo>
                  <a:lnTo>
                    <a:pt x="5578905" y="76200"/>
                  </a:lnTo>
                  <a:lnTo>
                    <a:pt x="12709093" y="76200"/>
                  </a:lnTo>
                  <a:lnTo>
                    <a:pt x="12808974" y="88900"/>
                  </a:lnTo>
                  <a:close/>
                </a:path>
                <a:path w="18288000" h="1316354">
                  <a:moveTo>
                    <a:pt x="13106651" y="101600"/>
                  </a:moveTo>
                  <a:lnTo>
                    <a:pt x="5181347" y="101600"/>
                  </a:lnTo>
                  <a:lnTo>
                    <a:pt x="5280242" y="88900"/>
                  </a:lnTo>
                  <a:lnTo>
                    <a:pt x="13007756" y="88900"/>
                  </a:lnTo>
                  <a:lnTo>
                    <a:pt x="13106651" y="101600"/>
                  </a:lnTo>
                  <a:close/>
                </a:path>
                <a:path w="18288000" h="1316354">
                  <a:moveTo>
                    <a:pt x="13303433" y="114300"/>
                  </a:moveTo>
                  <a:lnTo>
                    <a:pt x="4984565" y="114300"/>
                  </a:lnTo>
                  <a:lnTo>
                    <a:pt x="5082787" y="101600"/>
                  </a:lnTo>
                  <a:lnTo>
                    <a:pt x="13205212" y="101600"/>
                  </a:lnTo>
                  <a:lnTo>
                    <a:pt x="13303433" y="114300"/>
                  </a:lnTo>
                  <a:close/>
                </a:path>
                <a:path w="18288000" h="1316354">
                  <a:moveTo>
                    <a:pt x="13596034" y="127000"/>
                  </a:moveTo>
                  <a:lnTo>
                    <a:pt x="4691965" y="127000"/>
                  </a:lnTo>
                  <a:lnTo>
                    <a:pt x="4789151" y="114300"/>
                  </a:lnTo>
                  <a:lnTo>
                    <a:pt x="13498848" y="114300"/>
                  </a:lnTo>
                  <a:lnTo>
                    <a:pt x="13596034" y="127000"/>
                  </a:lnTo>
                  <a:close/>
                </a:path>
                <a:path w="18288000" h="1316354">
                  <a:moveTo>
                    <a:pt x="13789346" y="139700"/>
                  </a:moveTo>
                  <a:lnTo>
                    <a:pt x="4498652" y="139700"/>
                  </a:lnTo>
                  <a:lnTo>
                    <a:pt x="4595131" y="127000"/>
                  </a:lnTo>
                  <a:lnTo>
                    <a:pt x="13692868" y="127000"/>
                  </a:lnTo>
                  <a:lnTo>
                    <a:pt x="13789346" y="139700"/>
                  </a:lnTo>
                  <a:close/>
                </a:path>
                <a:path w="18288000" h="1316354">
                  <a:moveTo>
                    <a:pt x="13981223" y="152400"/>
                  </a:moveTo>
                  <a:lnTo>
                    <a:pt x="4306775" y="152400"/>
                  </a:lnTo>
                  <a:lnTo>
                    <a:pt x="4402533" y="139700"/>
                  </a:lnTo>
                  <a:lnTo>
                    <a:pt x="13885466" y="139700"/>
                  </a:lnTo>
                  <a:lnTo>
                    <a:pt x="13981223" y="152400"/>
                  </a:lnTo>
                  <a:close/>
                </a:path>
                <a:path w="18288000" h="1316354">
                  <a:moveTo>
                    <a:pt x="14171638" y="165100"/>
                  </a:moveTo>
                  <a:lnTo>
                    <a:pt x="4116361" y="165100"/>
                  </a:lnTo>
                  <a:lnTo>
                    <a:pt x="4211384" y="152400"/>
                  </a:lnTo>
                  <a:lnTo>
                    <a:pt x="14076615" y="152400"/>
                  </a:lnTo>
                  <a:lnTo>
                    <a:pt x="14171638" y="165100"/>
                  </a:lnTo>
                  <a:close/>
                </a:path>
                <a:path w="18288000" h="1316354">
                  <a:moveTo>
                    <a:pt x="14454459" y="177800"/>
                  </a:moveTo>
                  <a:lnTo>
                    <a:pt x="3833540" y="177800"/>
                  </a:lnTo>
                  <a:lnTo>
                    <a:pt x="3927436" y="165100"/>
                  </a:lnTo>
                  <a:lnTo>
                    <a:pt x="14360563" y="165100"/>
                  </a:lnTo>
                  <a:lnTo>
                    <a:pt x="14454459" y="177800"/>
                  </a:lnTo>
                  <a:close/>
                </a:path>
                <a:path w="18288000" h="1316354">
                  <a:moveTo>
                    <a:pt x="14733837" y="203200"/>
                  </a:moveTo>
                  <a:lnTo>
                    <a:pt x="3554162" y="203200"/>
                  </a:lnTo>
                  <a:lnTo>
                    <a:pt x="3740027" y="177800"/>
                  </a:lnTo>
                  <a:lnTo>
                    <a:pt x="14547972" y="177800"/>
                  </a:lnTo>
                  <a:lnTo>
                    <a:pt x="14733837" y="203200"/>
                  </a:lnTo>
                  <a:close/>
                </a:path>
                <a:path w="18288000" h="1316354">
                  <a:moveTo>
                    <a:pt x="14918131" y="215900"/>
                  </a:moveTo>
                  <a:lnTo>
                    <a:pt x="3369867" y="215900"/>
                  </a:lnTo>
                  <a:lnTo>
                    <a:pt x="3461817" y="203200"/>
                  </a:lnTo>
                  <a:lnTo>
                    <a:pt x="14826182" y="203200"/>
                  </a:lnTo>
                  <a:lnTo>
                    <a:pt x="14918131" y="215900"/>
                  </a:lnTo>
                  <a:close/>
                </a:path>
                <a:path w="18288000" h="1316354">
                  <a:moveTo>
                    <a:pt x="15100828" y="228600"/>
                  </a:moveTo>
                  <a:lnTo>
                    <a:pt x="3187171" y="228600"/>
                  </a:lnTo>
                  <a:lnTo>
                    <a:pt x="3278318" y="215900"/>
                  </a:lnTo>
                  <a:lnTo>
                    <a:pt x="15009681" y="215900"/>
                  </a:lnTo>
                  <a:lnTo>
                    <a:pt x="15100828" y="228600"/>
                  </a:lnTo>
                  <a:close/>
                </a:path>
                <a:path w="18288000" h="1316354">
                  <a:moveTo>
                    <a:pt x="15281899" y="241300"/>
                  </a:moveTo>
                  <a:lnTo>
                    <a:pt x="3006099" y="241300"/>
                  </a:lnTo>
                  <a:lnTo>
                    <a:pt x="3096430" y="228600"/>
                  </a:lnTo>
                  <a:lnTo>
                    <a:pt x="15191568" y="228600"/>
                  </a:lnTo>
                  <a:lnTo>
                    <a:pt x="15281899" y="241300"/>
                  </a:lnTo>
                  <a:close/>
                </a:path>
                <a:path w="18288000" h="1316354">
                  <a:moveTo>
                    <a:pt x="15550400" y="266700"/>
                  </a:moveTo>
                  <a:lnTo>
                    <a:pt x="2737598" y="266700"/>
                  </a:lnTo>
                  <a:lnTo>
                    <a:pt x="2916181" y="241300"/>
                  </a:lnTo>
                  <a:lnTo>
                    <a:pt x="15371817" y="241300"/>
                  </a:lnTo>
                  <a:lnTo>
                    <a:pt x="15550400" y="266700"/>
                  </a:lnTo>
                  <a:close/>
                </a:path>
                <a:path w="18288000" h="1316354">
                  <a:moveTo>
                    <a:pt x="15727291" y="279400"/>
                  </a:moveTo>
                  <a:lnTo>
                    <a:pt x="2560707" y="279400"/>
                  </a:lnTo>
                  <a:lnTo>
                    <a:pt x="2648939" y="266700"/>
                  </a:lnTo>
                  <a:lnTo>
                    <a:pt x="15639059" y="266700"/>
                  </a:lnTo>
                  <a:lnTo>
                    <a:pt x="15727291" y="279400"/>
                  </a:lnTo>
                  <a:close/>
                </a:path>
                <a:path w="18288000" h="1316354">
                  <a:moveTo>
                    <a:pt x="15989394" y="304800"/>
                  </a:moveTo>
                  <a:lnTo>
                    <a:pt x="2298604" y="304800"/>
                  </a:lnTo>
                  <a:lnTo>
                    <a:pt x="2472905" y="279400"/>
                  </a:lnTo>
                  <a:lnTo>
                    <a:pt x="15815093" y="279400"/>
                  </a:lnTo>
                  <a:lnTo>
                    <a:pt x="15989394" y="304800"/>
                  </a:lnTo>
                  <a:close/>
                </a:path>
                <a:path w="18288000" h="1316354">
                  <a:moveTo>
                    <a:pt x="16247536" y="330200"/>
                  </a:moveTo>
                  <a:lnTo>
                    <a:pt x="2040462" y="330200"/>
                  </a:lnTo>
                  <a:lnTo>
                    <a:pt x="2212112" y="304800"/>
                  </a:lnTo>
                  <a:lnTo>
                    <a:pt x="16075886" y="304800"/>
                  </a:lnTo>
                  <a:lnTo>
                    <a:pt x="16247536" y="330200"/>
                  </a:lnTo>
                  <a:close/>
                </a:path>
                <a:path w="18288000" h="1316354">
                  <a:moveTo>
                    <a:pt x="16501626" y="355600"/>
                  </a:moveTo>
                  <a:lnTo>
                    <a:pt x="1786372" y="355600"/>
                  </a:lnTo>
                  <a:lnTo>
                    <a:pt x="1955311" y="330200"/>
                  </a:lnTo>
                  <a:lnTo>
                    <a:pt x="16332688" y="330200"/>
                  </a:lnTo>
                  <a:lnTo>
                    <a:pt x="16501626" y="355600"/>
                  </a:lnTo>
                  <a:close/>
                </a:path>
                <a:path w="18288000" h="1316354">
                  <a:moveTo>
                    <a:pt x="16833951" y="393700"/>
                  </a:moveTo>
                  <a:lnTo>
                    <a:pt x="1454047" y="393700"/>
                  </a:lnTo>
                  <a:lnTo>
                    <a:pt x="1702592" y="355600"/>
                  </a:lnTo>
                  <a:lnTo>
                    <a:pt x="16585407" y="355600"/>
                  </a:lnTo>
                  <a:lnTo>
                    <a:pt x="16833951" y="393700"/>
                  </a:lnTo>
                  <a:close/>
                </a:path>
                <a:path w="18288000" h="1316354">
                  <a:moveTo>
                    <a:pt x="17158693" y="431800"/>
                  </a:moveTo>
                  <a:lnTo>
                    <a:pt x="1129306" y="431800"/>
                  </a:lnTo>
                  <a:lnTo>
                    <a:pt x="1372143" y="393700"/>
                  </a:lnTo>
                  <a:lnTo>
                    <a:pt x="16915856" y="393700"/>
                  </a:lnTo>
                  <a:lnTo>
                    <a:pt x="17158693" y="431800"/>
                  </a:lnTo>
                  <a:close/>
                </a:path>
                <a:path w="18288000" h="1316354">
                  <a:moveTo>
                    <a:pt x="17475634" y="469900"/>
                  </a:moveTo>
                  <a:lnTo>
                    <a:pt x="812365" y="469900"/>
                  </a:lnTo>
                  <a:lnTo>
                    <a:pt x="1049331" y="431800"/>
                  </a:lnTo>
                  <a:lnTo>
                    <a:pt x="17238668" y="431800"/>
                  </a:lnTo>
                  <a:lnTo>
                    <a:pt x="17475634" y="469900"/>
                  </a:lnTo>
                  <a:close/>
                </a:path>
                <a:path w="18288000" h="1316354">
                  <a:moveTo>
                    <a:pt x="17860511" y="520700"/>
                  </a:moveTo>
                  <a:lnTo>
                    <a:pt x="427487" y="520700"/>
                  </a:lnTo>
                  <a:lnTo>
                    <a:pt x="734373" y="469900"/>
                  </a:lnTo>
                  <a:lnTo>
                    <a:pt x="17553625" y="469900"/>
                  </a:lnTo>
                  <a:lnTo>
                    <a:pt x="17860511" y="520700"/>
                  </a:lnTo>
                  <a:close/>
                </a:path>
                <a:path w="18288000" h="1316354">
                  <a:moveTo>
                    <a:pt x="18287999" y="1315729"/>
                  </a:moveTo>
                  <a:lnTo>
                    <a:pt x="0" y="1315729"/>
                  </a:lnTo>
                  <a:lnTo>
                    <a:pt x="0" y="581236"/>
                  </a:lnTo>
                  <a:lnTo>
                    <a:pt x="352052" y="520700"/>
                  </a:lnTo>
                  <a:lnTo>
                    <a:pt x="17935946" y="520700"/>
                  </a:lnTo>
                  <a:lnTo>
                    <a:pt x="18287999" y="581236"/>
                  </a:lnTo>
                  <a:lnTo>
                    <a:pt x="18287999" y="1315729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96507"/>
              <a:ext cx="6643962" cy="74904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" y="1153197"/>
              <a:ext cx="3389956" cy="23957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987152" y="1398929"/>
              <a:ext cx="1301115" cy="1804670"/>
            </a:xfrm>
            <a:custGeom>
              <a:avLst/>
              <a:gdLst/>
              <a:ahLst/>
              <a:cxnLst/>
              <a:rect l="l" t="t" r="r" b="b"/>
              <a:pathLst>
                <a:path w="1301115" h="1804670">
                  <a:moveTo>
                    <a:pt x="502183" y="1611706"/>
                  </a:moveTo>
                  <a:lnTo>
                    <a:pt x="500913" y="1611439"/>
                  </a:lnTo>
                  <a:lnTo>
                    <a:pt x="499503" y="1607070"/>
                  </a:lnTo>
                  <a:lnTo>
                    <a:pt x="499046" y="1597088"/>
                  </a:lnTo>
                  <a:lnTo>
                    <a:pt x="499516" y="1585048"/>
                  </a:lnTo>
                  <a:lnTo>
                    <a:pt x="500926" y="1574495"/>
                  </a:lnTo>
                  <a:lnTo>
                    <a:pt x="501789" y="1570431"/>
                  </a:lnTo>
                  <a:lnTo>
                    <a:pt x="501548" y="1566875"/>
                  </a:lnTo>
                  <a:lnTo>
                    <a:pt x="499097" y="1566354"/>
                  </a:lnTo>
                  <a:lnTo>
                    <a:pt x="497662" y="1559293"/>
                  </a:lnTo>
                  <a:lnTo>
                    <a:pt x="497090" y="1550962"/>
                  </a:lnTo>
                  <a:lnTo>
                    <a:pt x="494779" y="1537208"/>
                  </a:lnTo>
                  <a:lnTo>
                    <a:pt x="489445" y="1525536"/>
                  </a:lnTo>
                  <a:lnTo>
                    <a:pt x="484898" y="1520177"/>
                  </a:lnTo>
                  <a:lnTo>
                    <a:pt x="484898" y="1558785"/>
                  </a:lnTo>
                  <a:lnTo>
                    <a:pt x="483730" y="1564322"/>
                  </a:lnTo>
                  <a:lnTo>
                    <a:pt x="480352" y="1565859"/>
                  </a:lnTo>
                  <a:lnTo>
                    <a:pt x="473100" y="1564335"/>
                  </a:lnTo>
                  <a:lnTo>
                    <a:pt x="470636" y="1561515"/>
                  </a:lnTo>
                  <a:lnTo>
                    <a:pt x="471779" y="1556080"/>
                  </a:lnTo>
                  <a:lnTo>
                    <a:pt x="475183" y="1554467"/>
                  </a:lnTo>
                  <a:lnTo>
                    <a:pt x="482422" y="1555991"/>
                  </a:lnTo>
                  <a:lnTo>
                    <a:pt x="484898" y="1558785"/>
                  </a:lnTo>
                  <a:lnTo>
                    <a:pt x="484898" y="1520177"/>
                  </a:lnTo>
                  <a:lnTo>
                    <a:pt x="480555" y="1515046"/>
                  </a:lnTo>
                  <a:lnTo>
                    <a:pt x="467525" y="1504861"/>
                  </a:lnTo>
                  <a:lnTo>
                    <a:pt x="458254" y="1498612"/>
                  </a:lnTo>
                  <a:lnTo>
                    <a:pt x="451027" y="1491615"/>
                  </a:lnTo>
                  <a:lnTo>
                    <a:pt x="416204" y="1474622"/>
                  </a:lnTo>
                  <a:lnTo>
                    <a:pt x="404660" y="1470952"/>
                  </a:lnTo>
                  <a:lnTo>
                    <a:pt x="393992" y="1467345"/>
                  </a:lnTo>
                  <a:lnTo>
                    <a:pt x="385559" y="1464284"/>
                  </a:lnTo>
                  <a:lnTo>
                    <a:pt x="374738" y="1460068"/>
                  </a:lnTo>
                  <a:lnTo>
                    <a:pt x="371589" y="1459331"/>
                  </a:lnTo>
                  <a:lnTo>
                    <a:pt x="368376" y="1458836"/>
                  </a:lnTo>
                  <a:lnTo>
                    <a:pt x="366725" y="1461325"/>
                  </a:lnTo>
                  <a:lnTo>
                    <a:pt x="365417" y="1463217"/>
                  </a:lnTo>
                  <a:lnTo>
                    <a:pt x="356819" y="1465275"/>
                  </a:lnTo>
                  <a:lnTo>
                    <a:pt x="338302" y="1466392"/>
                  </a:lnTo>
                  <a:lnTo>
                    <a:pt x="329082" y="1468615"/>
                  </a:lnTo>
                  <a:lnTo>
                    <a:pt x="325056" y="1472958"/>
                  </a:lnTo>
                  <a:lnTo>
                    <a:pt x="317131" y="1475841"/>
                  </a:lnTo>
                  <a:lnTo>
                    <a:pt x="309435" y="1477149"/>
                  </a:lnTo>
                  <a:lnTo>
                    <a:pt x="301739" y="1478508"/>
                  </a:lnTo>
                  <a:lnTo>
                    <a:pt x="295160" y="1480756"/>
                  </a:lnTo>
                  <a:lnTo>
                    <a:pt x="294855" y="1482217"/>
                  </a:lnTo>
                  <a:lnTo>
                    <a:pt x="280073" y="1493875"/>
                  </a:lnTo>
                  <a:lnTo>
                    <a:pt x="245783" y="1516646"/>
                  </a:lnTo>
                  <a:lnTo>
                    <a:pt x="204978" y="1542186"/>
                  </a:lnTo>
                  <a:lnTo>
                    <a:pt x="170649" y="1562125"/>
                  </a:lnTo>
                  <a:lnTo>
                    <a:pt x="140296" y="1579181"/>
                  </a:lnTo>
                  <a:lnTo>
                    <a:pt x="115722" y="1594675"/>
                  </a:lnTo>
                  <a:lnTo>
                    <a:pt x="97066" y="1608543"/>
                  </a:lnTo>
                  <a:lnTo>
                    <a:pt x="84442" y="1620685"/>
                  </a:lnTo>
                  <a:lnTo>
                    <a:pt x="74637" y="1632229"/>
                  </a:lnTo>
                  <a:lnTo>
                    <a:pt x="74358" y="1633118"/>
                  </a:lnTo>
                  <a:lnTo>
                    <a:pt x="78765" y="1639570"/>
                  </a:lnTo>
                  <a:lnTo>
                    <a:pt x="81280" y="1643316"/>
                  </a:lnTo>
                  <a:lnTo>
                    <a:pt x="85496" y="1646034"/>
                  </a:lnTo>
                  <a:lnTo>
                    <a:pt x="90817" y="1645221"/>
                  </a:lnTo>
                  <a:lnTo>
                    <a:pt x="91948" y="1646783"/>
                  </a:lnTo>
                  <a:lnTo>
                    <a:pt x="90805" y="1649285"/>
                  </a:lnTo>
                  <a:lnTo>
                    <a:pt x="90957" y="1651495"/>
                  </a:lnTo>
                  <a:lnTo>
                    <a:pt x="91147" y="1654416"/>
                  </a:lnTo>
                  <a:lnTo>
                    <a:pt x="95707" y="1664677"/>
                  </a:lnTo>
                  <a:lnTo>
                    <a:pt x="105448" y="1681937"/>
                  </a:lnTo>
                  <a:lnTo>
                    <a:pt x="121310" y="1708061"/>
                  </a:lnTo>
                  <a:lnTo>
                    <a:pt x="130073" y="1725930"/>
                  </a:lnTo>
                  <a:lnTo>
                    <a:pt x="135343" y="1744700"/>
                  </a:lnTo>
                  <a:lnTo>
                    <a:pt x="136804" y="1762493"/>
                  </a:lnTo>
                  <a:lnTo>
                    <a:pt x="134112" y="1777466"/>
                  </a:lnTo>
                  <a:lnTo>
                    <a:pt x="130187" y="1787842"/>
                  </a:lnTo>
                  <a:lnTo>
                    <a:pt x="131889" y="1788045"/>
                  </a:lnTo>
                  <a:lnTo>
                    <a:pt x="172948" y="1794357"/>
                  </a:lnTo>
                  <a:lnTo>
                    <a:pt x="182372" y="1802066"/>
                  </a:lnTo>
                  <a:lnTo>
                    <a:pt x="191795" y="1804047"/>
                  </a:lnTo>
                  <a:lnTo>
                    <a:pt x="231101" y="1796186"/>
                  </a:lnTo>
                  <a:lnTo>
                    <a:pt x="256628" y="1793862"/>
                  </a:lnTo>
                  <a:lnTo>
                    <a:pt x="258686" y="1793062"/>
                  </a:lnTo>
                  <a:lnTo>
                    <a:pt x="260388" y="1792389"/>
                  </a:lnTo>
                  <a:lnTo>
                    <a:pt x="259867" y="1787461"/>
                  </a:lnTo>
                  <a:lnTo>
                    <a:pt x="260858" y="1784032"/>
                  </a:lnTo>
                  <a:lnTo>
                    <a:pt x="264858" y="1780298"/>
                  </a:lnTo>
                  <a:lnTo>
                    <a:pt x="272389" y="1775917"/>
                  </a:lnTo>
                  <a:lnTo>
                    <a:pt x="283946" y="1770507"/>
                  </a:lnTo>
                  <a:lnTo>
                    <a:pt x="299491" y="1762747"/>
                  </a:lnTo>
                  <a:lnTo>
                    <a:pt x="309372" y="1755241"/>
                  </a:lnTo>
                  <a:lnTo>
                    <a:pt x="310781" y="1752993"/>
                  </a:lnTo>
                  <a:lnTo>
                    <a:pt x="314350" y="1747227"/>
                  </a:lnTo>
                  <a:lnTo>
                    <a:pt x="315163" y="1737944"/>
                  </a:lnTo>
                  <a:lnTo>
                    <a:pt x="314782" y="1733943"/>
                  </a:lnTo>
                  <a:lnTo>
                    <a:pt x="316839" y="1729549"/>
                  </a:lnTo>
                  <a:lnTo>
                    <a:pt x="361251" y="1701469"/>
                  </a:lnTo>
                  <a:lnTo>
                    <a:pt x="396036" y="1681099"/>
                  </a:lnTo>
                  <a:lnTo>
                    <a:pt x="400113" y="1679600"/>
                  </a:lnTo>
                  <a:lnTo>
                    <a:pt x="401929" y="1679968"/>
                  </a:lnTo>
                  <a:lnTo>
                    <a:pt x="406615" y="1677885"/>
                  </a:lnTo>
                  <a:lnTo>
                    <a:pt x="414642" y="1672120"/>
                  </a:lnTo>
                  <a:lnTo>
                    <a:pt x="419087" y="1670875"/>
                  </a:lnTo>
                  <a:lnTo>
                    <a:pt x="422008" y="1673669"/>
                  </a:lnTo>
                  <a:lnTo>
                    <a:pt x="424561" y="1672107"/>
                  </a:lnTo>
                  <a:lnTo>
                    <a:pt x="463232" y="1657184"/>
                  </a:lnTo>
                  <a:lnTo>
                    <a:pt x="464185" y="1657299"/>
                  </a:lnTo>
                  <a:lnTo>
                    <a:pt x="485025" y="1659788"/>
                  </a:lnTo>
                  <a:lnTo>
                    <a:pt x="488137" y="1660258"/>
                  </a:lnTo>
                  <a:lnTo>
                    <a:pt x="491210" y="1658213"/>
                  </a:lnTo>
                  <a:lnTo>
                    <a:pt x="492645" y="1651901"/>
                  </a:lnTo>
                  <a:lnTo>
                    <a:pt x="500938" y="1620329"/>
                  </a:lnTo>
                  <a:lnTo>
                    <a:pt x="502183" y="1611706"/>
                  </a:lnTo>
                  <a:close/>
                </a:path>
                <a:path w="1301115" h="1804670">
                  <a:moveTo>
                    <a:pt x="631532" y="21844"/>
                  </a:moveTo>
                  <a:lnTo>
                    <a:pt x="631456" y="21234"/>
                  </a:lnTo>
                  <a:lnTo>
                    <a:pt x="631037" y="21285"/>
                  </a:lnTo>
                  <a:lnTo>
                    <a:pt x="631532" y="21844"/>
                  </a:lnTo>
                  <a:close/>
                </a:path>
                <a:path w="1301115" h="1804670">
                  <a:moveTo>
                    <a:pt x="637146" y="30276"/>
                  </a:moveTo>
                  <a:lnTo>
                    <a:pt x="633006" y="23495"/>
                  </a:lnTo>
                  <a:lnTo>
                    <a:pt x="631532" y="21844"/>
                  </a:lnTo>
                  <a:lnTo>
                    <a:pt x="632752" y="30772"/>
                  </a:lnTo>
                  <a:lnTo>
                    <a:pt x="634238" y="32016"/>
                  </a:lnTo>
                  <a:lnTo>
                    <a:pt x="637146" y="30276"/>
                  </a:lnTo>
                  <a:close/>
                </a:path>
                <a:path w="1301115" h="1804670">
                  <a:moveTo>
                    <a:pt x="686689" y="104051"/>
                  </a:moveTo>
                  <a:lnTo>
                    <a:pt x="658241" y="72707"/>
                  </a:lnTo>
                  <a:lnTo>
                    <a:pt x="654202" y="71894"/>
                  </a:lnTo>
                  <a:lnTo>
                    <a:pt x="664159" y="71297"/>
                  </a:lnTo>
                  <a:lnTo>
                    <a:pt x="665416" y="69100"/>
                  </a:lnTo>
                  <a:lnTo>
                    <a:pt x="660463" y="57150"/>
                  </a:lnTo>
                  <a:lnTo>
                    <a:pt x="650646" y="51485"/>
                  </a:lnTo>
                  <a:lnTo>
                    <a:pt x="649465" y="57099"/>
                  </a:lnTo>
                  <a:lnTo>
                    <a:pt x="647674" y="58191"/>
                  </a:lnTo>
                  <a:lnTo>
                    <a:pt x="644067" y="57429"/>
                  </a:lnTo>
                  <a:lnTo>
                    <a:pt x="643343" y="53403"/>
                  </a:lnTo>
                  <a:lnTo>
                    <a:pt x="646036" y="40601"/>
                  </a:lnTo>
                  <a:lnTo>
                    <a:pt x="644169" y="38976"/>
                  </a:lnTo>
                  <a:lnTo>
                    <a:pt x="624878" y="36525"/>
                  </a:lnTo>
                  <a:lnTo>
                    <a:pt x="623277" y="34493"/>
                  </a:lnTo>
                  <a:lnTo>
                    <a:pt x="620928" y="45618"/>
                  </a:lnTo>
                  <a:lnTo>
                    <a:pt x="631202" y="47777"/>
                  </a:lnTo>
                  <a:lnTo>
                    <a:pt x="633641" y="50558"/>
                  </a:lnTo>
                  <a:lnTo>
                    <a:pt x="632472" y="56108"/>
                  </a:lnTo>
                  <a:lnTo>
                    <a:pt x="631393" y="58127"/>
                  </a:lnTo>
                  <a:lnTo>
                    <a:pt x="629907" y="57810"/>
                  </a:lnTo>
                  <a:lnTo>
                    <a:pt x="627151" y="56286"/>
                  </a:lnTo>
                  <a:lnTo>
                    <a:pt x="617778" y="50253"/>
                  </a:lnTo>
                  <a:lnTo>
                    <a:pt x="619709" y="45364"/>
                  </a:lnTo>
                  <a:lnTo>
                    <a:pt x="620928" y="45618"/>
                  </a:lnTo>
                  <a:lnTo>
                    <a:pt x="625894" y="21996"/>
                  </a:lnTo>
                  <a:lnTo>
                    <a:pt x="631037" y="21285"/>
                  </a:lnTo>
                  <a:lnTo>
                    <a:pt x="626427" y="16116"/>
                  </a:lnTo>
                  <a:lnTo>
                    <a:pt x="619823" y="9182"/>
                  </a:lnTo>
                  <a:lnTo>
                    <a:pt x="614464" y="5105"/>
                  </a:lnTo>
                  <a:lnTo>
                    <a:pt x="609104" y="3162"/>
                  </a:lnTo>
                  <a:lnTo>
                    <a:pt x="602475" y="2667"/>
                  </a:lnTo>
                  <a:lnTo>
                    <a:pt x="595858" y="2641"/>
                  </a:lnTo>
                  <a:lnTo>
                    <a:pt x="585177" y="1955"/>
                  </a:lnTo>
                  <a:lnTo>
                    <a:pt x="578751" y="1079"/>
                  </a:lnTo>
                  <a:lnTo>
                    <a:pt x="564730" y="0"/>
                  </a:lnTo>
                  <a:lnTo>
                    <a:pt x="549935" y="330"/>
                  </a:lnTo>
                  <a:lnTo>
                    <a:pt x="535317" y="2019"/>
                  </a:lnTo>
                  <a:lnTo>
                    <a:pt x="521792" y="4978"/>
                  </a:lnTo>
                  <a:lnTo>
                    <a:pt x="513461" y="7340"/>
                  </a:lnTo>
                  <a:lnTo>
                    <a:pt x="504799" y="8496"/>
                  </a:lnTo>
                  <a:lnTo>
                    <a:pt x="500468" y="6629"/>
                  </a:lnTo>
                  <a:lnTo>
                    <a:pt x="498386" y="7378"/>
                  </a:lnTo>
                  <a:lnTo>
                    <a:pt x="498005" y="9182"/>
                  </a:lnTo>
                  <a:lnTo>
                    <a:pt x="496100" y="11468"/>
                  </a:lnTo>
                  <a:lnTo>
                    <a:pt x="491413" y="15265"/>
                  </a:lnTo>
                  <a:lnTo>
                    <a:pt x="484670" y="20040"/>
                  </a:lnTo>
                  <a:lnTo>
                    <a:pt x="476554" y="25285"/>
                  </a:lnTo>
                  <a:lnTo>
                    <a:pt x="441960" y="46926"/>
                  </a:lnTo>
                  <a:lnTo>
                    <a:pt x="426504" y="57404"/>
                  </a:lnTo>
                  <a:lnTo>
                    <a:pt x="404812" y="72885"/>
                  </a:lnTo>
                  <a:lnTo>
                    <a:pt x="381812" y="89789"/>
                  </a:lnTo>
                  <a:lnTo>
                    <a:pt x="374611" y="95288"/>
                  </a:lnTo>
                  <a:lnTo>
                    <a:pt x="374611" y="122529"/>
                  </a:lnTo>
                  <a:lnTo>
                    <a:pt x="373849" y="126149"/>
                  </a:lnTo>
                  <a:lnTo>
                    <a:pt x="372033" y="127330"/>
                  </a:lnTo>
                  <a:lnTo>
                    <a:pt x="368414" y="126568"/>
                  </a:lnTo>
                  <a:lnTo>
                    <a:pt x="367233" y="124777"/>
                  </a:lnTo>
                  <a:lnTo>
                    <a:pt x="367995" y="121145"/>
                  </a:lnTo>
                  <a:lnTo>
                    <a:pt x="369811" y="119964"/>
                  </a:lnTo>
                  <a:lnTo>
                    <a:pt x="373430" y="120726"/>
                  </a:lnTo>
                  <a:lnTo>
                    <a:pt x="374611" y="122529"/>
                  </a:lnTo>
                  <a:lnTo>
                    <a:pt x="374611" y="95288"/>
                  </a:lnTo>
                  <a:lnTo>
                    <a:pt x="362470" y="104533"/>
                  </a:lnTo>
                  <a:lnTo>
                    <a:pt x="356933" y="108800"/>
                  </a:lnTo>
                  <a:lnTo>
                    <a:pt x="350697" y="113512"/>
                  </a:lnTo>
                  <a:lnTo>
                    <a:pt x="344512" y="118097"/>
                  </a:lnTo>
                  <a:lnTo>
                    <a:pt x="339140" y="121970"/>
                  </a:lnTo>
                  <a:lnTo>
                    <a:pt x="332867" y="126415"/>
                  </a:lnTo>
                  <a:lnTo>
                    <a:pt x="325640" y="133172"/>
                  </a:lnTo>
                  <a:lnTo>
                    <a:pt x="320535" y="140843"/>
                  </a:lnTo>
                  <a:lnTo>
                    <a:pt x="317233" y="142836"/>
                  </a:lnTo>
                  <a:lnTo>
                    <a:pt x="314248" y="139941"/>
                  </a:lnTo>
                  <a:lnTo>
                    <a:pt x="309511" y="142252"/>
                  </a:lnTo>
                  <a:lnTo>
                    <a:pt x="271957" y="171399"/>
                  </a:lnTo>
                  <a:lnTo>
                    <a:pt x="237223" y="195935"/>
                  </a:lnTo>
                  <a:lnTo>
                    <a:pt x="185585" y="233718"/>
                  </a:lnTo>
                  <a:lnTo>
                    <a:pt x="127088" y="277241"/>
                  </a:lnTo>
                  <a:lnTo>
                    <a:pt x="71729" y="318985"/>
                  </a:lnTo>
                  <a:lnTo>
                    <a:pt x="29565" y="351447"/>
                  </a:lnTo>
                  <a:lnTo>
                    <a:pt x="5422" y="375894"/>
                  </a:lnTo>
                  <a:lnTo>
                    <a:pt x="6286" y="381228"/>
                  </a:lnTo>
                  <a:lnTo>
                    <a:pt x="4699" y="383781"/>
                  </a:lnTo>
                  <a:lnTo>
                    <a:pt x="0" y="384581"/>
                  </a:lnTo>
                  <a:lnTo>
                    <a:pt x="635" y="385610"/>
                  </a:lnTo>
                  <a:lnTo>
                    <a:pt x="5118" y="386753"/>
                  </a:lnTo>
                  <a:lnTo>
                    <a:pt x="6908" y="387223"/>
                  </a:lnTo>
                  <a:lnTo>
                    <a:pt x="8839" y="389039"/>
                  </a:lnTo>
                  <a:lnTo>
                    <a:pt x="7315" y="391833"/>
                  </a:lnTo>
                  <a:lnTo>
                    <a:pt x="7962" y="393204"/>
                  </a:lnTo>
                  <a:lnTo>
                    <a:pt x="11188" y="399923"/>
                  </a:lnTo>
                  <a:lnTo>
                    <a:pt x="16675" y="408406"/>
                  </a:lnTo>
                  <a:lnTo>
                    <a:pt x="26327" y="424243"/>
                  </a:lnTo>
                  <a:lnTo>
                    <a:pt x="32867" y="437286"/>
                  </a:lnTo>
                  <a:lnTo>
                    <a:pt x="36309" y="447497"/>
                  </a:lnTo>
                  <a:lnTo>
                    <a:pt x="36626" y="454888"/>
                  </a:lnTo>
                  <a:lnTo>
                    <a:pt x="35598" y="459778"/>
                  </a:lnTo>
                  <a:lnTo>
                    <a:pt x="37172" y="462419"/>
                  </a:lnTo>
                  <a:lnTo>
                    <a:pt x="45351" y="464146"/>
                  </a:lnTo>
                  <a:lnTo>
                    <a:pt x="47802" y="466928"/>
                  </a:lnTo>
                  <a:lnTo>
                    <a:pt x="46596" y="472630"/>
                  </a:lnTo>
                  <a:lnTo>
                    <a:pt x="43307" y="473913"/>
                  </a:lnTo>
                  <a:lnTo>
                    <a:pt x="33870" y="472033"/>
                  </a:lnTo>
                  <a:lnTo>
                    <a:pt x="28397" y="474472"/>
                  </a:lnTo>
                  <a:lnTo>
                    <a:pt x="14109" y="490080"/>
                  </a:lnTo>
                  <a:lnTo>
                    <a:pt x="13639" y="491820"/>
                  </a:lnTo>
                  <a:lnTo>
                    <a:pt x="22644" y="493725"/>
                  </a:lnTo>
                  <a:lnTo>
                    <a:pt x="25336" y="491972"/>
                  </a:lnTo>
                  <a:lnTo>
                    <a:pt x="26479" y="486537"/>
                  </a:lnTo>
                  <a:lnTo>
                    <a:pt x="28435" y="484632"/>
                  </a:lnTo>
                  <a:lnTo>
                    <a:pt x="32054" y="485394"/>
                  </a:lnTo>
                  <a:lnTo>
                    <a:pt x="32766" y="489419"/>
                  </a:lnTo>
                  <a:lnTo>
                    <a:pt x="30861" y="498475"/>
                  </a:lnTo>
                  <a:lnTo>
                    <a:pt x="31661" y="502513"/>
                  </a:lnTo>
                  <a:lnTo>
                    <a:pt x="38176" y="503885"/>
                  </a:lnTo>
                  <a:lnTo>
                    <a:pt x="40322" y="502488"/>
                  </a:lnTo>
                  <a:lnTo>
                    <a:pt x="48310" y="497268"/>
                  </a:lnTo>
                  <a:lnTo>
                    <a:pt x="49682" y="490753"/>
                  </a:lnTo>
                  <a:lnTo>
                    <a:pt x="51511" y="489483"/>
                  </a:lnTo>
                  <a:lnTo>
                    <a:pt x="55130" y="490245"/>
                  </a:lnTo>
                  <a:lnTo>
                    <a:pt x="55841" y="494271"/>
                  </a:lnTo>
                  <a:lnTo>
                    <a:pt x="53822" y="503910"/>
                  </a:lnTo>
                  <a:lnTo>
                    <a:pt x="55016" y="507428"/>
                  </a:lnTo>
                  <a:lnTo>
                    <a:pt x="65062" y="509536"/>
                  </a:lnTo>
                  <a:lnTo>
                    <a:pt x="62179" y="519188"/>
                  </a:lnTo>
                  <a:lnTo>
                    <a:pt x="55156" y="517994"/>
                  </a:lnTo>
                  <a:lnTo>
                    <a:pt x="53213" y="518782"/>
                  </a:lnTo>
                  <a:lnTo>
                    <a:pt x="56667" y="521944"/>
                  </a:lnTo>
                  <a:lnTo>
                    <a:pt x="61810" y="525018"/>
                  </a:lnTo>
                  <a:lnTo>
                    <a:pt x="63296" y="525907"/>
                  </a:lnTo>
                  <a:lnTo>
                    <a:pt x="70866" y="529094"/>
                  </a:lnTo>
                  <a:lnTo>
                    <a:pt x="74409" y="530212"/>
                  </a:lnTo>
                  <a:lnTo>
                    <a:pt x="80492" y="534377"/>
                  </a:lnTo>
                  <a:lnTo>
                    <a:pt x="114490" y="555777"/>
                  </a:lnTo>
                  <a:lnTo>
                    <a:pt x="120472" y="556742"/>
                  </a:lnTo>
                  <a:lnTo>
                    <a:pt x="126377" y="554926"/>
                  </a:lnTo>
                  <a:lnTo>
                    <a:pt x="134670" y="550164"/>
                  </a:lnTo>
                  <a:lnTo>
                    <a:pt x="143052" y="545630"/>
                  </a:lnTo>
                  <a:lnTo>
                    <a:pt x="155448" y="539661"/>
                  </a:lnTo>
                  <a:lnTo>
                    <a:pt x="170180" y="533044"/>
                  </a:lnTo>
                  <a:lnTo>
                    <a:pt x="185559" y="526554"/>
                  </a:lnTo>
                  <a:lnTo>
                    <a:pt x="216623" y="512178"/>
                  </a:lnTo>
                  <a:lnTo>
                    <a:pt x="236397" y="498449"/>
                  </a:lnTo>
                  <a:lnTo>
                    <a:pt x="241757" y="490575"/>
                  </a:lnTo>
                  <a:lnTo>
                    <a:pt x="246176" y="484098"/>
                  </a:lnTo>
                  <a:lnTo>
                    <a:pt x="261467" y="447776"/>
                  </a:lnTo>
                  <a:lnTo>
                    <a:pt x="306565" y="413321"/>
                  </a:lnTo>
                  <a:lnTo>
                    <a:pt x="451472" y="306895"/>
                  </a:lnTo>
                  <a:lnTo>
                    <a:pt x="497789" y="273342"/>
                  </a:lnTo>
                  <a:lnTo>
                    <a:pt x="533260" y="247980"/>
                  </a:lnTo>
                  <a:lnTo>
                    <a:pt x="575424" y="218198"/>
                  </a:lnTo>
                  <a:lnTo>
                    <a:pt x="582168" y="219621"/>
                  </a:lnTo>
                  <a:lnTo>
                    <a:pt x="597420" y="222821"/>
                  </a:lnTo>
                  <a:lnTo>
                    <a:pt x="599414" y="223240"/>
                  </a:lnTo>
                  <a:lnTo>
                    <a:pt x="608838" y="225501"/>
                  </a:lnTo>
                  <a:lnTo>
                    <a:pt x="616750" y="227901"/>
                  </a:lnTo>
                  <a:lnTo>
                    <a:pt x="621030" y="229654"/>
                  </a:lnTo>
                  <a:lnTo>
                    <a:pt x="622325" y="230174"/>
                  </a:lnTo>
                  <a:lnTo>
                    <a:pt x="624738" y="232016"/>
                  </a:lnTo>
                  <a:lnTo>
                    <a:pt x="625487" y="234073"/>
                  </a:lnTo>
                  <a:lnTo>
                    <a:pt x="629437" y="236410"/>
                  </a:lnTo>
                  <a:lnTo>
                    <a:pt x="639749" y="238620"/>
                  </a:lnTo>
                  <a:lnTo>
                    <a:pt x="643051" y="236575"/>
                  </a:lnTo>
                  <a:lnTo>
                    <a:pt x="647382" y="229082"/>
                  </a:lnTo>
                  <a:lnTo>
                    <a:pt x="663397" y="194233"/>
                  </a:lnTo>
                  <a:lnTo>
                    <a:pt x="678053" y="143624"/>
                  </a:lnTo>
                  <a:lnTo>
                    <a:pt x="684060" y="118732"/>
                  </a:lnTo>
                  <a:lnTo>
                    <a:pt x="686689" y="104051"/>
                  </a:lnTo>
                  <a:close/>
                </a:path>
                <a:path w="1301115" h="1804670">
                  <a:moveTo>
                    <a:pt x="701471" y="518566"/>
                  </a:moveTo>
                  <a:lnTo>
                    <a:pt x="700570" y="517194"/>
                  </a:lnTo>
                  <a:lnTo>
                    <a:pt x="700290" y="511086"/>
                  </a:lnTo>
                  <a:lnTo>
                    <a:pt x="701446" y="498856"/>
                  </a:lnTo>
                  <a:lnTo>
                    <a:pt x="700887" y="487832"/>
                  </a:lnTo>
                  <a:lnTo>
                    <a:pt x="698322" y="473062"/>
                  </a:lnTo>
                  <a:lnTo>
                    <a:pt x="697750" y="464820"/>
                  </a:lnTo>
                  <a:lnTo>
                    <a:pt x="698309" y="462140"/>
                  </a:lnTo>
                  <a:lnTo>
                    <a:pt x="698271" y="458343"/>
                  </a:lnTo>
                  <a:lnTo>
                    <a:pt x="697433" y="451573"/>
                  </a:lnTo>
                  <a:lnTo>
                    <a:pt x="695934" y="442772"/>
                  </a:lnTo>
                  <a:lnTo>
                    <a:pt x="693902" y="432917"/>
                  </a:lnTo>
                  <a:lnTo>
                    <a:pt x="687666" y="404152"/>
                  </a:lnTo>
                  <a:lnTo>
                    <a:pt x="683514" y="383349"/>
                  </a:lnTo>
                  <a:lnTo>
                    <a:pt x="681202" y="369176"/>
                  </a:lnTo>
                  <a:lnTo>
                    <a:pt x="680504" y="360311"/>
                  </a:lnTo>
                  <a:lnTo>
                    <a:pt x="680516" y="355498"/>
                  </a:lnTo>
                  <a:lnTo>
                    <a:pt x="677811" y="346557"/>
                  </a:lnTo>
                  <a:lnTo>
                    <a:pt x="652373" y="328688"/>
                  </a:lnTo>
                  <a:lnTo>
                    <a:pt x="632561" y="329234"/>
                  </a:lnTo>
                  <a:lnTo>
                    <a:pt x="623671" y="330085"/>
                  </a:lnTo>
                  <a:lnTo>
                    <a:pt x="623671" y="539115"/>
                  </a:lnTo>
                  <a:lnTo>
                    <a:pt x="622909" y="542734"/>
                  </a:lnTo>
                  <a:lnTo>
                    <a:pt x="621106" y="543915"/>
                  </a:lnTo>
                  <a:lnTo>
                    <a:pt x="617486" y="543153"/>
                  </a:lnTo>
                  <a:lnTo>
                    <a:pt x="616305" y="541350"/>
                  </a:lnTo>
                  <a:lnTo>
                    <a:pt x="617067" y="537718"/>
                  </a:lnTo>
                  <a:lnTo>
                    <a:pt x="618871" y="536536"/>
                  </a:lnTo>
                  <a:lnTo>
                    <a:pt x="622490" y="537298"/>
                  </a:lnTo>
                  <a:lnTo>
                    <a:pt x="623671" y="539115"/>
                  </a:lnTo>
                  <a:lnTo>
                    <a:pt x="623671" y="330085"/>
                  </a:lnTo>
                  <a:lnTo>
                    <a:pt x="621944" y="330250"/>
                  </a:lnTo>
                  <a:lnTo>
                    <a:pt x="621944" y="514692"/>
                  </a:lnTo>
                  <a:lnTo>
                    <a:pt x="621182" y="518325"/>
                  </a:lnTo>
                  <a:lnTo>
                    <a:pt x="619379" y="519493"/>
                  </a:lnTo>
                  <a:lnTo>
                    <a:pt x="615759" y="518731"/>
                  </a:lnTo>
                  <a:lnTo>
                    <a:pt x="614578" y="516940"/>
                  </a:lnTo>
                  <a:lnTo>
                    <a:pt x="615340" y="513308"/>
                  </a:lnTo>
                  <a:lnTo>
                    <a:pt x="617156" y="512127"/>
                  </a:lnTo>
                  <a:lnTo>
                    <a:pt x="620776" y="512889"/>
                  </a:lnTo>
                  <a:lnTo>
                    <a:pt x="621944" y="514692"/>
                  </a:lnTo>
                  <a:lnTo>
                    <a:pt x="621944" y="330250"/>
                  </a:lnTo>
                  <a:lnTo>
                    <a:pt x="572033" y="336194"/>
                  </a:lnTo>
                  <a:lnTo>
                    <a:pt x="533844" y="343712"/>
                  </a:lnTo>
                  <a:lnTo>
                    <a:pt x="500113" y="360032"/>
                  </a:lnTo>
                  <a:lnTo>
                    <a:pt x="492747" y="363550"/>
                  </a:lnTo>
                  <a:lnTo>
                    <a:pt x="491439" y="362839"/>
                  </a:lnTo>
                  <a:lnTo>
                    <a:pt x="490131" y="362102"/>
                  </a:lnTo>
                  <a:lnTo>
                    <a:pt x="487743" y="363537"/>
                  </a:lnTo>
                  <a:lnTo>
                    <a:pt x="484466" y="368566"/>
                  </a:lnTo>
                  <a:lnTo>
                    <a:pt x="482066" y="369620"/>
                  </a:lnTo>
                  <a:lnTo>
                    <a:pt x="479513" y="367195"/>
                  </a:lnTo>
                  <a:lnTo>
                    <a:pt x="474827" y="369227"/>
                  </a:lnTo>
                  <a:lnTo>
                    <a:pt x="465886" y="376707"/>
                  </a:lnTo>
                  <a:lnTo>
                    <a:pt x="461632" y="378472"/>
                  </a:lnTo>
                  <a:lnTo>
                    <a:pt x="461403" y="378498"/>
                  </a:lnTo>
                  <a:lnTo>
                    <a:pt x="460413" y="376936"/>
                  </a:lnTo>
                  <a:lnTo>
                    <a:pt x="459511" y="375551"/>
                  </a:lnTo>
                  <a:lnTo>
                    <a:pt x="459155" y="377037"/>
                  </a:lnTo>
                  <a:lnTo>
                    <a:pt x="460260" y="383933"/>
                  </a:lnTo>
                  <a:lnTo>
                    <a:pt x="459117" y="386194"/>
                  </a:lnTo>
                  <a:lnTo>
                    <a:pt x="457936" y="385953"/>
                  </a:lnTo>
                  <a:lnTo>
                    <a:pt x="457936" y="428663"/>
                  </a:lnTo>
                  <a:lnTo>
                    <a:pt x="457174" y="432282"/>
                  </a:lnTo>
                  <a:lnTo>
                    <a:pt x="455371" y="433463"/>
                  </a:lnTo>
                  <a:lnTo>
                    <a:pt x="451751" y="432701"/>
                  </a:lnTo>
                  <a:lnTo>
                    <a:pt x="450570" y="430898"/>
                  </a:lnTo>
                  <a:lnTo>
                    <a:pt x="451332" y="427266"/>
                  </a:lnTo>
                  <a:lnTo>
                    <a:pt x="453136" y="426097"/>
                  </a:lnTo>
                  <a:lnTo>
                    <a:pt x="456755" y="426859"/>
                  </a:lnTo>
                  <a:lnTo>
                    <a:pt x="457936" y="428663"/>
                  </a:lnTo>
                  <a:lnTo>
                    <a:pt x="457936" y="385953"/>
                  </a:lnTo>
                  <a:lnTo>
                    <a:pt x="454952" y="385318"/>
                  </a:lnTo>
                  <a:lnTo>
                    <a:pt x="454672" y="385648"/>
                  </a:lnTo>
                  <a:lnTo>
                    <a:pt x="454672" y="411581"/>
                  </a:lnTo>
                  <a:lnTo>
                    <a:pt x="453529" y="417004"/>
                  </a:lnTo>
                  <a:lnTo>
                    <a:pt x="451586" y="418909"/>
                  </a:lnTo>
                  <a:lnTo>
                    <a:pt x="447954" y="418147"/>
                  </a:lnTo>
                  <a:lnTo>
                    <a:pt x="446925" y="415632"/>
                  </a:lnTo>
                  <a:lnTo>
                    <a:pt x="448068" y="410184"/>
                  </a:lnTo>
                  <a:lnTo>
                    <a:pt x="450024" y="408292"/>
                  </a:lnTo>
                  <a:lnTo>
                    <a:pt x="453656" y="409054"/>
                  </a:lnTo>
                  <a:lnTo>
                    <a:pt x="454520" y="411200"/>
                  </a:lnTo>
                  <a:lnTo>
                    <a:pt x="454672" y="411581"/>
                  </a:lnTo>
                  <a:lnTo>
                    <a:pt x="454672" y="385648"/>
                  </a:lnTo>
                  <a:lnTo>
                    <a:pt x="452755" y="387883"/>
                  </a:lnTo>
                  <a:lnTo>
                    <a:pt x="451281" y="394868"/>
                  </a:lnTo>
                  <a:lnTo>
                    <a:pt x="448957" y="398373"/>
                  </a:lnTo>
                  <a:lnTo>
                    <a:pt x="444601" y="399961"/>
                  </a:lnTo>
                  <a:lnTo>
                    <a:pt x="443090" y="402437"/>
                  </a:lnTo>
                  <a:lnTo>
                    <a:pt x="443725" y="407009"/>
                  </a:lnTo>
                  <a:lnTo>
                    <a:pt x="443217" y="408190"/>
                  </a:lnTo>
                  <a:lnTo>
                    <a:pt x="443217" y="433222"/>
                  </a:lnTo>
                  <a:lnTo>
                    <a:pt x="442074" y="438670"/>
                  </a:lnTo>
                  <a:lnTo>
                    <a:pt x="440131" y="440550"/>
                  </a:lnTo>
                  <a:lnTo>
                    <a:pt x="439153" y="440359"/>
                  </a:lnTo>
                  <a:lnTo>
                    <a:pt x="439153" y="452539"/>
                  </a:lnTo>
                  <a:lnTo>
                    <a:pt x="438454" y="455891"/>
                  </a:lnTo>
                  <a:lnTo>
                    <a:pt x="436676" y="456984"/>
                  </a:lnTo>
                  <a:lnTo>
                    <a:pt x="433057" y="456222"/>
                  </a:lnTo>
                  <a:lnTo>
                    <a:pt x="432041" y="453618"/>
                  </a:lnTo>
                  <a:lnTo>
                    <a:pt x="433222" y="447992"/>
                  </a:lnTo>
                  <a:lnTo>
                    <a:pt x="435013" y="446900"/>
                  </a:lnTo>
                  <a:lnTo>
                    <a:pt x="438162" y="449922"/>
                  </a:lnTo>
                  <a:lnTo>
                    <a:pt x="439153" y="452539"/>
                  </a:lnTo>
                  <a:lnTo>
                    <a:pt x="439153" y="440359"/>
                  </a:lnTo>
                  <a:lnTo>
                    <a:pt x="436511" y="439801"/>
                  </a:lnTo>
                  <a:lnTo>
                    <a:pt x="435483" y="437273"/>
                  </a:lnTo>
                  <a:lnTo>
                    <a:pt x="436626" y="431838"/>
                  </a:lnTo>
                  <a:lnTo>
                    <a:pt x="438581" y="429933"/>
                  </a:lnTo>
                  <a:lnTo>
                    <a:pt x="438899" y="429996"/>
                  </a:lnTo>
                  <a:lnTo>
                    <a:pt x="442201" y="430695"/>
                  </a:lnTo>
                  <a:lnTo>
                    <a:pt x="443217" y="433222"/>
                  </a:lnTo>
                  <a:lnTo>
                    <a:pt x="443217" y="408190"/>
                  </a:lnTo>
                  <a:lnTo>
                    <a:pt x="441807" y="411467"/>
                  </a:lnTo>
                  <a:lnTo>
                    <a:pt x="439140" y="414693"/>
                  </a:lnTo>
                  <a:lnTo>
                    <a:pt x="434873" y="420865"/>
                  </a:lnTo>
                  <a:lnTo>
                    <a:pt x="431126" y="428510"/>
                  </a:lnTo>
                  <a:lnTo>
                    <a:pt x="427863" y="437730"/>
                  </a:lnTo>
                  <a:lnTo>
                    <a:pt x="425005" y="448665"/>
                  </a:lnTo>
                  <a:lnTo>
                    <a:pt x="423481" y="455434"/>
                  </a:lnTo>
                  <a:lnTo>
                    <a:pt x="420827" y="460692"/>
                  </a:lnTo>
                  <a:lnTo>
                    <a:pt x="417474" y="459981"/>
                  </a:lnTo>
                  <a:lnTo>
                    <a:pt x="413740" y="461746"/>
                  </a:lnTo>
                  <a:lnTo>
                    <a:pt x="406882" y="467918"/>
                  </a:lnTo>
                  <a:lnTo>
                    <a:pt x="406692" y="471754"/>
                  </a:lnTo>
                  <a:lnTo>
                    <a:pt x="412165" y="491985"/>
                  </a:lnTo>
                  <a:lnTo>
                    <a:pt x="414947" y="499859"/>
                  </a:lnTo>
                  <a:lnTo>
                    <a:pt x="417398" y="502640"/>
                  </a:lnTo>
                  <a:lnTo>
                    <a:pt x="417880" y="505053"/>
                  </a:lnTo>
                  <a:lnTo>
                    <a:pt x="417220" y="506615"/>
                  </a:lnTo>
                  <a:lnTo>
                    <a:pt x="415988" y="511784"/>
                  </a:lnTo>
                  <a:lnTo>
                    <a:pt x="416255" y="512775"/>
                  </a:lnTo>
                  <a:lnTo>
                    <a:pt x="417347" y="516864"/>
                  </a:lnTo>
                  <a:lnTo>
                    <a:pt x="418426" y="518350"/>
                  </a:lnTo>
                  <a:lnTo>
                    <a:pt x="421894" y="523049"/>
                  </a:lnTo>
                  <a:lnTo>
                    <a:pt x="429564" y="530809"/>
                  </a:lnTo>
                  <a:lnTo>
                    <a:pt x="430263" y="531520"/>
                  </a:lnTo>
                  <a:lnTo>
                    <a:pt x="465543" y="566242"/>
                  </a:lnTo>
                  <a:lnTo>
                    <a:pt x="493077" y="597928"/>
                  </a:lnTo>
                  <a:lnTo>
                    <a:pt x="500570" y="604558"/>
                  </a:lnTo>
                  <a:lnTo>
                    <a:pt x="507174" y="605955"/>
                  </a:lnTo>
                  <a:lnTo>
                    <a:pt x="509498" y="608380"/>
                  </a:lnTo>
                  <a:lnTo>
                    <a:pt x="508419" y="613486"/>
                  </a:lnTo>
                  <a:lnTo>
                    <a:pt x="509422" y="613511"/>
                  </a:lnTo>
                  <a:lnTo>
                    <a:pt x="512191" y="610692"/>
                  </a:lnTo>
                  <a:lnTo>
                    <a:pt x="514350" y="608444"/>
                  </a:lnTo>
                  <a:lnTo>
                    <a:pt x="518769" y="606780"/>
                  </a:lnTo>
                  <a:lnTo>
                    <a:pt x="537540" y="600290"/>
                  </a:lnTo>
                  <a:lnTo>
                    <a:pt x="536130" y="598335"/>
                  </a:lnTo>
                  <a:lnTo>
                    <a:pt x="533831" y="597852"/>
                  </a:lnTo>
                  <a:lnTo>
                    <a:pt x="533260" y="596074"/>
                  </a:lnTo>
                  <a:lnTo>
                    <a:pt x="536422" y="592683"/>
                  </a:lnTo>
                  <a:lnTo>
                    <a:pt x="538353" y="592277"/>
                  </a:lnTo>
                  <a:lnTo>
                    <a:pt x="539153" y="593445"/>
                  </a:lnTo>
                  <a:lnTo>
                    <a:pt x="539902" y="594588"/>
                  </a:lnTo>
                  <a:lnTo>
                    <a:pt x="544029" y="594474"/>
                  </a:lnTo>
                  <a:lnTo>
                    <a:pt x="552627" y="591832"/>
                  </a:lnTo>
                  <a:lnTo>
                    <a:pt x="557174" y="591273"/>
                  </a:lnTo>
                  <a:lnTo>
                    <a:pt x="559727" y="592670"/>
                  </a:lnTo>
                  <a:lnTo>
                    <a:pt x="561111" y="591731"/>
                  </a:lnTo>
                  <a:lnTo>
                    <a:pt x="561873" y="588111"/>
                  </a:lnTo>
                  <a:lnTo>
                    <a:pt x="564172" y="587032"/>
                  </a:lnTo>
                  <a:lnTo>
                    <a:pt x="566585" y="587451"/>
                  </a:lnTo>
                  <a:lnTo>
                    <a:pt x="573938" y="584835"/>
                  </a:lnTo>
                  <a:lnTo>
                    <a:pt x="585431" y="577684"/>
                  </a:lnTo>
                  <a:lnTo>
                    <a:pt x="596214" y="569379"/>
                  </a:lnTo>
                  <a:lnTo>
                    <a:pt x="601433" y="563257"/>
                  </a:lnTo>
                  <a:lnTo>
                    <a:pt x="605155" y="558698"/>
                  </a:lnTo>
                  <a:lnTo>
                    <a:pt x="605878" y="558317"/>
                  </a:lnTo>
                  <a:lnTo>
                    <a:pt x="676338" y="536067"/>
                  </a:lnTo>
                  <a:lnTo>
                    <a:pt x="693343" y="529869"/>
                  </a:lnTo>
                  <a:lnTo>
                    <a:pt x="701433" y="524167"/>
                  </a:lnTo>
                  <a:lnTo>
                    <a:pt x="701471" y="518566"/>
                  </a:lnTo>
                  <a:close/>
                </a:path>
                <a:path w="1301115" h="1804670">
                  <a:moveTo>
                    <a:pt x="1300835" y="273265"/>
                  </a:moveTo>
                  <a:lnTo>
                    <a:pt x="1295717" y="271665"/>
                  </a:lnTo>
                  <a:lnTo>
                    <a:pt x="1285036" y="268732"/>
                  </a:lnTo>
                  <a:lnTo>
                    <a:pt x="1276629" y="267042"/>
                  </a:lnTo>
                  <a:lnTo>
                    <a:pt x="1270520" y="266598"/>
                  </a:lnTo>
                  <a:lnTo>
                    <a:pt x="1266710" y="267398"/>
                  </a:lnTo>
                  <a:lnTo>
                    <a:pt x="1263777" y="268960"/>
                  </a:lnTo>
                  <a:lnTo>
                    <a:pt x="1260043" y="268973"/>
                  </a:lnTo>
                  <a:lnTo>
                    <a:pt x="1258392" y="267398"/>
                  </a:lnTo>
                  <a:lnTo>
                    <a:pt x="1256728" y="265874"/>
                  </a:lnTo>
                  <a:lnTo>
                    <a:pt x="1249476" y="266001"/>
                  </a:lnTo>
                  <a:lnTo>
                    <a:pt x="1235036" y="269481"/>
                  </a:lnTo>
                  <a:lnTo>
                    <a:pt x="1226718" y="270383"/>
                  </a:lnTo>
                  <a:lnTo>
                    <a:pt x="1220749" y="269074"/>
                  </a:lnTo>
                  <a:lnTo>
                    <a:pt x="1215910" y="270802"/>
                  </a:lnTo>
                  <a:lnTo>
                    <a:pt x="1209916" y="276352"/>
                  </a:lnTo>
                  <a:lnTo>
                    <a:pt x="1205471" y="277304"/>
                  </a:lnTo>
                  <a:lnTo>
                    <a:pt x="1200556" y="274142"/>
                  </a:lnTo>
                  <a:lnTo>
                    <a:pt x="1197254" y="275005"/>
                  </a:lnTo>
                  <a:lnTo>
                    <a:pt x="1195501" y="277761"/>
                  </a:lnTo>
                  <a:lnTo>
                    <a:pt x="1193761" y="280416"/>
                  </a:lnTo>
                  <a:lnTo>
                    <a:pt x="1190269" y="282181"/>
                  </a:lnTo>
                  <a:lnTo>
                    <a:pt x="1185113" y="281101"/>
                  </a:lnTo>
                  <a:lnTo>
                    <a:pt x="1181633" y="282829"/>
                  </a:lnTo>
                  <a:lnTo>
                    <a:pt x="1179893" y="285432"/>
                  </a:lnTo>
                  <a:lnTo>
                    <a:pt x="1178204" y="288061"/>
                  </a:lnTo>
                  <a:lnTo>
                    <a:pt x="1174064" y="290690"/>
                  </a:lnTo>
                  <a:lnTo>
                    <a:pt x="1116457" y="326339"/>
                  </a:lnTo>
                  <a:lnTo>
                    <a:pt x="1069517" y="360375"/>
                  </a:lnTo>
                  <a:lnTo>
                    <a:pt x="1019213" y="398145"/>
                  </a:lnTo>
                  <a:lnTo>
                    <a:pt x="972934" y="434187"/>
                  </a:lnTo>
                  <a:lnTo>
                    <a:pt x="938047" y="463042"/>
                  </a:lnTo>
                  <a:lnTo>
                    <a:pt x="903592" y="495820"/>
                  </a:lnTo>
                  <a:lnTo>
                    <a:pt x="880948" y="524929"/>
                  </a:lnTo>
                  <a:lnTo>
                    <a:pt x="882675" y="528650"/>
                  </a:lnTo>
                  <a:lnTo>
                    <a:pt x="893622" y="540169"/>
                  </a:lnTo>
                  <a:lnTo>
                    <a:pt x="899642" y="546887"/>
                  </a:lnTo>
                  <a:lnTo>
                    <a:pt x="906170" y="554786"/>
                  </a:lnTo>
                  <a:lnTo>
                    <a:pt x="912418" y="562889"/>
                  </a:lnTo>
                  <a:lnTo>
                    <a:pt x="917587" y="570204"/>
                  </a:lnTo>
                  <a:lnTo>
                    <a:pt x="923036" y="577761"/>
                  </a:lnTo>
                  <a:lnTo>
                    <a:pt x="929970" y="586549"/>
                  </a:lnTo>
                  <a:lnTo>
                    <a:pt x="937526" y="595464"/>
                  </a:lnTo>
                  <a:lnTo>
                    <a:pt x="952080" y="611301"/>
                  </a:lnTo>
                  <a:lnTo>
                    <a:pt x="959624" y="620014"/>
                  </a:lnTo>
                  <a:lnTo>
                    <a:pt x="966533" y="628510"/>
                  </a:lnTo>
                  <a:lnTo>
                    <a:pt x="971918" y="635723"/>
                  </a:lnTo>
                  <a:lnTo>
                    <a:pt x="977684" y="644017"/>
                  </a:lnTo>
                  <a:lnTo>
                    <a:pt x="983881" y="650240"/>
                  </a:lnTo>
                  <a:lnTo>
                    <a:pt x="987513" y="648931"/>
                  </a:lnTo>
                  <a:lnTo>
                    <a:pt x="986726" y="651979"/>
                  </a:lnTo>
                  <a:lnTo>
                    <a:pt x="980478" y="661670"/>
                  </a:lnTo>
                  <a:lnTo>
                    <a:pt x="979500" y="666610"/>
                  </a:lnTo>
                  <a:lnTo>
                    <a:pt x="980909" y="671347"/>
                  </a:lnTo>
                  <a:lnTo>
                    <a:pt x="982002" y="675144"/>
                  </a:lnTo>
                  <a:lnTo>
                    <a:pt x="982764" y="677786"/>
                  </a:lnTo>
                  <a:lnTo>
                    <a:pt x="984034" y="678243"/>
                  </a:lnTo>
                  <a:lnTo>
                    <a:pt x="1000823" y="675017"/>
                  </a:lnTo>
                  <a:lnTo>
                    <a:pt x="1010920" y="674916"/>
                  </a:lnTo>
                  <a:lnTo>
                    <a:pt x="1016965" y="676046"/>
                  </a:lnTo>
                  <a:lnTo>
                    <a:pt x="1022908" y="676402"/>
                  </a:lnTo>
                  <a:lnTo>
                    <a:pt x="1029335" y="675309"/>
                  </a:lnTo>
                  <a:lnTo>
                    <a:pt x="1036535" y="672693"/>
                  </a:lnTo>
                  <a:lnTo>
                    <a:pt x="1044829" y="668489"/>
                  </a:lnTo>
                  <a:lnTo>
                    <a:pt x="1053058" y="664083"/>
                  </a:lnTo>
                  <a:lnTo>
                    <a:pt x="1063002" y="659168"/>
                  </a:lnTo>
                  <a:lnTo>
                    <a:pt x="1073429" y="654354"/>
                  </a:lnTo>
                  <a:lnTo>
                    <a:pt x="1083056" y="650214"/>
                  </a:lnTo>
                  <a:lnTo>
                    <a:pt x="1092466" y="646036"/>
                  </a:lnTo>
                  <a:lnTo>
                    <a:pt x="1098981" y="642340"/>
                  </a:lnTo>
                  <a:lnTo>
                    <a:pt x="1101610" y="639991"/>
                  </a:lnTo>
                  <a:lnTo>
                    <a:pt x="1102639" y="639076"/>
                  </a:lnTo>
                  <a:lnTo>
                    <a:pt x="1103553" y="636181"/>
                  </a:lnTo>
                  <a:lnTo>
                    <a:pt x="1103058" y="633107"/>
                  </a:lnTo>
                  <a:lnTo>
                    <a:pt x="1109040" y="625817"/>
                  </a:lnTo>
                  <a:lnTo>
                    <a:pt x="1131468" y="602703"/>
                  </a:lnTo>
                  <a:lnTo>
                    <a:pt x="1130795" y="597357"/>
                  </a:lnTo>
                  <a:lnTo>
                    <a:pt x="1131112" y="589673"/>
                  </a:lnTo>
                  <a:lnTo>
                    <a:pt x="1160678" y="562775"/>
                  </a:lnTo>
                  <a:lnTo>
                    <a:pt x="1200607" y="533844"/>
                  </a:lnTo>
                  <a:lnTo>
                    <a:pt x="1248257" y="501154"/>
                  </a:lnTo>
                  <a:lnTo>
                    <a:pt x="1296657" y="484365"/>
                  </a:lnTo>
                  <a:lnTo>
                    <a:pt x="1300835" y="483120"/>
                  </a:lnTo>
                  <a:lnTo>
                    <a:pt x="1300835" y="273265"/>
                  </a:lnTo>
                  <a:close/>
                </a:path>
              </a:pathLst>
            </a:custGeom>
            <a:solidFill>
              <a:srgbClr val="ECB4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5037" y="2131404"/>
              <a:ext cx="1482961" cy="6742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78663" y="2068717"/>
              <a:ext cx="894638" cy="9746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862812" y="1208453"/>
              <a:ext cx="425450" cy="427990"/>
            </a:xfrm>
            <a:custGeom>
              <a:avLst/>
              <a:gdLst/>
              <a:ahLst/>
              <a:cxnLst/>
              <a:rect l="l" t="t" r="r" b="b"/>
              <a:pathLst>
                <a:path w="425450" h="427989">
                  <a:moveTo>
                    <a:pt x="249727" y="336973"/>
                  </a:moveTo>
                  <a:lnTo>
                    <a:pt x="309310" y="53610"/>
                  </a:lnTo>
                  <a:lnTo>
                    <a:pt x="308359" y="55679"/>
                  </a:lnTo>
                  <a:lnTo>
                    <a:pt x="306784" y="55489"/>
                  </a:lnTo>
                  <a:lnTo>
                    <a:pt x="296096" y="55062"/>
                  </a:lnTo>
                  <a:lnTo>
                    <a:pt x="279613" y="62143"/>
                  </a:lnTo>
                  <a:lnTo>
                    <a:pt x="242883" y="84793"/>
                  </a:lnTo>
                  <a:lnTo>
                    <a:pt x="136320" y="153731"/>
                  </a:lnTo>
                  <a:lnTo>
                    <a:pt x="106932" y="172387"/>
                  </a:lnTo>
                  <a:lnTo>
                    <a:pt x="86668" y="184908"/>
                  </a:lnTo>
                  <a:lnTo>
                    <a:pt x="78583" y="189372"/>
                  </a:lnTo>
                  <a:lnTo>
                    <a:pt x="62599" y="192338"/>
                  </a:lnTo>
                  <a:lnTo>
                    <a:pt x="38573" y="202091"/>
                  </a:lnTo>
                  <a:lnTo>
                    <a:pt x="15722" y="214306"/>
                  </a:lnTo>
                  <a:lnTo>
                    <a:pt x="3264" y="224658"/>
                  </a:lnTo>
                  <a:lnTo>
                    <a:pt x="798" y="229385"/>
                  </a:lnTo>
                  <a:lnTo>
                    <a:pt x="835" y="237567"/>
                  </a:lnTo>
                  <a:lnTo>
                    <a:pt x="3332" y="247684"/>
                  </a:lnTo>
                  <a:lnTo>
                    <a:pt x="4772" y="255191"/>
                  </a:lnTo>
                  <a:lnTo>
                    <a:pt x="5251" y="262239"/>
                  </a:lnTo>
                  <a:lnTo>
                    <a:pt x="4774" y="268732"/>
                  </a:lnTo>
                  <a:lnTo>
                    <a:pt x="944" y="286945"/>
                  </a:lnTo>
                  <a:lnTo>
                    <a:pt x="7177" y="291869"/>
                  </a:lnTo>
                  <a:lnTo>
                    <a:pt x="34351" y="364676"/>
                  </a:lnTo>
                  <a:lnTo>
                    <a:pt x="38391" y="373512"/>
                  </a:lnTo>
                  <a:lnTo>
                    <a:pt x="43095" y="376580"/>
                  </a:lnTo>
                  <a:lnTo>
                    <a:pt x="43571" y="381264"/>
                  </a:lnTo>
                  <a:lnTo>
                    <a:pt x="39751" y="399432"/>
                  </a:lnTo>
                  <a:lnTo>
                    <a:pt x="40877" y="405646"/>
                  </a:lnTo>
                  <a:lnTo>
                    <a:pt x="46629" y="411731"/>
                  </a:lnTo>
                  <a:lnTo>
                    <a:pt x="57105" y="416665"/>
                  </a:lnTo>
                  <a:lnTo>
                    <a:pt x="65850" y="419423"/>
                  </a:lnTo>
                  <a:lnTo>
                    <a:pt x="72760" y="420364"/>
                  </a:lnTo>
                  <a:lnTo>
                    <a:pt x="79498" y="419506"/>
                  </a:lnTo>
                  <a:lnTo>
                    <a:pt x="87728" y="416867"/>
                  </a:lnTo>
                  <a:lnTo>
                    <a:pt x="102492" y="411371"/>
                  </a:lnTo>
                  <a:lnTo>
                    <a:pt x="113141" y="427692"/>
                  </a:lnTo>
                  <a:lnTo>
                    <a:pt x="129808" y="420564"/>
                  </a:lnTo>
                  <a:lnTo>
                    <a:pt x="135971" y="419357"/>
                  </a:lnTo>
                  <a:lnTo>
                    <a:pt x="139323" y="421384"/>
                  </a:lnTo>
                  <a:lnTo>
                    <a:pt x="145081" y="417350"/>
                  </a:lnTo>
                  <a:lnTo>
                    <a:pt x="150400" y="411381"/>
                  </a:lnTo>
                  <a:lnTo>
                    <a:pt x="172972" y="391888"/>
                  </a:lnTo>
                  <a:lnTo>
                    <a:pt x="219832" y="169034"/>
                  </a:lnTo>
                  <a:lnTo>
                    <a:pt x="221640" y="167855"/>
                  </a:lnTo>
                  <a:lnTo>
                    <a:pt x="225311" y="168696"/>
                  </a:lnTo>
                  <a:lnTo>
                    <a:pt x="226437" y="170423"/>
                  </a:lnTo>
                  <a:lnTo>
                    <a:pt x="181139" y="385852"/>
                  </a:lnTo>
                  <a:lnTo>
                    <a:pt x="212724" y="362507"/>
                  </a:lnTo>
                  <a:lnTo>
                    <a:pt x="221707" y="356308"/>
                  </a:lnTo>
                  <a:lnTo>
                    <a:pt x="283544" y="62227"/>
                  </a:lnTo>
                  <a:lnTo>
                    <a:pt x="285370" y="60957"/>
                  </a:lnTo>
                  <a:lnTo>
                    <a:pt x="288989" y="61718"/>
                  </a:lnTo>
                  <a:lnTo>
                    <a:pt x="290349" y="62664"/>
                  </a:lnTo>
                  <a:lnTo>
                    <a:pt x="229775" y="350741"/>
                  </a:lnTo>
                  <a:lnTo>
                    <a:pt x="249727" y="336973"/>
                  </a:lnTo>
                  <a:close/>
                </a:path>
                <a:path w="425450" h="427989">
                  <a:moveTo>
                    <a:pt x="944" y="286945"/>
                  </a:moveTo>
                  <a:lnTo>
                    <a:pt x="4774" y="268732"/>
                  </a:lnTo>
                  <a:lnTo>
                    <a:pt x="3345" y="274573"/>
                  </a:lnTo>
                  <a:lnTo>
                    <a:pt x="0" y="284217"/>
                  </a:lnTo>
                  <a:lnTo>
                    <a:pt x="575" y="286653"/>
                  </a:lnTo>
                  <a:lnTo>
                    <a:pt x="944" y="286945"/>
                  </a:lnTo>
                  <a:close/>
                </a:path>
                <a:path w="425450" h="427989">
                  <a:moveTo>
                    <a:pt x="39751" y="399432"/>
                  </a:moveTo>
                  <a:lnTo>
                    <a:pt x="43571" y="381264"/>
                  </a:lnTo>
                  <a:lnTo>
                    <a:pt x="41789" y="386607"/>
                  </a:lnTo>
                  <a:lnTo>
                    <a:pt x="39411" y="397556"/>
                  </a:lnTo>
                  <a:lnTo>
                    <a:pt x="39751" y="399432"/>
                  </a:lnTo>
                  <a:close/>
                </a:path>
                <a:path w="425450" h="427989">
                  <a:moveTo>
                    <a:pt x="181139" y="385852"/>
                  </a:moveTo>
                  <a:lnTo>
                    <a:pt x="225676" y="174043"/>
                  </a:lnTo>
                  <a:lnTo>
                    <a:pt x="223949" y="175169"/>
                  </a:lnTo>
                  <a:lnTo>
                    <a:pt x="220250" y="174461"/>
                  </a:lnTo>
                  <a:lnTo>
                    <a:pt x="219071" y="172654"/>
                  </a:lnTo>
                  <a:lnTo>
                    <a:pt x="172972" y="391888"/>
                  </a:lnTo>
                  <a:lnTo>
                    <a:pt x="181139" y="385852"/>
                  </a:lnTo>
                  <a:close/>
                </a:path>
                <a:path w="425450" h="427989">
                  <a:moveTo>
                    <a:pt x="229775" y="350741"/>
                  </a:moveTo>
                  <a:lnTo>
                    <a:pt x="290007" y="64293"/>
                  </a:lnTo>
                  <a:lnTo>
                    <a:pt x="288190" y="65518"/>
                  </a:lnTo>
                  <a:lnTo>
                    <a:pt x="284096" y="67020"/>
                  </a:lnTo>
                  <a:lnTo>
                    <a:pt x="282745" y="66028"/>
                  </a:lnTo>
                  <a:lnTo>
                    <a:pt x="221707" y="356308"/>
                  </a:lnTo>
                  <a:lnTo>
                    <a:pt x="229775" y="350741"/>
                  </a:lnTo>
                  <a:close/>
                </a:path>
                <a:path w="425450" h="427989">
                  <a:moveTo>
                    <a:pt x="293353" y="307932"/>
                  </a:moveTo>
                  <a:lnTo>
                    <a:pt x="353376" y="22478"/>
                  </a:lnTo>
                  <a:lnTo>
                    <a:pt x="352152" y="23543"/>
                  </a:lnTo>
                  <a:lnTo>
                    <a:pt x="350027" y="23096"/>
                  </a:lnTo>
                  <a:lnTo>
                    <a:pt x="340712" y="26126"/>
                  </a:lnTo>
                  <a:lnTo>
                    <a:pt x="326680" y="34529"/>
                  </a:lnTo>
                  <a:lnTo>
                    <a:pt x="314036" y="44173"/>
                  </a:lnTo>
                  <a:lnTo>
                    <a:pt x="308887" y="50923"/>
                  </a:lnTo>
                  <a:lnTo>
                    <a:pt x="309310" y="53610"/>
                  </a:lnTo>
                  <a:lnTo>
                    <a:pt x="249727" y="336973"/>
                  </a:lnTo>
                  <a:lnTo>
                    <a:pt x="263487" y="327479"/>
                  </a:lnTo>
                  <a:lnTo>
                    <a:pt x="293353" y="307932"/>
                  </a:lnTo>
                  <a:close/>
                </a:path>
                <a:path w="425450" h="427989">
                  <a:moveTo>
                    <a:pt x="325611" y="287092"/>
                  </a:moveTo>
                  <a:lnTo>
                    <a:pt x="381555" y="21032"/>
                  </a:lnTo>
                  <a:lnTo>
                    <a:pt x="377180" y="21624"/>
                  </a:lnTo>
                  <a:lnTo>
                    <a:pt x="357353" y="17454"/>
                  </a:lnTo>
                  <a:lnTo>
                    <a:pt x="351585" y="17518"/>
                  </a:lnTo>
                  <a:lnTo>
                    <a:pt x="352732" y="20783"/>
                  </a:lnTo>
                  <a:lnTo>
                    <a:pt x="353376" y="22478"/>
                  </a:lnTo>
                  <a:lnTo>
                    <a:pt x="293353" y="307932"/>
                  </a:lnTo>
                  <a:lnTo>
                    <a:pt x="318722" y="291335"/>
                  </a:lnTo>
                  <a:lnTo>
                    <a:pt x="325611" y="287092"/>
                  </a:lnTo>
                  <a:close/>
                </a:path>
                <a:path w="425450" h="427989">
                  <a:moveTo>
                    <a:pt x="333812" y="282042"/>
                  </a:moveTo>
                  <a:lnTo>
                    <a:pt x="390162" y="14053"/>
                  </a:lnTo>
                  <a:lnTo>
                    <a:pt x="389062" y="14531"/>
                  </a:lnTo>
                  <a:lnTo>
                    <a:pt x="383658" y="11032"/>
                  </a:lnTo>
                  <a:lnTo>
                    <a:pt x="379219" y="10571"/>
                  </a:lnTo>
                  <a:lnTo>
                    <a:pt x="376341" y="11667"/>
                  </a:lnTo>
                  <a:lnTo>
                    <a:pt x="372092" y="13231"/>
                  </a:lnTo>
                  <a:lnTo>
                    <a:pt x="372189" y="13865"/>
                  </a:lnTo>
                  <a:lnTo>
                    <a:pt x="380015" y="15558"/>
                  </a:lnTo>
                  <a:lnTo>
                    <a:pt x="382278" y="17593"/>
                  </a:lnTo>
                  <a:lnTo>
                    <a:pt x="325611" y="287092"/>
                  </a:lnTo>
                  <a:lnTo>
                    <a:pt x="333812" y="282042"/>
                  </a:lnTo>
                  <a:close/>
                </a:path>
                <a:path w="425450" h="427989">
                  <a:moveTo>
                    <a:pt x="425188" y="157117"/>
                  </a:moveTo>
                  <a:lnTo>
                    <a:pt x="425188" y="1527"/>
                  </a:lnTo>
                  <a:lnTo>
                    <a:pt x="417445" y="0"/>
                  </a:lnTo>
                  <a:lnTo>
                    <a:pt x="417091" y="0"/>
                  </a:lnTo>
                  <a:lnTo>
                    <a:pt x="403323" y="2639"/>
                  </a:lnTo>
                  <a:lnTo>
                    <a:pt x="392568" y="6754"/>
                  </a:lnTo>
                  <a:lnTo>
                    <a:pt x="389064" y="11176"/>
                  </a:lnTo>
                  <a:lnTo>
                    <a:pt x="389205" y="11395"/>
                  </a:lnTo>
                  <a:lnTo>
                    <a:pt x="390162" y="14053"/>
                  </a:lnTo>
                  <a:lnTo>
                    <a:pt x="333812" y="282042"/>
                  </a:lnTo>
                  <a:lnTo>
                    <a:pt x="353242" y="270076"/>
                  </a:lnTo>
                  <a:lnTo>
                    <a:pt x="405314" y="22436"/>
                  </a:lnTo>
                  <a:lnTo>
                    <a:pt x="407121" y="21257"/>
                  </a:lnTo>
                  <a:lnTo>
                    <a:pt x="410739" y="22018"/>
                  </a:lnTo>
                  <a:lnTo>
                    <a:pt x="411877" y="23762"/>
                  </a:lnTo>
                  <a:lnTo>
                    <a:pt x="415168" y="8113"/>
                  </a:lnTo>
                  <a:lnTo>
                    <a:pt x="417128" y="6209"/>
                  </a:lnTo>
                  <a:lnTo>
                    <a:pt x="420757" y="6972"/>
                  </a:lnTo>
                  <a:lnTo>
                    <a:pt x="421784" y="9504"/>
                  </a:lnTo>
                  <a:lnTo>
                    <a:pt x="369039" y="260348"/>
                  </a:lnTo>
                  <a:lnTo>
                    <a:pt x="371474" y="258848"/>
                  </a:lnTo>
                  <a:lnTo>
                    <a:pt x="396336" y="244381"/>
                  </a:lnTo>
                  <a:lnTo>
                    <a:pt x="407955" y="238609"/>
                  </a:lnTo>
                  <a:lnTo>
                    <a:pt x="425075" y="157191"/>
                  </a:lnTo>
                  <a:close/>
                </a:path>
                <a:path w="425450" h="427989">
                  <a:moveTo>
                    <a:pt x="361166" y="265197"/>
                  </a:moveTo>
                  <a:lnTo>
                    <a:pt x="411158" y="27445"/>
                  </a:lnTo>
                  <a:lnTo>
                    <a:pt x="409350" y="28624"/>
                  </a:lnTo>
                  <a:lnTo>
                    <a:pt x="405732" y="27864"/>
                  </a:lnTo>
                  <a:lnTo>
                    <a:pt x="404552" y="26056"/>
                  </a:lnTo>
                  <a:lnTo>
                    <a:pt x="353242" y="270076"/>
                  </a:lnTo>
                  <a:lnTo>
                    <a:pt x="361166" y="265197"/>
                  </a:lnTo>
                  <a:close/>
                </a:path>
                <a:path w="425450" h="427989">
                  <a:moveTo>
                    <a:pt x="392184" y="150275"/>
                  </a:moveTo>
                  <a:lnTo>
                    <a:pt x="420642" y="14934"/>
                  </a:lnTo>
                  <a:lnTo>
                    <a:pt x="418682" y="16837"/>
                  </a:lnTo>
                  <a:lnTo>
                    <a:pt x="415053" y="16074"/>
                  </a:lnTo>
                  <a:lnTo>
                    <a:pt x="414026" y="13543"/>
                  </a:lnTo>
                  <a:lnTo>
                    <a:pt x="411877" y="23762"/>
                  </a:lnTo>
                  <a:lnTo>
                    <a:pt x="361166" y="265197"/>
                  </a:lnTo>
                  <a:lnTo>
                    <a:pt x="361759" y="264831"/>
                  </a:lnTo>
                  <a:lnTo>
                    <a:pt x="386115" y="148999"/>
                  </a:lnTo>
                  <a:lnTo>
                    <a:pt x="387113" y="147649"/>
                  </a:lnTo>
                  <a:lnTo>
                    <a:pt x="390986" y="148556"/>
                  </a:lnTo>
                  <a:lnTo>
                    <a:pt x="392184" y="150275"/>
                  </a:lnTo>
                  <a:close/>
                </a:path>
                <a:path w="425450" h="427989">
                  <a:moveTo>
                    <a:pt x="369039" y="260348"/>
                  </a:moveTo>
                  <a:lnTo>
                    <a:pt x="391423" y="153894"/>
                  </a:lnTo>
                  <a:lnTo>
                    <a:pt x="390467" y="155254"/>
                  </a:lnTo>
                  <a:lnTo>
                    <a:pt x="388837" y="154911"/>
                  </a:lnTo>
                  <a:lnTo>
                    <a:pt x="387615" y="153094"/>
                  </a:lnTo>
                  <a:lnTo>
                    <a:pt x="386115" y="148999"/>
                  </a:lnTo>
                  <a:lnTo>
                    <a:pt x="361759" y="264831"/>
                  </a:lnTo>
                  <a:lnTo>
                    <a:pt x="369039" y="260348"/>
                  </a:lnTo>
                  <a:close/>
                </a:path>
                <a:path w="425450" h="427989">
                  <a:moveTo>
                    <a:pt x="425188" y="236850"/>
                  </a:moveTo>
                  <a:lnTo>
                    <a:pt x="425188" y="162151"/>
                  </a:lnTo>
                  <a:lnTo>
                    <a:pt x="424313" y="160810"/>
                  </a:lnTo>
                  <a:lnTo>
                    <a:pt x="407955" y="238609"/>
                  </a:lnTo>
                  <a:lnTo>
                    <a:pt x="410791" y="237200"/>
                  </a:lnTo>
                  <a:lnTo>
                    <a:pt x="419578" y="235482"/>
                  </a:lnTo>
                  <a:lnTo>
                    <a:pt x="425188" y="236850"/>
                  </a:lnTo>
                  <a:close/>
                </a:path>
              </a:pathLst>
            </a:custGeom>
            <a:solidFill>
              <a:srgbClr val="ECB4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243" y="2562451"/>
              <a:ext cx="6342405" cy="772454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72069" y="968433"/>
            <a:ext cx="67437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190"/>
              <a:t>N</a:t>
            </a:r>
            <a:r>
              <a:rPr dirty="0" sz="8000" spc="730"/>
              <a:t>o</a:t>
            </a:r>
            <a:r>
              <a:rPr dirty="0" sz="8000" spc="740"/>
              <a:t>ss</a:t>
            </a:r>
            <a:r>
              <a:rPr dirty="0" sz="8000" spc="844"/>
              <a:t>a</a:t>
            </a:r>
            <a:r>
              <a:rPr dirty="0" sz="8000" spc="-905"/>
              <a:t> </a:t>
            </a:r>
            <a:r>
              <a:rPr dirty="0" sz="8000" spc="-220"/>
              <a:t>M</a:t>
            </a:r>
            <a:r>
              <a:rPr dirty="0" sz="8000" spc="445"/>
              <a:t>i</a:t>
            </a:r>
            <a:r>
              <a:rPr dirty="0" sz="8000" spc="740"/>
              <a:t>ss</a:t>
            </a:r>
            <a:r>
              <a:rPr dirty="0" sz="8000" spc="840"/>
              <a:t>ã</a:t>
            </a:r>
            <a:r>
              <a:rPr dirty="0" sz="8000" spc="735"/>
              <a:t>o</a:t>
            </a:r>
            <a:endParaRPr sz="8000"/>
          </a:p>
        </p:txBody>
      </p:sp>
      <p:sp>
        <p:nvSpPr>
          <p:cNvPr id="12" name="object 12"/>
          <p:cNvSpPr txBox="1"/>
          <p:nvPr/>
        </p:nvSpPr>
        <p:spPr>
          <a:xfrm>
            <a:off x="3619017" y="5603802"/>
            <a:ext cx="2263140" cy="16630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5400" marR="5080" indent="-13335">
              <a:lnSpc>
                <a:spcPct val="115500"/>
              </a:lnSpc>
              <a:spcBef>
                <a:spcPts val="95"/>
              </a:spcBef>
            </a:pPr>
            <a:r>
              <a:rPr dirty="0" sz="3100" spc="85">
                <a:solidFill>
                  <a:srgbClr val="4E8173"/>
                </a:solidFill>
                <a:latin typeface="Tahoma"/>
                <a:cs typeface="Tahoma"/>
              </a:rPr>
              <a:t>N</a:t>
            </a:r>
            <a:r>
              <a:rPr dirty="0" sz="3100" spc="335">
                <a:solidFill>
                  <a:srgbClr val="4E8173"/>
                </a:solidFill>
                <a:latin typeface="Tahoma"/>
                <a:cs typeface="Tahoma"/>
              </a:rPr>
              <a:t>ã</a:t>
            </a:r>
            <a:r>
              <a:rPr dirty="0" sz="3100" spc="300">
                <a:solidFill>
                  <a:srgbClr val="4E8173"/>
                </a:solidFill>
                <a:latin typeface="Tahoma"/>
                <a:cs typeface="Tahoma"/>
              </a:rPr>
              <a:t>o</a:t>
            </a:r>
            <a:r>
              <a:rPr dirty="0" sz="3100" spc="-34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3100" spc="215">
                <a:solidFill>
                  <a:srgbClr val="4E8173"/>
                </a:solidFill>
                <a:latin typeface="Tahoma"/>
                <a:cs typeface="Tahoma"/>
              </a:rPr>
              <a:t>p</a:t>
            </a:r>
            <a:r>
              <a:rPr dirty="0" sz="3100" spc="350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3100" spc="375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3100" spc="245">
                <a:solidFill>
                  <a:srgbClr val="4E8173"/>
                </a:solidFill>
                <a:latin typeface="Tahoma"/>
                <a:cs typeface="Tahoma"/>
              </a:rPr>
              <a:t>d</a:t>
            </a:r>
            <a:r>
              <a:rPr dirty="0" sz="3100" spc="350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3100" spc="345">
                <a:solidFill>
                  <a:srgbClr val="4E8173"/>
                </a:solidFill>
                <a:latin typeface="Tahoma"/>
                <a:cs typeface="Tahoma"/>
              </a:rPr>
              <a:t>r  </a:t>
            </a:r>
            <a:r>
              <a:rPr dirty="0" sz="3100" spc="335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3100" spc="260">
                <a:solidFill>
                  <a:srgbClr val="4E8173"/>
                </a:solidFill>
                <a:latin typeface="Tahoma"/>
                <a:cs typeface="Tahoma"/>
              </a:rPr>
              <a:t>n</a:t>
            </a:r>
            <a:r>
              <a:rPr dirty="0" sz="3100" spc="175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3100" spc="265">
                <a:solidFill>
                  <a:srgbClr val="4E8173"/>
                </a:solidFill>
                <a:latin typeface="Tahoma"/>
                <a:cs typeface="Tahoma"/>
              </a:rPr>
              <a:t>m</a:t>
            </a:r>
            <a:r>
              <a:rPr dirty="0" sz="3100" spc="335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3100" spc="175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3100" spc="300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3100" spc="-34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3100" spc="245">
                <a:solidFill>
                  <a:srgbClr val="4E8173"/>
                </a:solidFill>
                <a:latin typeface="Tahoma"/>
                <a:cs typeface="Tahoma"/>
              </a:rPr>
              <a:t>d</a:t>
            </a:r>
            <a:r>
              <a:rPr dirty="0" sz="3100" spc="254">
                <a:solidFill>
                  <a:srgbClr val="4E8173"/>
                </a:solidFill>
                <a:latin typeface="Tahoma"/>
                <a:cs typeface="Tahoma"/>
              </a:rPr>
              <a:t>e  </a:t>
            </a:r>
            <a:r>
              <a:rPr dirty="0" sz="3100" spc="335">
                <a:solidFill>
                  <a:srgbClr val="4E8173"/>
                </a:solidFill>
                <a:latin typeface="Tahoma"/>
                <a:cs typeface="Tahoma"/>
              </a:rPr>
              <a:t>estimação</a:t>
            </a:r>
            <a:endParaRPr sz="31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47280" y="2951865"/>
            <a:ext cx="3790196" cy="471915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239681" y="5256491"/>
            <a:ext cx="2599055" cy="2208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5500"/>
              </a:lnSpc>
              <a:spcBef>
                <a:spcPts val="95"/>
              </a:spcBef>
            </a:pPr>
            <a:r>
              <a:rPr dirty="0" sz="3100" spc="80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3100" spc="355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3100" spc="-34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3100" spc="265">
                <a:solidFill>
                  <a:srgbClr val="4E8173"/>
                </a:solidFill>
                <a:latin typeface="Tahoma"/>
                <a:cs typeface="Tahoma"/>
              </a:rPr>
              <a:t>m</a:t>
            </a:r>
            <a:r>
              <a:rPr dirty="0" sz="3100" spc="335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3100" spc="260">
                <a:solidFill>
                  <a:srgbClr val="4E8173"/>
                </a:solidFill>
                <a:latin typeface="Tahoma"/>
                <a:cs typeface="Tahoma"/>
              </a:rPr>
              <a:t>n</a:t>
            </a:r>
            <a:r>
              <a:rPr dirty="0" sz="3100" spc="640">
                <a:solidFill>
                  <a:srgbClr val="4E8173"/>
                </a:solidFill>
                <a:latin typeface="Tahoma"/>
                <a:cs typeface="Tahoma"/>
              </a:rPr>
              <a:t>t</a:t>
            </a:r>
            <a:r>
              <a:rPr dirty="0" sz="3100" spc="350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3100" spc="345">
                <a:solidFill>
                  <a:srgbClr val="4E8173"/>
                </a:solidFill>
                <a:latin typeface="Tahoma"/>
                <a:cs typeface="Tahoma"/>
              </a:rPr>
              <a:t>r  </a:t>
            </a:r>
            <a:r>
              <a:rPr dirty="0" sz="3100" spc="345">
                <a:solidFill>
                  <a:srgbClr val="4E8173"/>
                </a:solidFill>
                <a:latin typeface="Tahoma"/>
                <a:cs typeface="Tahoma"/>
              </a:rPr>
              <a:t>atualizado </a:t>
            </a:r>
            <a:r>
              <a:rPr dirty="0" sz="3100" spc="350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3100" spc="295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3100" spc="295">
                <a:solidFill>
                  <a:srgbClr val="4E8173"/>
                </a:solidFill>
                <a:latin typeface="Tahoma"/>
                <a:cs typeface="Tahoma"/>
              </a:rPr>
              <a:t>o</a:t>
            </a:r>
            <a:r>
              <a:rPr dirty="0" sz="3100" spc="229">
                <a:solidFill>
                  <a:srgbClr val="4E8173"/>
                </a:solidFill>
                <a:latin typeface="Tahoma"/>
                <a:cs typeface="Tahoma"/>
              </a:rPr>
              <a:t>b</a:t>
            </a:r>
            <a:r>
              <a:rPr dirty="0" sz="3100" spc="375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3100" spc="355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3100" spc="-34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3100" spc="340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3100" spc="-34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3100" spc="295">
                <a:solidFill>
                  <a:srgbClr val="4E8173"/>
                </a:solidFill>
                <a:latin typeface="Tahoma"/>
                <a:cs typeface="Tahoma"/>
              </a:rPr>
              <a:t>o</a:t>
            </a:r>
            <a:r>
              <a:rPr dirty="0" sz="3100" spc="260">
                <a:solidFill>
                  <a:srgbClr val="4E8173"/>
                </a:solidFill>
                <a:latin typeface="Tahoma"/>
                <a:cs typeface="Tahoma"/>
              </a:rPr>
              <a:t>n</a:t>
            </a:r>
            <a:r>
              <a:rPr dirty="0" sz="3100" spc="245">
                <a:solidFill>
                  <a:srgbClr val="4E8173"/>
                </a:solidFill>
                <a:latin typeface="Tahoma"/>
                <a:cs typeface="Tahoma"/>
              </a:rPr>
              <a:t>d</a:t>
            </a:r>
            <a:r>
              <a:rPr dirty="0" sz="3100" spc="254">
                <a:solidFill>
                  <a:srgbClr val="4E8173"/>
                </a:solidFill>
                <a:latin typeface="Tahoma"/>
                <a:cs typeface="Tahoma"/>
              </a:rPr>
              <a:t>e  </a:t>
            </a:r>
            <a:r>
              <a:rPr dirty="0" sz="3100" spc="350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3100" spc="365">
                <a:solidFill>
                  <a:srgbClr val="4E8173"/>
                </a:solidFill>
                <a:latin typeface="Tahoma"/>
                <a:cs typeface="Tahoma"/>
              </a:rPr>
              <a:t>l</a:t>
            </a:r>
            <a:r>
              <a:rPr dirty="0" sz="3100" spc="350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3100" spc="300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3100" spc="-34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3100" spc="350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3100" spc="295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3100" spc="640">
                <a:solidFill>
                  <a:srgbClr val="4E8173"/>
                </a:solidFill>
                <a:latin typeface="Tahoma"/>
                <a:cs typeface="Tahoma"/>
              </a:rPr>
              <a:t>t</a:t>
            </a:r>
            <a:r>
              <a:rPr dirty="0" sz="3100" spc="335">
                <a:solidFill>
                  <a:srgbClr val="4E8173"/>
                </a:solidFill>
                <a:latin typeface="Tahoma"/>
                <a:cs typeface="Tahoma"/>
              </a:rPr>
              <a:t>ã</a:t>
            </a:r>
            <a:r>
              <a:rPr dirty="0" sz="3100" spc="300">
                <a:solidFill>
                  <a:srgbClr val="4E8173"/>
                </a:solidFill>
                <a:latin typeface="Tahoma"/>
                <a:cs typeface="Tahoma"/>
              </a:rPr>
              <a:t>o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50188" y="5603802"/>
            <a:ext cx="2787650" cy="16630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500"/>
              </a:lnSpc>
              <a:spcBef>
                <a:spcPts val="95"/>
              </a:spcBef>
            </a:pPr>
            <a:r>
              <a:rPr dirty="0" sz="3100" spc="50">
                <a:solidFill>
                  <a:srgbClr val="4E8173"/>
                </a:solidFill>
                <a:latin typeface="Tahoma"/>
                <a:cs typeface="Tahoma"/>
              </a:rPr>
              <a:t>T</a:t>
            </a:r>
            <a:r>
              <a:rPr dirty="0" sz="3100" spc="365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3100" spc="320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3100" spc="420">
                <a:solidFill>
                  <a:srgbClr val="4E8173"/>
                </a:solidFill>
                <a:latin typeface="Tahoma"/>
                <a:cs typeface="Tahoma"/>
              </a:rPr>
              <a:t>z</a:t>
            </a:r>
            <a:r>
              <a:rPr dirty="0" sz="3100" spc="330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3100" spc="370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3100" spc="-34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3100" spc="229">
                <a:solidFill>
                  <a:srgbClr val="4E8173"/>
                </a:solidFill>
                <a:latin typeface="Tahoma"/>
                <a:cs typeface="Tahoma"/>
              </a:rPr>
              <a:t>m</a:t>
            </a:r>
            <a:r>
              <a:rPr dirty="0" sz="3100" spc="320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3100" spc="-275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3100" spc="225">
                <a:solidFill>
                  <a:srgbClr val="4E8173"/>
                </a:solidFill>
                <a:latin typeface="Tahoma"/>
                <a:cs typeface="Tahoma"/>
              </a:rPr>
              <a:t>s  </a:t>
            </a:r>
            <a:r>
              <a:rPr dirty="0" sz="3100" spc="295">
                <a:solidFill>
                  <a:srgbClr val="4E8173"/>
                </a:solidFill>
                <a:latin typeface="Tahoma"/>
                <a:cs typeface="Tahoma"/>
              </a:rPr>
              <a:t>segurança </a:t>
            </a:r>
            <a:r>
              <a:rPr dirty="0" sz="3100" spc="300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3100" spc="200">
                <a:solidFill>
                  <a:srgbClr val="4E8173"/>
                </a:solidFill>
                <a:latin typeface="Tahoma"/>
                <a:cs typeface="Tahoma"/>
              </a:rPr>
              <a:t>p</a:t>
            </a:r>
            <a:r>
              <a:rPr dirty="0" sz="3100" spc="320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3100" spc="365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3100" spc="325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3100" spc="-34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3100" spc="275">
                <a:solidFill>
                  <a:srgbClr val="4E8173"/>
                </a:solidFill>
                <a:latin typeface="Tahoma"/>
                <a:cs typeface="Tahoma"/>
              </a:rPr>
              <a:t>o</a:t>
            </a:r>
            <a:r>
              <a:rPr dirty="0" sz="3100" spc="285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3100" spc="-34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3100" spc="240">
                <a:solidFill>
                  <a:srgbClr val="4E8173"/>
                </a:solidFill>
                <a:latin typeface="Tahoma"/>
                <a:cs typeface="Tahoma"/>
              </a:rPr>
              <a:t>d</a:t>
            </a:r>
            <a:r>
              <a:rPr dirty="0" sz="3100" spc="275">
                <a:solidFill>
                  <a:srgbClr val="4E8173"/>
                </a:solidFill>
                <a:latin typeface="Tahoma"/>
                <a:cs typeface="Tahoma"/>
              </a:rPr>
              <a:t>o</a:t>
            </a:r>
            <a:r>
              <a:rPr dirty="0" sz="3100" spc="254">
                <a:solidFill>
                  <a:srgbClr val="4E8173"/>
                </a:solidFill>
                <a:latin typeface="Tahoma"/>
                <a:cs typeface="Tahoma"/>
              </a:rPr>
              <a:t>n</a:t>
            </a:r>
            <a:r>
              <a:rPr dirty="0" sz="3100" spc="275">
                <a:solidFill>
                  <a:srgbClr val="4E8173"/>
                </a:solidFill>
                <a:latin typeface="Tahoma"/>
                <a:cs typeface="Tahoma"/>
              </a:rPr>
              <a:t>o</a:t>
            </a:r>
            <a:r>
              <a:rPr dirty="0" sz="3100" spc="285">
                <a:solidFill>
                  <a:srgbClr val="4E8173"/>
                </a:solidFill>
                <a:latin typeface="Tahoma"/>
                <a:cs typeface="Tahoma"/>
              </a:rPr>
              <a:t>s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85058"/>
            <a:ext cx="18288000" cy="8902065"/>
            <a:chOff x="0" y="1385058"/>
            <a:chExt cx="18288000" cy="8902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85058"/>
              <a:ext cx="18288000" cy="89019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368998" y="5443192"/>
              <a:ext cx="0" cy="3279775"/>
            </a:xfrm>
            <a:custGeom>
              <a:avLst/>
              <a:gdLst/>
              <a:ahLst/>
              <a:cxnLst/>
              <a:rect l="l" t="t" r="r" b="b"/>
              <a:pathLst>
                <a:path w="0" h="3279775">
                  <a:moveTo>
                    <a:pt x="0" y="327928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D9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70274" y="5443192"/>
              <a:ext cx="0" cy="3279775"/>
            </a:xfrm>
            <a:custGeom>
              <a:avLst/>
              <a:gdLst/>
              <a:ahLst/>
              <a:cxnLst/>
              <a:rect l="l" t="t" r="r" b="b"/>
              <a:pathLst>
                <a:path w="0" h="3279775">
                  <a:moveTo>
                    <a:pt x="0" y="327928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D99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9098" y="0"/>
            <a:ext cx="2565605" cy="92931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7673056" y="1806530"/>
            <a:ext cx="542925" cy="531495"/>
          </a:xfrm>
          <a:custGeom>
            <a:avLst/>
            <a:gdLst/>
            <a:ahLst/>
            <a:cxnLst/>
            <a:rect l="l" t="t" r="r" b="b"/>
            <a:pathLst>
              <a:path w="542925" h="531494">
                <a:moveTo>
                  <a:pt x="124327" y="4635"/>
                </a:moveTo>
                <a:lnTo>
                  <a:pt x="129150" y="4733"/>
                </a:lnTo>
                <a:lnTo>
                  <a:pt x="126762" y="3816"/>
                </a:lnTo>
                <a:lnTo>
                  <a:pt x="125340" y="0"/>
                </a:lnTo>
                <a:lnTo>
                  <a:pt x="124576" y="695"/>
                </a:lnTo>
                <a:lnTo>
                  <a:pt x="124327" y="4635"/>
                </a:lnTo>
                <a:close/>
              </a:path>
              <a:path w="542925" h="531494">
                <a:moveTo>
                  <a:pt x="529906" y="471327"/>
                </a:moveTo>
                <a:lnTo>
                  <a:pt x="541496" y="456268"/>
                </a:lnTo>
                <a:lnTo>
                  <a:pt x="542588" y="453016"/>
                </a:lnTo>
                <a:lnTo>
                  <a:pt x="539955" y="438877"/>
                </a:lnTo>
                <a:lnTo>
                  <a:pt x="538830" y="429665"/>
                </a:lnTo>
                <a:lnTo>
                  <a:pt x="530880" y="388038"/>
                </a:lnTo>
                <a:lnTo>
                  <a:pt x="522957" y="370558"/>
                </a:lnTo>
                <a:lnTo>
                  <a:pt x="520616" y="363486"/>
                </a:lnTo>
                <a:lnTo>
                  <a:pt x="521484" y="359560"/>
                </a:lnTo>
                <a:lnTo>
                  <a:pt x="520530" y="357927"/>
                </a:lnTo>
                <a:lnTo>
                  <a:pt x="517376" y="357863"/>
                </a:lnTo>
                <a:lnTo>
                  <a:pt x="509783" y="350922"/>
                </a:lnTo>
                <a:lnTo>
                  <a:pt x="478439" y="316905"/>
                </a:lnTo>
                <a:lnTo>
                  <a:pt x="450784" y="289886"/>
                </a:lnTo>
                <a:lnTo>
                  <a:pt x="417548" y="259412"/>
                </a:lnTo>
                <a:lnTo>
                  <a:pt x="412198" y="254727"/>
                </a:lnTo>
                <a:lnTo>
                  <a:pt x="403948" y="247181"/>
                </a:lnTo>
                <a:lnTo>
                  <a:pt x="394506" y="238074"/>
                </a:lnTo>
                <a:lnTo>
                  <a:pt x="387703" y="233084"/>
                </a:lnTo>
                <a:lnTo>
                  <a:pt x="380466" y="230017"/>
                </a:lnTo>
                <a:lnTo>
                  <a:pt x="378267" y="227566"/>
                </a:lnTo>
                <a:lnTo>
                  <a:pt x="380221" y="224607"/>
                </a:lnTo>
                <a:lnTo>
                  <a:pt x="377532" y="221002"/>
                </a:lnTo>
                <a:lnTo>
                  <a:pt x="373291" y="218114"/>
                </a:lnTo>
                <a:lnTo>
                  <a:pt x="368841" y="214595"/>
                </a:lnTo>
                <a:lnTo>
                  <a:pt x="362426" y="208899"/>
                </a:lnTo>
                <a:lnTo>
                  <a:pt x="354908" y="201818"/>
                </a:lnTo>
                <a:lnTo>
                  <a:pt x="347147" y="194149"/>
                </a:lnTo>
                <a:lnTo>
                  <a:pt x="313958" y="162201"/>
                </a:lnTo>
                <a:lnTo>
                  <a:pt x="263186" y="114959"/>
                </a:lnTo>
                <a:lnTo>
                  <a:pt x="208461" y="64889"/>
                </a:lnTo>
                <a:lnTo>
                  <a:pt x="163411" y="24457"/>
                </a:lnTo>
                <a:lnTo>
                  <a:pt x="133482" y="3164"/>
                </a:lnTo>
                <a:lnTo>
                  <a:pt x="129150" y="4733"/>
                </a:lnTo>
                <a:lnTo>
                  <a:pt x="124327" y="4635"/>
                </a:lnTo>
                <a:lnTo>
                  <a:pt x="124228" y="6211"/>
                </a:lnTo>
                <a:lnTo>
                  <a:pt x="123006" y="8119"/>
                </a:lnTo>
                <a:lnTo>
                  <a:pt x="119375" y="8045"/>
                </a:lnTo>
                <a:lnTo>
                  <a:pt x="114251" y="11807"/>
                </a:lnTo>
                <a:lnTo>
                  <a:pt x="78362" y="40412"/>
                </a:lnTo>
                <a:lnTo>
                  <a:pt x="72216" y="41846"/>
                </a:lnTo>
                <a:lnTo>
                  <a:pt x="67958" y="41759"/>
                </a:lnTo>
                <a:lnTo>
                  <a:pt x="65989" y="43495"/>
                </a:lnTo>
                <a:lnTo>
                  <a:pt x="65844" y="50633"/>
                </a:lnTo>
                <a:lnTo>
                  <a:pt x="63901" y="53118"/>
                </a:lnTo>
                <a:lnTo>
                  <a:pt x="32904" y="52489"/>
                </a:lnTo>
                <a:lnTo>
                  <a:pt x="38545" y="58364"/>
                </a:lnTo>
                <a:lnTo>
                  <a:pt x="44224" y="58479"/>
                </a:lnTo>
                <a:lnTo>
                  <a:pt x="45577" y="59808"/>
                </a:lnTo>
                <a:lnTo>
                  <a:pt x="45513" y="62963"/>
                </a:lnTo>
                <a:lnTo>
                  <a:pt x="42252" y="64199"/>
                </a:lnTo>
                <a:lnTo>
                  <a:pt x="33853" y="64029"/>
                </a:lnTo>
                <a:lnTo>
                  <a:pt x="31099" y="65590"/>
                </a:lnTo>
                <a:lnTo>
                  <a:pt x="30921" y="74345"/>
                </a:lnTo>
                <a:lnTo>
                  <a:pt x="17434" y="74071"/>
                </a:lnTo>
                <a:lnTo>
                  <a:pt x="16925" y="75459"/>
                </a:lnTo>
                <a:lnTo>
                  <a:pt x="15452" y="82316"/>
                </a:lnTo>
                <a:lnTo>
                  <a:pt x="15072" y="85465"/>
                </a:lnTo>
                <a:lnTo>
                  <a:pt x="12549" y="91213"/>
                </a:lnTo>
                <a:lnTo>
                  <a:pt x="7105" y="98993"/>
                </a:lnTo>
                <a:lnTo>
                  <a:pt x="3408" y="108110"/>
                </a:lnTo>
                <a:lnTo>
                  <a:pt x="1642" y="115413"/>
                </a:lnTo>
                <a:lnTo>
                  <a:pt x="0" y="123105"/>
                </a:lnTo>
                <a:lnTo>
                  <a:pt x="139" y="128273"/>
                </a:lnTo>
                <a:lnTo>
                  <a:pt x="2596" y="132942"/>
                </a:lnTo>
                <a:lnTo>
                  <a:pt x="7908" y="139132"/>
                </a:lnTo>
                <a:lnTo>
                  <a:pt x="13037" y="145439"/>
                </a:lnTo>
                <a:lnTo>
                  <a:pt x="20000" y="154882"/>
                </a:lnTo>
                <a:lnTo>
                  <a:pt x="27881" y="166179"/>
                </a:lnTo>
                <a:lnTo>
                  <a:pt x="35760" y="178045"/>
                </a:lnTo>
                <a:lnTo>
                  <a:pt x="52735" y="201808"/>
                </a:lnTo>
                <a:lnTo>
                  <a:pt x="67381" y="216196"/>
                </a:lnTo>
                <a:lnTo>
                  <a:pt x="74827" y="219440"/>
                </a:lnTo>
                <a:lnTo>
                  <a:pt x="99251" y="219936"/>
                </a:lnTo>
                <a:lnTo>
                  <a:pt x="104952" y="222418"/>
                </a:lnTo>
                <a:lnTo>
                  <a:pt x="113829" y="229174"/>
                </a:lnTo>
                <a:lnTo>
                  <a:pt x="127858" y="241460"/>
                </a:lnTo>
                <a:lnTo>
                  <a:pt x="149806" y="261513"/>
                </a:lnTo>
                <a:lnTo>
                  <a:pt x="404498" y="266682"/>
                </a:lnTo>
                <a:lnTo>
                  <a:pt x="405773" y="268010"/>
                </a:lnTo>
                <a:lnTo>
                  <a:pt x="405709" y="271165"/>
                </a:lnTo>
                <a:lnTo>
                  <a:pt x="404381" y="272440"/>
                </a:lnTo>
                <a:lnTo>
                  <a:pt x="156253" y="267404"/>
                </a:lnTo>
                <a:lnTo>
                  <a:pt x="246503" y="351489"/>
                </a:lnTo>
                <a:lnTo>
                  <a:pt x="290952" y="393388"/>
                </a:lnTo>
                <a:lnTo>
                  <a:pt x="324387" y="425313"/>
                </a:lnTo>
                <a:lnTo>
                  <a:pt x="356037" y="455934"/>
                </a:lnTo>
                <a:lnTo>
                  <a:pt x="355918" y="461810"/>
                </a:lnTo>
                <a:lnTo>
                  <a:pt x="503528" y="464806"/>
                </a:lnTo>
                <a:lnTo>
                  <a:pt x="507929" y="465647"/>
                </a:lnTo>
                <a:lnTo>
                  <a:pt x="507907" y="466711"/>
                </a:lnTo>
                <a:lnTo>
                  <a:pt x="528493" y="467128"/>
                </a:lnTo>
                <a:lnTo>
                  <a:pt x="529906" y="471327"/>
                </a:lnTo>
                <a:close/>
              </a:path>
              <a:path w="542925" h="531494">
                <a:moveTo>
                  <a:pt x="119375" y="8045"/>
                </a:moveTo>
                <a:lnTo>
                  <a:pt x="123006" y="8119"/>
                </a:lnTo>
                <a:lnTo>
                  <a:pt x="120420" y="7277"/>
                </a:lnTo>
                <a:lnTo>
                  <a:pt x="119375" y="8045"/>
                </a:lnTo>
                <a:close/>
              </a:path>
              <a:path w="542925" h="531494">
                <a:moveTo>
                  <a:pt x="32904" y="52489"/>
                </a:moveTo>
                <a:lnTo>
                  <a:pt x="58932" y="53018"/>
                </a:lnTo>
                <a:lnTo>
                  <a:pt x="57325" y="50460"/>
                </a:lnTo>
                <a:lnTo>
                  <a:pt x="57414" y="42256"/>
                </a:lnTo>
                <a:lnTo>
                  <a:pt x="54501" y="38054"/>
                </a:lnTo>
                <a:lnTo>
                  <a:pt x="39150" y="28550"/>
                </a:lnTo>
                <a:lnTo>
                  <a:pt x="37613" y="28439"/>
                </a:lnTo>
                <a:lnTo>
                  <a:pt x="37454" y="36287"/>
                </a:lnTo>
                <a:lnTo>
                  <a:pt x="39347" y="38260"/>
                </a:lnTo>
                <a:lnTo>
                  <a:pt x="44079" y="38356"/>
                </a:lnTo>
                <a:lnTo>
                  <a:pt x="45985" y="39696"/>
                </a:lnTo>
                <a:lnTo>
                  <a:pt x="45921" y="42851"/>
                </a:lnTo>
                <a:lnTo>
                  <a:pt x="42661" y="44087"/>
                </a:lnTo>
                <a:lnTo>
                  <a:pt x="34773" y="43927"/>
                </a:lnTo>
                <a:lnTo>
                  <a:pt x="31512" y="45241"/>
                </a:lnTo>
                <a:lnTo>
                  <a:pt x="31397" y="50920"/>
                </a:lnTo>
                <a:lnTo>
                  <a:pt x="32904" y="52489"/>
                </a:lnTo>
                <a:close/>
              </a:path>
              <a:path w="542925" h="531494">
                <a:moveTo>
                  <a:pt x="17434" y="74071"/>
                </a:moveTo>
                <a:lnTo>
                  <a:pt x="30921" y="74345"/>
                </a:lnTo>
                <a:lnTo>
                  <a:pt x="22378" y="73462"/>
                </a:lnTo>
                <a:lnTo>
                  <a:pt x="22264" y="67384"/>
                </a:lnTo>
                <a:lnTo>
                  <a:pt x="21294" y="65885"/>
                </a:lnTo>
                <a:lnTo>
                  <a:pt x="19193" y="69279"/>
                </a:lnTo>
                <a:lnTo>
                  <a:pt x="17434" y="74071"/>
                </a:lnTo>
                <a:close/>
              </a:path>
              <a:path w="542925" h="531494">
                <a:moveTo>
                  <a:pt x="80964" y="222115"/>
                </a:moveTo>
                <a:lnTo>
                  <a:pt x="99251" y="219936"/>
                </a:lnTo>
                <a:lnTo>
                  <a:pt x="74827" y="219440"/>
                </a:lnTo>
                <a:lnTo>
                  <a:pt x="80964" y="222115"/>
                </a:lnTo>
                <a:close/>
              </a:path>
              <a:path w="542925" h="531494">
                <a:moveTo>
                  <a:pt x="156253" y="267404"/>
                </a:moveTo>
                <a:lnTo>
                  <a:pt x="401227" y="272376"/>
                </a:lnTo>
                <a:lnTo>
                  <a:pt x="399951" y="271049"/>
                </a:lnTo>
                <a:lnTo>
                  <a:pt x="400015" y="267893"/>
                </a:lnTo>
                <a:lnTo>
                  <a:pt x="401344" y="266618"/>
                </a:lnTo>
                <a:lnTo>
                  <a:pt x="149806" y="261513"/>
                </a:lnTo>
                <a:lnTo>
                  <a:pt x="156253" y="267404"/>
                </a:lnTo>
                <a:close/>
              </a:path>
              <a:path w="542925" h="531494">
                <a:moveTo>
                  <a:pt x="355648" y="475102"/>
                </a:moveTo>
                <a:lnTo>
                  <a:pt x="500970" y="478052"/>
                </a:lnTo>
                <a:lnTo>
                  <a:pt x="499088" y="477463"/>
                </a:lnTo>
                <a:lnTo>
                  <a:pt x="499114" y="476161"/>
                </a:lnTo>
                <a:lnTo>
                  <a:pt x="499956" y="473611"/>
                </a:lnTo>
                <a:lnTo>
                  <a:pt x="503528" y="464806"/>
                </a:lnTo>
                <a:lnTo>
                  <a:pt x="355918" y="461810"/>
                </a:lnTo>
                <a:lnTo>
                  <a:pt x="355648" y="475102"/>
                </a:lnTo>
                <a:close/>
              </a:path>
              <a:path w="542925" h="531494">
                <a:moveTo>
                  <a:pt x="495279" y="507723"/>
                </a:moveTo>
                <a:lnTo>
                  <a:pt x="504515" y="501674"/>
                </a:lnTo>
                <a:lnTo>
                  <a:pt x="507698" y="492549"/>
                </a:lnTo>
                <a:lnTo>
                  <a:pt x="502809" y="492450"/>
                </a:lnTo>
                <a:lnTo>
                  <a:pt x="501612" y="491124"/>
                </a:lnTo>
                <a:lnTo>
                  <a:pt x="501676" y="487970"/>
                </a:lnTo>
                <a:lnTo>
                  <a:pt x="504936" y="486734"/>
                </a:lnTo>
                <a:lnTo>
                  <a:pt x="516097" y="486961"/>
                </a:lnTo>
                <a:lnTo>
                  <a:pt x="517160" y="485130"/>
                </a:lnTo>
                <a:lnTo>
                  <a:pt x="516154" y="468575"/>
                </a:lnTo>
                <a:lnTo>
                  <a:pt x="517608" y="466907"/>
                </a:lnTo>
                <a:lnTo>
                  <a:pt x="507907" y="466711"/>
                </a:lnTo>
                <a:lnTo>
                  <a:pt x="507726" y="475667"/>
                </a:lnTo>
                <a:lnTo>
                  <a:pt x="505781" y="478149"/>
                </a:lnTo>
                <a:lnTo>
                  <a:pt x="355648" y="475102"/>
                </a:lnTo>
                <a:lnTo>
                  <a:pt x="355379" y="488358"/>
                </a:lnTo>
                <a:lnTo>
                  <a:pt x="354246" y="495983"/>
                </a:lnTo>
                <a:lnTo>
                  <a:pt x="491160" y="498762"/>
                </a:lnTo>
                <a:lnTo>
                  <a:pt x="493242" y="507012"/>
                </a:lnTo>
                <a:lnTo>
                  <a:pt x="495279" y="507723"/>
                </a:lnTo>
                <a:close/>
              </a:path>
              <a:path w="542925" h="531494">
                <a:moveTo>
                  <a:pt x="529520" y="471829"/>
                </a:moveTo>
                <a:lnTo>
                  <a:pt x="529812" y="471731"/>
                </a:lnTo>
                <a:lnTo>
                  <a:pt x="529906" y="471327"/>
                </a:lnTo>
                <a:lnTo>
                  <a:pt x="529520" y="471829"/>
                </a:lnTo>
                <a:close/>
              </a:path>
              <a:path w="542925" h="531494">
                <a:moveTo>
                  <a:pt x="523344" y="477873"/>
                </a:moveTo>
                <a:lnTo>
                  <a:pt x="528368" y="473325"/>
                </a:lnTo>
                <a:lnTo>
                  <a:pt x="529520" y="471829"/>
                </a:lnTo>
                <a:lnTo>
                  <a:pt x="522233" y="474264"/>
                </a:lnTo>
                <a:lnTo>
                  <a:pt x="521415" y="475706"/>
                </a:lnTo>
                <a:lnTo>
                  <a:pt x="523344" y="477873"/>
                </a:lnTo>
                <a:close/>
              </a:path>
              <a:path w="542925" h="531494">
                <a:moveTo>
                  <a:pt x="456637" y="531211"/>
                </a:moveTo>
                <a:lnTo>
                  <a:pt x="492615" y="518398"/>
                </a:lnTo>
                <a:lnTo>
                  <a:pt x="491061" y="501685"/>
                </a:lnTo>
                <a:lnTo>
                  <a:pt x="491160" y="498762"/>
                </a:lnTo>
                <a:lnTo>
                  <a:pt x="354246" y="495983"/>
                </a:lnTo>
                <a:lnTo>
                  <a:pt x="353872" y="498507"/>
                </a:lnTo>
                <a:lnTo>
                  <a:pt x="350676" y="500413"/>
                </a:lnTo>
                <a:lnTo>
                  <a:pt x="349340" y="504091"/>
                </a:lnTo>
                <a:lnTo>
                  <a:pt x="349117" y="513083"/>
                </a:lnTo>
                <a:lnTo>
                  <a:pt x="351355" y="515531"/>
                </a:lnTo>
                <a:lnTo>
                  <a:pt x="390071" y="525868"/>
                </a:lnTo>
                <a:lnTo>
                  <a:pt x="434817" y="530129"/>
                </a:lnTo>
                <a:lnTo>
                  <a:pt x="456637" y="531211"/>
                </a:lnTo>
                <a:close/>
              </a:path>
            </a:pathLst>
          </a:custGeom>
          <a:solidFill>
            <a:srgbClr val="ECB4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708280" y="2567183"/>
            <a:ext cx="391795" cy="424815"/>
          </a:xfrm>
          <a:custGeom>
            <a:avLst/>
            <a:gdLst/>
            <a:ahLst/>
            <a:cxnLst/>
            <a:rect l="l" t="t" r="r" b="b"/>
            <a:pathLst>
              <a:path w="391794" h="424814">
                <a:moveTo>
                  <a:pt x="234492" y="424308"/>
                </a:moveTo>
                <a:lnTo>
                  <a:pt x="244785" y="424517"/>
                </a:lnTo>
                <a:lnTo>
                  <a:pt x="248268" y="424001"/>
                </a:lnTo>
                <a:lnTo>
                  <a:pt x="249796" y="422528"/>
                </a:lnTo>
                <a:lnTo>
                  <a:pt x="255501" y="421341"/>
                </a:lnTo>
                <a:lnTo>
                  <a:pt x="296615" y="414565"/>
                </a:lnTo>
                <a:lnTo>
                  <a:pt x="332064" y="400422"/>
                </a:lnTo>
                <a:lnTo>
                  <a:pt x="365815" y="373991"/>
                </a:lnTo>
                <a:lnTo>
                  <a:pt x="374993" y="359617"/>
                </a:lnTo>
                <a:lnTo>
                  <a:pt x="377493" y="355018"/>
                </a:lnTo>
                <a:lnTo>
                  <a:pt x="390214" y="307497"/>
                </a:lnTo>
                <a:lnTo>
                  <a:pt x="391682" y="293523"/>
                </a:lnTo>
                <a:lnTo>
                  <a:pt x="391338" y="285189"/>
                </a:lnTo>
                <a:lnTo>
                  <a:pt x="387413" y="280295"/>
                </a:lnTo>
                <a:lnTo>
                  <a:pt x="386806" y="277164"/>
                </a:lnTo>
                <a:lnTo>
                  <a:pt x="387864" y="275535"/>
                </a:lnTo>
                <a:lnTo>
                  <a:pt x="388884" y="273896"/>
                </a:lnTo>
                <a:lnTo>
                  <a:pt x="387626" y="267836"/>
                </a:lnTo>
                <a:lnTo>
                  <a:pt x="382416" y="256285"/>
                </a:lnTo>
                <a:lnTo>
                  <a:pt x="380345" y="249457"/>
                </a:lnTo>
                <a:lnTo>
                  <a:pt x="380437" y="246854"/>
                </a:lnTo>
                <a:lnTo>
                  <a:pt x="380490" y="244251"/>
                </a:lnTo>
                <a:lnTo>
                  <a:pt x="378279" y="240464"/>
                </a:lnTo>
                <a:lnTo>
                  <a:pt x="372681" y="236325"/>
                </a:lnTo>
                <a:lnTo>
                  <a:pt x="371177" y="232745"/>
                </a:lnTo>
                <a:lnTo>
                  <a:pt x="373045" y="228124"/>
                </a:lnTo>
                <a:lnTo>
                  <a:pt x="371797" y="225494"/>
                </a:lnTo>
                <a:lnTo>
                  <a:pt x="369214" y="224461"/>
                </a:lnTo>
                <a:lnTo>
                  <a:pt x="366710" y="223420"/>
                </a:lnTo>
                <a:lnTo>
                  <a:pt x="364673" y="220774"/>
                </a:lnTo>
                <a:lnTo>
                  <a:pt x="364764" y="216282"/>
                </a:lnTo>
                <a:lnTo>
                  <a:pt x="362766" y="213637"/>
                </a:lnTo>
                <a:lnTo>
                  <a:pt x="360302" y="212596"/>
                </a:lnTo>
                <a:lnTo>
                  <a:pt x="357836" y="211602"/>
                </a:lnTo>
                <a:lnTo>
                  <a:pt x="354979" y="208545"/>
                </a:lnTo>
                <a:lnTo>
                  <a:pt x="302378" y="152942"/>
                </a:lnTo>
                <a:lnTo>
                  <a:pt x="256277" y="110187"/>
                </a:lnTo>
                <a:lnTo>
                  <a:pt x="209873" y="68821"/>
                </a:lnTo>
                <a:lnTo>
                  <a:pt x="173092" y="38047"/>
                </a:lnTo>
                <a:lnTo>
                  <a:pt x="140152" y="14363"/>
                </a:lnTo>
                <a:lnTo>
                  <a:pt x="112160" y="0"/>
                </a:lnTo>
                <a:lnTo>
                  <a:pt x="109318" y="2033"/>
                </a:lnTo>
                <a:lnTo>
                  <a:pt x="101402" y="13042"/>
                </a:lnTo>
                <a:lnTo>
                  <a:pt x="96724" y="19155"/>
                </a:lnTo>
                <a:lnTo>
                  <a:pt x="91135" y="25874"/>
                </a:lnTo>
                <a:lnTo>
                  <a:pt x="85336" y="32391"/>
                </a:lnTo>
                <a:lnTo>
                  <a:pt x="80026" y="37892"/>
                </a:lnTo>
                <a:lnTo>
                  <a:pt x="74547" y="43651"/>
                </a:lnTo>
                <a:lnTo>
                  <a:pt x="68283" y="50861"/>
                </a:lnTo>
                <a:lnTo>
                  <a:pt x="62008" y="58608"/>
                </a:lnTo>
                <a:lnTo>
                  <a:pt x="56495" y="65981"/>
                </a:lnTo>
                <a:lnTo>
                  <a:pt x="51045" y="73320"/>
                </a:lnTo>
                <a:lnTo>
                  <a:pt x="44936" y="81017"/>
                </a:lnTo>
                <a:lnTo>
                  <a:pt x="38914" y="88153"/>
                </a:lnTo>
                <a:lnTo>
                  <a:pt x="33719" y="93811"/>
                </a:lnTo>
                <a:lnTo>
                  <a:pt x="27677" y="99961"/>
                </a:lnTo>
                <a:lnTo>
                  <a:pt x="23447" y="106148"/>
                </a:lnTo>
                <a:lnTo>
                  <a:pt x="25126" y="108979"/>
                </a:lnTo>
                <a:lnTo>
                  <a:pt x="22447" y="108805"/>
                </a:lnTo>
                <a:lnTo>
                  <a:pt x="13329" y="105108"/>
                </a:lnTo>
                <a:lnTo>
                  <a:pt x="9030" y="105066"/>
                </a:lnTo>
                <a:lnTo>
                  <a:pt x="5282" y="106999"/>
                </a:lnTo>
                <a:lnTo>
                  <a:pt x="179" y="109573"/>
                </a:lnTo>
                <a:lnTo>
                  <a:pt x="0" y="110716"/>
                </a:lnTo>
                <a:lnTo>
                  <a:pt x="5365" y="124278"/>
                </a:lnTo>
                <a:lnTo>
                  <a:pt x="7049" y="132722"/>
                </a:lnTo>
                <a:lnTo>
                  <a:pt x="7061" y="137968"/>
                </a:lnTo>
                <a:lnTo>
                  <a:pt x="7122" y="144673"/>
                </a:lnTo>
                <a:lnTo>
                  <a:pt x="10304" y="151212"/>
                </a:lnTo>
                <a:lnTo>
                  <a:pt x="17816" y="160122"/>
                </a:lnTo>
                <a:lnTo>
                  <a:pt x="22816" y="166325"/>
                </a:lnTo>
                <a:lnTo>
                  <a:pt x="28509" y="173884"/>
                </a:lnTo>
                <a:lnTo>
                  <a:pt x="34201" y="181850"/>
                </a:lnTo>
                <a:lnTo>
                  <a:pt x="39198" y="189270"/>
                </a:lnTo>
                <a:lnTo>
                  <a:pt x="46467" y="200505"/>
                </a:lnTo>
                <a:lnTo>
                  <a:pt x="51262" y="205297"/>
                </a:lnTo>
                <a:lnTo>
                  <a:pt x="56707" y="203317"/>
                </a:lnTo>
                <a:lnTo>
                  <a:pt x="63768" y="207174"/>
                </a:lnTo>
                <a:lnTo>
                  <a:pt x="71060" y="213393"/>
                </a:lnTo>
                <a:lnTo>
                  <a:pt x="82344" y="223050"/>
                </a:lnTo>
                <a:lnTo>
                  <a:pt x="84341" y="223806"/>
                </a:lnTo>
                <a:lnTo>
                  <a:pt x="91068" y="220898"/>
                </a:lnTo>
                <a:lnTo>
                  <a:pt x="97556" y="219953"/>
                </a:lnTo>
                <a:lnTo>
                  <a:pt x="107160" y="225240"/>
                </a:lnTo>
                <a:lnTo>
                  <a:pt x="155379" y="269350"/>
                </a:lnTo>
                <a:lnTo>
                  <a:pt x="190329" y="304102"/>
                </a:lnTo>
                <a:lnTo>
                  <a:pt x="212076" y="342011"/>
                </a:lnTo>
                <a:lnTo>
                  <a:pt x="215183" y="348050"/>
                </a:lnTo>
                <a:lnTo>
                  <a:pt x="217372" y="352236"/>
                </a:lnTo>
                <a:lnTo>
                  <a:pt x="219501" y="356223"/>
                </a:lnTo>
                <a:lnTo>
                  <a:pt x="221171" y="363364"/>
                </a:lnTo>
                <a:lnTo>
                  <a:pt x="221058" y="372826"/>
                </a:lnTo>
                <a:lnTo>
                  <a:pt x="223467" y="382385"/>
                </a:lnTo>
                <a:lnTo>
                  <a:pt x="229419" y="396234"/>
                </a:lnTo>
                <a:lnTo>
                  <a:pt x="231808" y="404922"/>
                </a:lnTo>
                <a:lnTo>
                  <a:pt x="231515" y="419360"/>
                </a:lnTo>
                <a:lnTo>
                  <a:pt x="234492" y="424308"/>
                </a:lnTo>
                <a:close/>
              </a:path>
            </a:pathLst>
          </a:custGeom>
          <a:solidFill>
            <a:srgbClr val="ECB4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6636900" y="1157752"/>
            <a:ext cx="1313815" cy="1845310"/>
            <a:chOff x="16636900" y="1157752"/>
            <a:chExt cx="1313815" cy="1845310"/>
          </a:xfrm>
        </p:grpSpPr>
        <p:sp>
          <p:nvSpPr>
            <p:cNvPr id="10" name="object 10"/>
            <p:cNvSpPr/>
            <p:nvPr/>
          </p:nvSpPr>
          <p:spPr>
            <a:xfrm>
              <a:off x="17687146" y="2160786"/>
              <a:ext cx="263525" cy="255904"/>
            </a:xfrm>
            <a:custGeom>
              <a:avLst/>
              <a:gdLst/>
              <a:ahLst/>
              <a:cxnLst/>
              <a:rect l="l" t="t" r="r" b="b"/>
              <a:pathLst>
                <a:path w="263525" h="255905">
                  <a:moveTo>
                    <a:pt x="142775" y="20822"/>
                  </a:moveTo>
                  <a:lnTo>
                    <a:pt x="162809" y="21229"/>
                  </a:lnTo>
                  <a:lnTo>
                    <a:pt x="158764" y="20321"/>
                  </a:lnTo>
                  <a:lnTo>
                    <a:pt x="155643" y="18598"/>
                  </a:lnTo>
                  <a:lnTo>
                    <a:pt x="119008" y="11940"/>
                  </a:lnTo>
                  <a:lnTo>
                    <a:pt x="114184" y="10539"/>
                  </a:lnTo>
                  <a:lnTo>
                    <a:pt x="114243" y="7624"/>
                  </a:lnTo>
                  <a:lnTo>
                    <a:pt x="112170" y="4776"/>
                  </a:lnTo>
                  <a:lnTo>
                    <a:pt x="105915" y="0"/>
                  </a:lnTo>
                  <a:lnTo>
                    <a:pt x="102671" y="447"/>
                  </a:lnTo>
                  <a:lnTo>
                    <a:pt x="86574" y="8246"/>
                  </a:lnTo>
                  <a:lnTo>
                    <a:pt x="80425" y="11826"/>
                  </a:lnTo>
                  <a:lnTo>
                    <a:pt x="78481" y="14318"/>
                  </a:lnTo>
                  <a:lnTo>
                    <a:pt x="76532" y="15103"/>
                  </a:lnTo>
                  <a:lnTo>
                    <a:pt x="69802" y="14967"/>
                  </a:lnTo>
                  <a:lnTo>
                    <a:pt x="66542" y="16531"/>
                  </a:lnTo>
                  <a:lnTo>
                    <a:pt x="65477" y="17676"/>
                  </a:lnTo>
                  <a:lnTo>
                    <a:pt x="140875" y="19206"/>
                  </a:lnTo>
                  <a:lnTo>
                    <a:pt x="142781" y="20547"/>
                  </a:lnTo>
                  <a:lnTo>
                    <a:pt x="142775" y="20822"/>
                  </a:lnTo>
                  <a:close/>
                </a:path>
                <a:path w="263525" h="255905">
                  <a:moveTo>
                    <a:pt x="69802" y="14967"/>
                  </a:moveTo>
                  <a:lnTo>
                    <a:pt x="76532" y="15103"/>
                  </a:lnTo>
                  <a:lnTo>
                    <a:pt x="75118" y="14800"/>
                  </a:lnTo>
                  <a:lnTo>
                    <a:pt x="70589" y="14589"/>
                  </a:lnTo>
                  <a:lnTo>
                    <a:pt x="69802" y="14967"/>
                  </a:lnTo>
                  <a:close/>
                </a:path>
                <a:path w="263525" h="255905">
                  <a:moveTo>
                    <a:pt x="123918" y="24621"/>
                  </a:moveTo>
                  <a:lnTo>
                    <a:pt x="136026" y="24867"/>
                  </a:lnTo>
                  <a:lnTo>
                    <a:pt x="134119" y="23526"/>
                  </a:lnTo>
                  <a:lnTo>
                    <a:pt x="134183" y="20373"/>
                  </a:lnTo>
                  <a:lnTo>
                    <a:pt x="136143" y="19110"/>
                  </a:lnTo>
                  <a:lnTo>
                    <a:pt x="126796" y="18921"/>
                  </a:lnTo>
                  <a:lnTo>
                    <a:pt x="127993" y="20247"/>
                  </a:lnTo>
                  <a:lnTo>
                    <a:pt x="125957" y="23361"/>
                  </a:lnTo>
                  <a:lnTo>
                    <a:pt x="123918" y="24621"/>
                  </a:lnTo>
                  <a:close/>
                </a:path>
                <a:path w="263525" h="255905">
                  <a:moveTo>
                    <a:pt x="147067" y="30850"/>
                  </a:moveTo>
                  <a:lnTo>
                    <a:pt x="155982" y="31031"/>
                  </a:lnTo>
                  <a:lnTo>
                    <a:pt x="154184" y="29775"/>
                  </a:lnTo>
                  <a:lnTo>
                    <a:pt x="154140" y="26537"/>
                  </a:lnTo>
                  <a:lnTo>
                    <a:pt x="156099" y="25275"/>
                  </a:lnTo>
                  <a:lnTo>
                    <a:pt x="121001" y="24562"/>
                  </a:lnTo>
                  <a:lnTo>
                    <a:pt x="119805" y="23236"/>
                  </a:lnTo>
                  <a:lnTo>
                    <a:pt x="119869" y="20082"/>
                  </a:lnTo>
                  <a:lnTo>
                    <a:pt x="121906" y="18821"/>
                  </a:lnTo>
                  <a:lnTo>
                    <a:pt x="65477" y="17676"/>
                  </a:lnTo>
                  <a:lnTo>
                    <a:pt x="62081" y="21329"/>
                  </a:lnTo>
                  <a:lnTo>
                    <a:pt x="56799" y="28982"/>
                  </a:lnTo>
                  <a:lnTo>
                    <a:pt x="147031" y="30813"/>
                  </a:lnTo>
                  <a:close/>
                </a:path>
                <a:path w="263525" h="255905">
                  <a:moveTo>
                    <a:pt x="140758" y="24963"/>
                  </a:moveTo>
                  <a:lnTo>
                    <a:pt x="174199" y="25642"/>
                  </a:lnTo>
                  <a:lnTo>
                    <a:pt x="170875" y="24235"/>
                  </a:lnTo>
                  <a:lnTo>
                    <a:pt x="168853" y="20838"/>
                  </a:lnTo>
                  <a:lnTo>
                    <a:pt x="166543" y="19966"/>
                  </a:lnTo>
                  <a:lnTo>
                    <a:pt x="162809" y="21229"/>
                  </a:lnTo>
                  <a:lnTo>
                    <a:pt x="142775" y="20822"/>
                  </a:lnTo>
                  <a:lnTo>
                    <a:pt x="142717" y="23701"/>
                  </a:lnTo>
                  <a:lnTo>
                    <a:pt x="140758" y="24963"/>
                  </a:lnTo>
                  <a:close/>
                </a:path>
                <a:path w="263525" h="255905">
                  <a:moveTo>
                    <a:pt x="161007" y="30941"/>
                  </a:moveTo>
                  <a:lnTo>
                    <a:pt x="184774" y="31423"/>
                  </a:lnTo>
                  <a:lnTo>
                    <a:pt x="182695" y="30831"/>
                  </a:lnTo>
                  <a:lnTo>
                    <a:pt x="182769" y="27201"/>
                  </a:lnTo>
                  <a:lnTo>
                    <a:pt x="180272" y="25765"/>
                  </a:lnTo>
                  <a:lnTo>
                    <a:pt x="160832" y="25371"/>
                  </a:lnTo>
                  <a:lnTo>
                    <a:pt x="162737" y="26711"/>
                  </a:lnTo>
                  <a:lnTo>
                    <a:pt x="162562" y="29945"/>
                  </a:lnTo>
                  <a:lnTo>
                    <a:pt x="161007" y="30941"/>
                  </a:lnTo>
                  <a:close/>
                </a:path>
                <a:path w="263525" h="255905">
                  <a:moveTo>
                    <a:pt x="105467" y="255805"/>
                  </a:moveTo>
                  <a:lnTo>
                    <a:pt x="110170" y="254949"/>
                  </a:lnTo>
                  <a:lnTo>
                    <a:pt x="111177" y="253980"/>
                  </a:lnTo>
                  <a:lnTo>
                    <a:pt x="116250" y="252780"/>
                  </a:lnTo>
                  <a:lnTo>
                    <a:pt x="126686" y="251809"/>
                  </a:lnTo>
                  <a:lnTo>
                    <a:pt x="135844" y="249592"/>
                  </a:lnTo>
                  <a:lnTo>
                    <a:pt x="147811" y="245094"/>
                  </a:lnTo>
                  <a:lnTo>
                    <a:pt x="154634" y="243306"/>
                  </a:lnTo>
                  <a:lnTo>
                    <a:pt x="159287" y="243401"/>
                  </a:lnTo>
                  <a:lnTo>
                    <a:pt x="169975" y="239665"/>
                  </a:lnTo>
                  <a:lnTo>
                    <a:pt x="203884" y="225238"/>
                  </a:lnTo>
                  <a:lnTo>
                    <a:pt x="220663" y="218457"/>
                  </a:lnTo>
                  <a:lnTo>
                    <a:pt x="232173" y="214276"/>
                  </a:lnTo>
                  <a:lnTo>
                    <a:pt x="239494" y="212280"/>
                  </a:lnTo>
                  <a:lnTo>
                    <a:pt x="243533" y="211527"/>
                  </a:lnTo>
                  <a:lnTo>
                    <a:pt x="250590" y="207846"/>
                  </a:lnTo>
                  <a:lnTo>
                    <a:pt x="262668" y="197839"/>
                  </a:lnTo>
                  <a:lnTo>
                    <a:pt x="263174" y="196308"/>
                  </a:lnTo>
                  <a:lnTo>
                    <a:pt x="261536" y="183693"/>
                  </a:lnTo>
                  <a:lnTo>
                    <a:pt x="251088" y="143479"/>
                  </a:lnTo>
                  <a:lnTo>
                    <a:pt x="233722" y="94273"/>
                  </a:lnTo>
                  <a:lnTo>
                    <a:pt x="211119" y="61038"/>
                  </a:lnTo>
                  <a:lnTo>
                    <a:pt x="207011" y="55425"/>
                  </a:lnTo>
                  <a:lnTo>
                    <a:pt x="207391" y="54213"/>
                  </a:lnTo>
                  <a:lnTo>
                    <a:pt x="207810" y="53002"/>
                  </a:lnTo>
                  <a:lnTo>
                    <a:pt x="206229" y="51227"/>
                  </a:lnTo>
                  <a:lnTo>
                    <a:pt x="201495" y="49279"/>
                  </a:lnTo>
                  <a:lnTo>
                    <a:pt x="200230" y="47437"/>
                  </a:lnTo>
                  <a:lnTo>
                    <a:pt x="201859" y="44911"/>
                  </a:lnTo>
                  <a:lnTo>
                    <a:pt x="199408" y="41303"/>
                  </a:lnTo>
                  <a:lnTo>
                    <a:pt x="191724" y="34994"/>
                  </a:lnTo>
                  <a:lnTo>
                    <a:pt x="189570" y="31713"/>
                  </a:lnTo>
                  <a:lnTo>
                    <a:pt x="189506" y="31519"/>
                  </a:lnTo>
                  <a:lnTo>
                    <a:pt x="191679" y="29472"/>
                  </a:lnTo>
                  <a:lnTo>
                    <a:pt x="190378" y="29409"/>
                  </a:lnTo>
                  <a:lnTo>
                    <a:pt x="184774" y="31423"/>
                  </a:lnTo>
                  <a:lnTo>
                    <a:pt x="161007" y="30941"/>
                  </a:lnTo>
                  <a:lnTo>
                    <a:pt x="160715" y="31127"/>
                  </a:lnTo>
                  <a:lnTo>
                    <a:pt x="147067" y="30850"/>
                  </a:lnTo>
                  <a:lnTo>
                    <a:pt x="148306" y="32141"/>
                  </a:lnTo>
                  <a:lnTo>
                    <a:pt x="148242" y="35295"/>
                  </a:lnTo>
                  <a:lnTo>
                    <a:pt x="146915" y="36570"/>
                  </a:lnTo>
                  <a:lnTo>
                    <a:pt x="53043" y="34665"/>
                  </a:lnTo>
                  <a:lnTo>
                    <a:pt x="43595" y="49050"/>
                  </a:lnTo>
                  <a:lnTo>
                    <a:pt x="32807" y="64763"/>
                  </a:lnTo>
                  <a:lnTo>
                    <a:pt x="23669" y="77211"/>
                  </a:lnTo>
                  <a:lnTo>
                    <a:pt x="15900" y="86780"/>
                  </a:lnTo>
                  <a:lnTo>
                    <a:pt x="10608" y="92863"/>
                  </a:lnTo>
                  <a:lnTo>
                    <a:pt x="6237" y="100193"/>
                  </a:lnTo>
                  <a:lnTo>
                    <a:pt x="6120" y="105950"/>
                  </a:lnTo>
                  <a:lnTo>
                    <a:pt x="4456" y="108283"/>
                  </a:lnTo>
                  <a:lnTo>
                    <a:pt x="0" y="108192"/>
                  </a:lnTo>
                  <a:lnTo>
                    <a:pt x="139" y="109029"/>
                  </a:lnTo>
                  <a:lnTo>
                    <a:pt x="5162" y="112360"/>
                  </a:lnTo>
                  <a:lnTo>
                    <a:pt x="7262" y="115795"/>
                  </a:lnTo>
                  <a:lnTo>
                    <a:pt x="8381" y="124815"/>
                  </a:lnTo>
                  <a:lnTo>
                    <a:pt x="9511" y="126066"/>
                  </a:lnTo>
                  <a:lnTo>
                    <a:pt x="18531" y="126249"/>
                  </a:lnTo>
                  <a:lnTo>
                    <a:pt x="21881" y="128363"/>
                  </a:lnTo>
                  <a:lnTo>
                    <a:pt x="22519" y="129916"/>
                  </a:lnTo>
                  <a:lnTo>
                    <a:pt x="21674" y="130770"/>
                  </a:lnTo>
                  <a:lnTo>
                    <a:pt x="20829" y="131578"/>
                  </a:lnTo>
                  <a:lnTo>
                    <a:pt x="21588" y="135024"/>
                  </a:lnTo>
                  <a:lnTo>
                    <a:pt x="25158" y="141809"/>
                  </a:lnTo>
                  <a:lnTo>
                    <a:pt x="26345" y="145538"/>
                  </a:lnTo>
                  <a:lnTo>
                    <a:pt x="25587" y="147889"/>
                  </a:lnTo>
                  <a:lnTo>
                    <a:pt x="26592" y="148900"/>
                  </a:lnTo>
                  <a:lnTo>
                    <a:pt x="29747" y="148964"/>
                  </a:lnTo>
                  <a:lnTo>
                    <a:pt x="31014" y="150723"/>
                  </a:lnTo>
                  <a:lnTo>
                    <a:pt x="31050" y="152814"/>
                  </a:lnTo>
                  <a:lnTo>
                    <a:pt x="34407" y="158565"/>
                  </a:lnTo>
                  <a:lnTo>
                    <a:pt x="42217" y="167066"/>
                  </a:lnTo>
                  <a:lnTo>
                    <a:pt x="50893" y="174786"/>
                  </a:lnTo>
                  <a:lnTo>
                    <a:pt x="56850" y="178191"/>
                  </a:lnTo>
                  <a:lnTo>
                    <a:pt x="61266" y="180584"/>
                  </a:lnTo>
                  <a:lnTo>
                    <a:pt x="61700" y="181132"/>
                  </a:lnTo>
                  <a:lnTo>
                    <a:pt x="100921" y="181928"/>
                  </a:lnTo>
                  <a:lnTo>
                    <a:pt x="102196" y="183256"/>
                  </a:lnTo>
                  <a:lnTo>
                    <a:pt x="102132" y="186409"/>
                  </a:lnTo>
                  <a:lnTo>
                    <a:pt x="100804" y="187685"/>
                  </a:lnTo>
                  <a:lnTo>
                    <a:pt x="80769" y="187278"/>
                  </a:lnTo>
                  <a:lnTo>
                    <a:pt x="82007" y="188569"/>
                  </a:lnTo>
                  <a:lnTo>
                    <a:pt x="81943" y="191722"/>
                  </a:lnTo>
                  <a:lnTo>
                    <a:pt x="80616" y="192998"/>
                  </a:lnTo>
                  <a:lnTo>
                    <a:pt x="69807" y="192778"/>
                  </a:lnTo>
                  <a:lnTo>
                    <a:pt x="73490" y="199173"/>
                  </a:lnTo>
                  <a:lnTo>
                    <a:pt x="91512" y="236660"/>
                  </a:lnTo>
                  <a:lnTo>
                    <a:pt x="99413" y="249935"/>
                  </a:lnTo>
                  <a:lnTo>
                    <a:pt x="105467" y="255805"/>
                  </a:lnTo>
                  <a:close/>
                </a:path>
                <a:path w="263525" h="255905">
                  <a:moveTo>
                    <a:pt x="53043" y="34665"/>
                  </a:moveTo>
                  <a:lnTo>
                    <a:pt x="143759" y="36506"/>
                  </a:lnTo>
                  <a:lnTo>
                    <a:pt x="142484" y="35178"/>
                  </a:lnTo>
                  <a:lnTo>
                    <a:pt x="142548" y="32024"/>
                  </a:lnTo>
                  <a:lnTo>
                    <a:pt x="143876" y="30749"/>
                  </a:lnTo>
                  <a:lnTo>
                    <a:pt x="56799" y="28982"/>
                  </a:lnTo>
                  <a:lnTo>
                    <a:pt x="56313" y="29687"/>
                  </a:lnTo>
                  <a:lnTo>
                    <a:pt x="53043" y="34665"/>
                  </a:lnTo>
                  <a:close/>
                </a:path>
                <a:path w="263525" h="255905">
                  <a:moveTo>
                    <a:pt x="16986" y="134343"/>
                  </a:moveTo>
                  <a:lnTo>
                    <a:pt x="17135" y="127010"/>
                  </a:lnTo>
                  <a:lnTo>
                    <a:pt x="18531" y="126249"/>
                  </a:lnTo>
                  <a:lnTo>
                    <a:pt x="9511" y="126066"/>
                  </a:lnTo>
                  <a:lnTo>
                    <a:pt x="16986" y="134343"/>
                  </a:lnTo>
                  <a:close/>
                </a:path>
                <a:path w="263525" h="255905">
                  <a:moveTo>
                    <a:pt x="80769" y="187278"/>
                  </a:moveTo>
                  <a:lnTo>
                    <a:pt x="97650" y="187621"/>
                  </a:lnTo>
                  <a:lnTo>
                    <a:pt x="96374" y="186293"/>
                  </a:lnTo>
                  <a:lnTo>
                    <a:pt x="96438" y="183139"/>
                  </a:lnTo>
                  <a:lnTo>
                    <a:pt x="97766" y="181864"/>
                  </a:lnTo>
                  <a:lnTo>
                    <a:pt x="61700" y="181132"/>
                  </a:lnTo>
                  <a:lnTo>
                    <a:pt x="66310" y="186948"/>
                  </a:lnTo>
                  <a:lnTo>
                    <a:pt x="80733" y="187241"/>
                  </a:lnTo>
                  <a:close/>
                </a:path>
                <a:path w="263525" h="255905">
                  <a:moveTo>
                    <a:pt x="69807" y="192778"/>
                  </a:moveTo>
                  <a:lnTo>
                    <a:pt x="77461" y="192933"/>
                  </a:lnTo>
                  <a:lnTo>
                    <a:pt x="76185" y="191605"/>
                  </a:lnTo>
                  <a:lnTo>
                    <a:pt x="76249" y="188452"/>
                  </a:lnTo>
                  <a:lnTo>
                    <a:pt x="77577" y="187177"/>
                  </a:lnTo>
                  <a:lnTo>
                    <a:pt x="66310" y="186948"/>
                  </a:lnTo>
                  <a:lnTo>
                    <a:pt x="66818" y="187589"/>
                  </a:lnTo>
                  <a:lnTo>
                    <a:pt x="69807" y="192778"/>
                  </a:lnTo>
                  <a:close/>
                </a:path>
              </a:pathLst>
            </a:custGeom>
            <a:solidFill>
              <a:srgbClr val="ECB4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6900" y="1157752"/>
              <a:ext cx="1020477" cy="1844916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8078125" y="2486351"/>
            <a:ext cx="210185" cy="367665"/>
          </a:xfrm>
          <a:custGeom>
            <a:avLst/>
            <a:gdLst/>
            <a:ahLst/>
            <a:cxnLst/>
            <a:rect l="l" t="t" r="r" b="b"/>
            <a:pathLst>
              <a:path w="210184" h="367664">
                <a:moveTo>
                  <a:pt x="209872" y="351004"/>
                </a:moveTo>
                <a:lnTo>
                  <a:pt x="209872" y="75870"/>
                </a:lnTo>
                <a:lnTo>
                  <a:pt x="199867" y="64922"/>
                </a:lnTo>
                <a:lnTo>
                  <a:pt x="194844" y="58853"/>
                </a:lnTo>
                <a:lnTo>
                  <a:pt x="163977" y="10118"/>
                </a:lnTo>
                <a:lnTo>
                  <a:pt x="148971" y="0"/>
                </a:lnTo>
                <a:lnTo>
                  <a:pt x="142120" y="1328"/>
                </a:lnTo>
                <a:lnTo>
                  <a:pt x="125832" y="8801"/>
                </a:lnTo>
                <a:lnTo>
                  <a:pt x="118030" y="10266"/>
                </a:lnTo>
                <a:lnTo>
                  <a:pt x="100403" y="9909"/>
                </a:lnTo>
                <a:lnTo>
                  <a:pt x="95435" y="19391"/>
                </a:lnTo>
                <a:lnTo>
                  <a:pt x="86655" y="26320"/>
                </a:lnTo>
                <a:lnTo>
                  <a:pt x="40893" y="49575"/>
                </a:lnTo>
                <a:lnTo>
                  <a:pt x="34127" y="54362"/>
                </a:lnTo>
                <a:lnTo>
                  <a:pt x="32301" y="58791"/>
                </a:lnTo>
                <a:lnTo>
                  <a:pt x="28451" y="59933"/>
                </a:lnTo>
                <a:lnTo>
                  <a:pt x="0" y="84657"/>
                </a:lnTo>
                <a:lnTo>
                  <a:pt x="306" y="90598"/>
                </a:lnTo>
                <a:lnTo>
                  <a:pt x="2094" y="96110"/>
                </a:lnTo>
                <a:lnTo>
                  <a:pt x="5611" y="102590"/>
                </a:lnTo>
                <a:lnTo>
                  <a:pt x="12558" y="114094"/>
                </a:lnTo>
                <a:lnTo>
                  <a:pt x="566" y="125607"/>
                </a:lnTo>
                <a:lnTo>
                  <a:pt x="9184" y="138447"/>
                </a:lnTo>
                <a:lnTo>
                  <a:pt x="11173" y="143421"/>
                </a:lnTo>
                <a:lnTo>
                  <a:pt x="10005" y="146552"/>
                </a:lnTo>
                <a:lnTo>
                  <a:pt x="14299" y="150738"/>
                </a:lnTo>
                <a:lnTo>
                  <a:pt x="70993" y="198740"/>
                </a:lnTo>
                <a:lnTo>
                  <a:pt x="108403" y="235735"/>
                </a:lnTo>
                <a:lnTo>
                  <a:pt x="147365" y="276201"/>
                </a:lnTo>
                <a:lnTo>
                  <a:pt x="183050" y="315366"/>
                </a:lnTo>
                <a:lnTo>
                  <a:pt x="207429" y="344889"/>
                </a:lnTo>
                <a:lnTo>
                  <a:pt x="209872" y="351004"/>
                </a:lnTo>
                <a:close/>
              </a:path>
              <a:path w="210184" h="367664">
                <a:moveTo>
                  <a:pt x="100403" y="9909"/>
                </a:moveTo>
                <a:lnTo>
                  <a:pt x="118030" y="10266"/>
                </a:lnTo>
                <a:lnTo>
                  <a:pt x="102886" y="8024"/>
                </a:lnTo>
                <a:lnTo>
                  <a:pt x="100935" y="8892"/>
                </a:lnTo>
                <a:lnTo>
                  <a:pt x="100403" y="9909"/>
                </a:lnTo>
                <a:close/>
              </a:path>
              <a:path w="210184" h="367664">
                <a:moveTo>
                  <a:pt x="12617" y="59612"/>
                </a:moveTo>
                <a:lnTo>
                  <a:pt x="28451" y="59933"/>
                </a:lnTo>
                <a:lnTo>
                  <a:pt x="23690" y="59286"/>
                </a:lnTo>
                <a:lnTo>
                  <a:pt x="14136" y="59029"/>
                </a:lnTo>
                <a:lnTo>
                  <a:pt x="12617" y="59612"/>
                </a:lnTo>
                <a:close/>
              </a:path>
              <a:path w="210184" h="367664">
                <a:moveTo>
                  <a:pt x="209872" y="367340"/>
                </a:moveTo>
                <a:lnTo>
                  <a:pt x="209872" y="359215"/>
                </a:lnTo>
                <a:lnTo>
                  <a:pt x="209339" y="365355"/>
                </a:lnTo>
                <a:lnTo>
                  <a:pt x="209872" y="367340"/>
                </a:lnTo>
                <a:close/>
              </a:path>
            </a:pathLst>
          </a:custGeom>
          <a:solidFill>
            <a:srgbClr val="ECB4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1536478"/>
            <a:ext cx="9905365" cy="2860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220"/>
              <a:t>M</a:t>
            </a:r>
            <a:r>
              <a:rPr dirty="0" sz="8000" spc="869"/>
              <a:t>e</a:t>
            </a:r>
            <a:r>
              <a:rPr dirty="0" sz="8000" spc="1630"/>
              <a:t>t</a:t>
            </a:r>
            <a:r>
              <a:rPr dirty="0" sz="8000" spc="730"/>
              <a:t>o</a:t>
            </a:r>
            <a:r>
              <a:rPr dirty="0" sz="8000" spc="605"/>
              <a:t>d</a:t>
            </a:r>
            <a:r>
              <a:rPr dirty="0" sz="8000" spc="730"/>
              <a:t>o</a:t>
            </a:r>
            <a:r>
              <a:rPr dirty="0" sz="8000" spc="930"/>
              <a:t>l</a:t>
            </a:r>
            <a:r>
              <a:rPr dirty="0" sz="8000" spc="730"/>
              <a:t>o</a:t>
            </a:r>
            <a:r>
              <a:rPr dirty="0" sz="8000" spc="610"/>
              <a:t>g</a:t>
            </a:r>
            <a:r>
              <a:rPr dirty="0" sz="8000" spc="445"/>
              <a:t>i</a:t>
            </a:r>
            <a:r>
              <a:rPr dirty="0" sz="8000" spc="844"/>
              <a:t>a</a:t>
            </a:r>
            <a:r>
              <a:rPr dirty="0" sz="8000" spc="-905"/>
              <a:t> </a:t>
            </a:r>
            <a:r>
              <a:rPr dirty="0" sz="8000" spc="175"/>
              <a:t>S</a:t>
            </a:r>
            <a:r>
              <a:rPr dirty="0" sz="8000" spc="765"/>
              <a:t>c</a:t>
            </a:r>
            <a:r>
              <a:rPr dirty="0" sz="8000" spc="950"/>
              <a:t>r</a:t>
            </a:r>
            <a:r>
              <a:rPr dirty="0" sz="8000" spc="670"/>
              <a:t>u</a:t>
            </a:r>
            <a:r>
              <a:rPr dirty="0" sz="8000" spc="640"/>
              <a:t>m</a:t>
            </a:r>
            <a:endParaRPr sz="8000"/>
          </a:p>
          <a:p>
            <a:pPr marL="12700" marR="2547620">
              <a:lnSpc>
                <a:spcPct val="127000"/>
              </a:lnSpc>
              <a:spcBef>
                <a:spcPts val="1745"/>
              </a:spcBef>
            </a:pPr>
            <a:r>
              <a:rPr dirty="0" sz="2400" spc="114">
                <a:solidFill>
                  <a:srgbClr val="6A6A6A"/>
                </a:solidFill>
                <a:latin typeface="Trebuchet MS"/>
                <a:cs typeface="Trebuchet MS"/>
              </a:rPr>
              <a:t>Scrum </a:t>
            </a:r>
            <a:r>
              <a:rPr dirty="0" sz="2400" spc="55">
                <a:solidFill>
                  <a:srgbClr val="6A6A6A"/>
                </a:solidFill>
                <a:latin typeface="Trebuchet MS"/>
                <a:cs typeface="Trebuchet MS"/>
              </a:rPr>
              <a:t>é </a:t>
            </a:r>
            <a:r>
              <a:rPr dirty="0" sz="2400" spc="45">
                <a:solidFill>
                  <a:srgbClr val="6A6A6A"/>
                </a:solidFill>
                <a:latin typeface="Trebuchet MS"/>
                <a:cs typeface="Trebuchet MS"/>
              </a:rPr>
              <a:t>uma </a:t>
            </a:r>
            <a:r>
              <a:rPr dirty="0" sz="2400" spc="170">
                <a:solidFill>
                  <a:srgbClr val="6A6A6A"/>
                </a:solidFill>
                <a:latin typeface="Trebuchet MS"/>
                <a:cs typeface="Trebuchet MS"/>
              </a:rPr>
              <a:t>estrutura </a:t>
            </a:r>
            <a:r>
              <a:rPr dirty="0" sz="2400" spc="130">
                <a:solidFill>
                  <a:srgbClr val="6A6A6A"/>
                </a:solidFill>
                <a:latin typeface="Trebuchet MS"/>
                <a:cs typeface="Trebuchet MS"/>
              </a:rPr>
              <a:t>ágil </a:t>
            </a:r>
            <a:r>
              <a:rPr dirty="0" sz="2400" spc="40">
                <a:solidFill>
                  <a:srgbClr val="6A6A6A"/>
                </a:solidFill>
                <a:latin typeface="Trebuchet MS"/>
                <a:cs typeface="Trebuchet MS"/>
              </a:rPr>
              <a:t>de </a:t>
            </a:r>
            <a:r>
              <a:rPr dirty="0" sz="2400" spc="190">
                <a:solidFill>
                  <a:srgbClr val="6A6A6A"/>
                </a:solidFill>
                <a:latin typeface="Trebuchet MS"/>
                <a:cs typeface="Trebuchet MS"/>
              </a:rPr>
              <a:t>colaboração </a:t>
            </a:r>
            <a:r>
              <a:rPr dirty="0" sz="2400" spc="-65">
                <a:solidFill>
                  <a:srgbClr val="6A6A6A"/>
                </a:solidFill>
                <a:latin typeface="Trebuchet MS"/>
                <a:cs typeface="Trebuchet MS"/>
              </a:rPr>
              <a:t>em </a:t>
            </a:r>
            <a:r>
              <a:rPr dirty="0" sz="2400" spc="-6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6A6A6A"/>
                </a:solidFill>
                <a:latin typeface="Trebuchet MS"/>
                <a:cs typeface="Trebuchet MS"/>
              </a:rPr>
              <a:t>equipe,</a:t>
            </a:r>
            <a:r>
              <a:rPr dirty="0" sz="2400" spc="-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6A6A6A"/>
                </a:solidFill>
                <a:latin typeface="Trebuchet MS"/>
                <a:cs typeface="Trebuchet MS"/>
              </a:rPr>
              <a:t>usada</a:t>
            </a:r>
            <a:r>
              <a:rPr dirty="0" sz="2400" spc="-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6A6A6A"/>
                </a:solidFill>
                <a:latin typeface="Trebuchet MS"/>
                <a:cs typeface="Trebuchet MS"/>
              </a:rPr>
              <a:t>em</a:t>
            </a:r>
            <a:r>
              <a:rPr dirty="0" sz="2400" spc="-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6A6A6A"/>
                </a:solidFill>
                <a:latin typeface="Trebuchet MS"/>
                <a:cs typeface="Trebuchet MS"/>
              </a:rPr>
              <a:t>desenvolvimento</a:t>
            </a:r>
            <a:r>
              <a:rPr dirty="0" sz="2400" spc="-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6A6A6A"/>
                </a:solidFill>
                <a:latin typeface="Trebuchet MS"/>
                <a:cs typeface="Trebuchet MS"/>
              </a:rPr>
              <a:t>de</a:t>
            </a:r>
            <a:r>
              <a:rPr dirty="0" sz="2400" spc="-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60">
                <a:solidFill>
                  <a:srgbClr val="6A6A6A"/>
                </a:solidFill>
                <a:latin typeface="Trebuchet MS"/>
                <a:cs typeface="Trebuchet MS"/>
              </a:rPr>
              <a:t>software</a:t>
            </a:r>
            <a:r>
              <a:rPr dirty="0" sz="2400" spc="-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6A6A6A"/>
                </a:solidFill>
                <a:latin typeface="Trebuchet MS"/>
                <a:cs typeface="Trebuchet MS"/>
              </a:rPr>
              <a:t>e </a:t>
            </a:r>
            <a:r>
              <a:rPr dirty="0" sz="2400" spc="-71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225">
                <a:solidFill>
                  <a:srgbClr val="6A6A6A"/>
                </a:solidFill>
                <a:latin typeface="Trebuchet MS"/>
                <a:cs typeface="Trebuchet MS"/>
              </a:rPr>
              <a:t>outros</a:t>
            </a:r>
            <a:r>
              <a:rPr dirty="0" sz="2400" spc="-1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6A6A6A"/>
                </a:solidFill>
                <a:latin typeface="Trebuchet MS"/>
                <a:cs typeface="Trebuchet MS"/>
              </a:rPr>
              <a:t>setores.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1994" y="6197550"/>
            <a:ext cx="290830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140">
                <a:solidFill>
                  <a:srgbClr val="4E8173"/>
                </a:solidFill>
                <a:latin typeface="Tahoma"/>
                <a:cs typeface="Tahoma"/>
              </a:rPr>
              <a:t>P</a:t>
            </a:r>
            <a:r>
              <a:rPr dirty="0" sz="2700" spc="320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2700" spc="245">
                <a:solidFill>
                  <a:srgbClr val="4E8173"/>
                </a:solidFill>
                <a:latin typeface="Tahoma"/>
                <a:cs typeface="Tahoma"/>
              </a:rPr>
              <a:t>o</a:t>
            </a:r>
            <a:r>
              <a:rPr dirty="0" sz="2700" spc="204">
                <a:solidFill>
                  <a:srgbClr val="4E8173"/>
                </a:solidFill>
                <a:latin typeface="Tahoma"/>
                <a:cs typeface="Tahoma"/>
              </a:rPr>
              <a:t>d</a:t>
            </a:r>
            <a:r>
              <a:rPr dirty="0" sz="2700" spc="225">
                <a:solidFill>
                  <a:srgbClr val="4E8173"/>
                </a:solidFill>
                <a:latin typeface="Tahoma"/>
                <a:cs typeface="Tahoma"/>
              </a:rPr>
              <a:t>u</a:t>
            </a:r>
            <a:r>
              <a:rPr dirty="0" sz="2700" spc="550">
                <a:solidFill>
                  <a:srgbClr val="4E8173"/>
                </a:solidFill>
                <a:latin typeface="Tahoma"/>
                <a:cs typeface="Tahoma"/>
              </a:rPr>
              <a:t>t</a:t>
            </a:r>
            <a:r>
              <a:rPr dirty="0" sz="2700" spc="245">
                <a:solidFill>
                  <a:srgbClr val="4E8173"/>
                </a:solidFill>
                <a:latin typeface="Tahoma"/>
                <a:cs typeface="Tahoma"/>
              </a:rPr>
              <a:t>o</a:t>
            </a:r>
            <a:r>
              <a:rPr dirty="0" sz="2700" spc="-30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2700" spc="120">
                <a:solidFill>
                  <a:srgbClr val="4E8173"/>
                </a:solidFill>
                <a:latin typeface="Tahoma"/>
                <a:cs typeface="Tahoma"/>
              </a:rPr>
              <a:t>B</a:t>
            </a:r>
            <a:r>
              <a:rPr dirty="0" sz="2700" spc="285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2700" spc="260">
                <a:solidFill>
                  <a:srgbClr val="4E8173"/>
                </a:solidFill>
                <a:latin typeface="Tahoma"/>
                <a:cs typeface="Tahoma"/>
              </a:rPr>
              <a:t>c</a:t>
            </a:r>
            <a:r>
              <a:rPr dirty="0" sz="2700" spc="295">
                <a:solidFill>
                  <a:srgbClr val="4E8173"/>
                </a:solidFill>
                <a:latin typeface="Tahoma"/>
                <a:cs typeface="Tahoma"/>
              </a:rPr>
              <a:t>k</a:t>
            </a:r>
            <a:r>
              <a:rPr dirty="0" sz="2700" spc="315">
                <a:solidFill>
                  <a:srgbClr val="4E8173"/>
                </a:solidFill>
                <a:latin typeface="Tahoma"/>
                <a:cs typeface="Tahoma"/>
              </a:rPr>
              <a:t>l</a:t>
            </a:r>
            <a:r>
              <a:rPr dirty="0" sz="2700" spc="245">
                <a:solidFill>
                  <a:srgbClr val="4E8173"/>
                </a:solidFill>
                <a:latin typeface="Tahoma"/>
                <a:cs typeface="Tahoma"/>
              </a:rPr>
              <a:t>o</a:t>
            </a:r>
            <a:r>
              <a:rPr dirty="0" sz="2700" spc="204">
                <a:solidFill>
                  <a:srgbClr val="4E8173"/>
                </a:solidFill>
                <a:latin typeface="Tahoma"/>
                <a:cs typeface="Tahoma"/>
              </a:rPr>
              <a:t>g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99196" y="497541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380339" y="69151"/>
                </a:moveTo>
                <a:lnTo>
                  <a:pt x="328460" y="60921"/>
                </a:lnTo>
                <a:lnTo>
                  <a:pt x="328460" y="155587"/>
                </a:lnTo>
                <a:lnTo>
                  <a:pt x="327545" y="163537"/>
                </a:lnTo>
                <a:lnTo>
                  <a:pt x="223126" y="256476"/>
                </a:lnTo>
                <a:lnTo>
                  <a:pt x="215607" y="259321"/>
                </a:lnTo>
                <a:lnTo>
                  <a:pt x="207441" y="259321"/>
                </a:lnTo>
                <a:lnTo>
                  <a:pt x="148412" y="214617"/>
                </a:lnTo>
                <a:lnTo>
                  <a:pt x="138290" y="190169"/>
                </a:lnTo>
                <a:lnTo>
                  <a:pt x="141008" y="176707"/>
                </a:lnTo>
                <a:lnTo>
                  <a:pt x="148424" y="165722"/>
                </a:lnTo>
                <a:lnTo>
                  <a:pt x="159410" y="158305"/>
                </a:lnTo>
                <a:lnTo>
                  <a:pt x="172872" y="155587"/>
                </a:lnTo>
                <a:lnTo>
                  <a:pt x="179844" y="156298"/>
                </a:lnTo>
                <a:lnTo>
                  <a:pt x="186334" y="158305"/>
                </a:lnTo>
                <a:lnTo>
                  <a:pt x="192201" y="161493"/>
                </a:lnTo>
                <a:lnTo>
                  <a:pt x="197319" y="165722"/>
                </a:lnTo>
                <a:lnTo>
                  <a:pt x="210019" y="178409"/>
                </a:lnTo>
                <a:lnTo>
                  <a:pt x="238531" y="155587"/>
                </a:lnTo>
                <a:lnTo>
                  <a:pt x="278218" y="123837"/>
                </a:lnTo>
                <a:lnTo>
                  <a:pt x="285724" y="121018"/>
                </a:lnTo>
                <a:lnTo>
                  <a:pt x="293890" y="121018"/>
                </a:lnTo>
                <a:lnTo>
                  <a:pt x="307352" y="123736"/>
                </a:lnTo>
                <a:lnTo>
                  <a:pt x="318338" y="131140"/>
                </a:lnTo>
                <a:lnTo>
                  <a:pt x="325755" y="142138"/>
                </a:lnTo>
                <a:lnTo>
                  <a:pt x="328460" y="155587"/>
                </a:lnTo>
                <a:lnTo>
                  <a:pt x="328460" y="60921"/>
                </a:lnTo>
                <a:lnTo>
                  <a:pt x="312267" y="58343"/>
                </a:lnTo>
                <a:lnTo>
                  <a:pt x="263639" y="34569"/>
                </a:lnTo>
                <a:lnTo>
                  <a:pt x="234467" y="10807"/>
                </a:lnTo>
                <a:lnTo>
                  <a:pt x="224739" y="0"/>
                </a:lnTo>
                <a:lnTo>
                  <a:pt x="215011" y="10807"/>
                </a:lnTo>
                <a:lnTo>
                  <a:pt x="185839" y="34569"/>
                </a:lnTo>
                <a:lnTo>
                  <a:pt x="137210" y="58343"/>
                </a:lnTo>
                <a:lnTo>
                  <a:pt x="69151" y="69151"/>
                </a:lnTo>
                <a:lnTo>
                  <a:pt x="69151" y="138303"/>
                </a:lnTo>
                <a:lnTo>
                  <a:pt x="93459" y="246341"/>
                </a:lnTo>
                <a:lnTo>
                  <a:pt x="146939" y="315493"/>
                </a:lnTo>
                <a:lnTo>
                  <a:pt x="200431" y="352234"/>
                </a:lnTo>
                <a:lnTo>
                  <a:pt x="224739" y="363042"/>
                </a:lnTo>
                <a:lnTo>
                  <a:pt x="249059" y="352234"/>
                </a:lnTo>
                <a:lnTo>
                  <a:pt x="302539" y="315493"/>
                </a:lnTo>
                <a:lnTo>
                  <a:pt x="345986" y="259321"/>
                </a:lnTo>
                <a:lnTo>
                  <a:pt x="356031" y="246341"/>
                </a:lnTo>
                <a:lnTo>
                  <a:pt x="380339" y="138303"/>
                </a:lnTo>
                <a:lnTo>
                  <a:pt x="380339" y="121018"/>
                </a:lnTo>
                <a:lnTo>
                  <a:pt x="380339" y="69151"/>
                </a:lnTo>
                <a:close/>
              </a:path>
              <a:path w="914400" h="914400">
                <a:moveTo>
                  <a:pt x="914311" y="243382"/>
                </a:moveTo>
                <a:lnTo>
                  <a:pt x="912482" y="240334"/>
                </a:lnTo>
                <a:lnTo>
                  <a:pt x="847407" y="214490"/>
                </a:lnTo>
                <a:lnTo>
                  <a:pt x="840371" y="210616"/>
                </a:lnTo>
                <a:lnTo>
                  <a:pt x="834542" y="205257"/>
                </a:lnTo>
                <a:lnTo>
                  <a:pt x="830072" y="198666"/>
                </a:lnTo>
                <a:lnTo>
                  <a:pt x="827112" y="191135"/>
                </a:lnTo>
                <a:lnTo>
                  <a:pt x="825258" y="185115"/>
                </a:lnTo>
                <a:lnTo>
                  <a:pt x="822718" y="178435"/>
                </a:lnTo>
                <a:lnTo>
                  <a:pt x="796150" y="145059"/>
                </a:lnTo>
                <a:lnTo>
                  <a:pt x="770572" y="138315"/>
                </a:lnTo>
                <a:lnTo>
                  <a:pt x="716534" y="138315"/>
                </a:lnTo>
                <a:lnTo>
                  <a:pt x="708812" y="130568"/>
                </a:lnTo>
                <a:lnTo>
                  <a:pt x="708812" y="51866"/>
                </a:lnTo>
                <a:lnTo>
                  <a:pt x="648843" y="73482"/>
                </a:lnTo>
                <a:lnTo>
                  <a:pt x="618045" y="121018"/>
                </a:lnTo>
                <a:lnTo>
                  <a:pt x="606704" y="168554"/>
                </a:lnTo>
                <a:lnTo>
                  <a:pt x="605078" y="190169"/>
                </a:lnTo>
                <a:lnTo>
                  <a:pt x="605078" y="242036"/>
                </a:lnTo>
                <a:lnTo>
                  <a:pt x="598906" y="287997"/>
                </a:lnTo>
                <a:lnTo>
                  <a:pt x="581482" y="329285"/>
                </a:lnTo>
                <a:lnTo>
                  <a:pt x="554443" y="364274"/>
                </a:lnTo>
                <a:lnTo>
                  <a:pt x="519455" y="391312"/>
                </a:lnTo>
                <a:lnTo>
                  <a:pt x="478167" y="408736"/>
                </a:lnTo>
                <a:lnTo>
                  <a:pt x="432206" y="414909"/>
                </a:lnTo>
                <a:lnTo>
                  <a:pt x="345757" y="414909"/>
                </a:lnTo>
                <a:lnTo>
                  <a:pt x="285902" y="422592"/>
                </a:lnTo>
                <a:lnTo>
                  <a:pt x="241401" y="441807"/>
                </a:lnTo>
                <a:lnTo>
                  <a:pt x="207467" y="466763"/>
                </a:lnTo>
                <a:lnTo>
                  <a:pt x="179285" y="491744"/>
                </a:lnTo>
                <a:lnTo>
                  <a:pt x="152069" y="510959"/>
                </a:lnTo>
                <a:lnTo>
                  <a:pt x="121018" y="518642"/>
                </a:lnTo>
                <a:lnTo>
                  <a:pt x="94678" y="513524"/>
                </a:lnTo>
                <a:lnTo>
                  <a:pt x="78867" y="500659"/>
                </a:lnTo>
                <a:lnTo>
                  <a:pt x="71170" y="483831"/>
                </a:lnTo>
                <a:lnTo>
                  <a:pt x="69151" y="466775"/>
                </a:lnTo>
                <a:lnTo>
                  <a:pt x="71843" y="447484"/>
                </a:lnTo>
                <a:lnTo>
                  <a:pt x="77800" y="430898"/>
                </a:lnTo>
                <a:lnTo>
                  <a:pt x="83743" y="419277"/>
                </a:lnTo>
                <a:lnTo>
                  <a:pt x="86436" y="414896"/>
                </a:lnTo>
                <a:lnTo>
                  <a:pt x="72936" y="415975"/>
                </a:lnTo>
                <a:lnTo>
                  <a:pt x="43218" y="423545"/>
                </a:lnTo>
                <a:lnTo>
                  <a:pt x="13500" y="444068"/>
                </a:lnTo>
                <a:lnTo>
                  <a:pt x="0" y="484047"/>
                </a:lnTo>
                <a:lnTo>
                  <a:pt x="7747" y="529831"/>
                </a:lnTo>
                <a:lnTo>
                  <a:pt x="28765" y="563994"/>
                </a:lnTo>
                <a:lnTo>
                  <a:pt x="59740" y="587362"/>
                </a:lnTo>
                <a:lnTo>
                  <a:pt x="97358" y="600773"/>
                </a:lnTo>
                <a:lnTo>
                  <a:pt x="138290" y="605066"/>
                </a:lnTo>
                <a:lnTo>
                  <a:pt x="173685" y="599668"/>
                </a:lnTo>
                <a:lnTo>
                  <a:pt x="200964" y="587781"/>
                </a:lnTo>
                <a:lnTo>
                  <a:pt x="218528" y="575894"/>
                </a:lnTo>
                <a:lnTo>
                  <a:pt x="224739" y="570496"/>
                </a:lnTo>
                <a:lnTo>
                  <a:pt x="227444" y="574001"/>
                </a:lnTo>
                <a:lnTo>
                  <a:pt x="233387" y="585609"/>
                </a:lnTo>
                <a:lnTo>
                  <a:pt x="239331" y="606958"/>
                </a:lnTo>
                <a:lnTo>
                  <a:pt x="242036" y="639635"/>
                </a:lnTo>
                <a:lnTo>
                  <a:pt x="237718" y="673188"/>
                </a:lnTo>
                <a:lnTo>
                  <a:pt x="227088" y="700189"/>
                </a:lnTo>
                <a:lnTo>
                  <a:pt x="213614" y="720674"/>
                </a:lnTo>
                <a:lnTo>
                  <a:pt x="200761" y="734631"/>
                </a:lnTo>
                <a:lnTo>
                  <a:pt x="196202" y="739902"/>
                </a:lnTo>
                <a:lnTo>
                  <a:pt x="192887" y="745947"/>
                </a:lnTo>
                <a:lnTo>
                  <a:pt x="190855" y="752551"/>
                </a:lnTo>
                <a:lnTo>
                  <a:pt x="190169" y="759498"/>
                </a:lnTo>
                <a:lnTo>
                  <a:pt x="190169" y="881697"/>
                </a:lnTo>
                <a:lnTo>
                  <a:pt x="192887" y="895146"/>
                </a:lnTo>
                <a:lnTo>
                  <a:pt x="200291" y="906132"/>
                </a:lnTo>
                <a:lnTo>
                  <a:pt x="211289" y="913536"/>
                </a:lnTo>
                <a:lnTo>
                  <a:pt x="214642" y="914222"/>
                </a:lnTo>
                <a:lnTo>
                  <a:pt x="318998" y="914222"/>
                </a:lnTo>
                <a:lnTo>
                  <a:pt x="323989" y="910539"/>
                </a:lnTo>
                <a:lnTo>
                  <a:pt x="327558" y="904430"/>
                </a:lnTo>
                <a:lnTo>
                  <a:pt x="328371" y="897115"/>
                </a:lnTo>
                <a:lnTo>
                  <a:pt x="324180" y="879754"/>
                </a:lnTo>
                <a:lnTo>
                  <a:pt x="314591" y="863625"/>
                </a:lnTo>
                <a:lnTo>
                  <a:pt x="298945" y="851738"/>
                </a:lnTo>
                <a:lnTo>
                  <a:pt x="276682" y="847128"/>
                </a:lnTo>
                <a:lnTo>
                  <a:pt x="276593" y="777963"/>
                </a:lnTo>
                <a:lnTo>
                  <a:pt x="323735" y="745439"/>
                </a:lnTo>
                <a:lnTo>
                  <a:pt x="358495" y="706805"/>
                </a:lnTo>
                <a:lnTo>
                  <a:pt x="379222" y="655053"/>
                </a:lnTo>
                <a:lnTo>
                  <a:pt x="380504" y="646239"/>
                </a:lnTo>
                <a:lnTo>
                  <a:pt x="388010" y="639660"/>
                </a:lnTo>
                <a:lnTo>
                  <a:pt x="396938" y="639660"/>
                </a:lnTo>
                <a:lnTo>
                  <a:pt x="403987" y="641096"/>
                </a:lnTo>
                <a:lnTo>
                  <a:pt x="409702" y="644944"/>
                </a:lnTo>
                <a:lnTo>
                  <a:pt x="413550" y="650659"/>
                </a:lnTo>
                <a:lnTo>
                  <a:pt x="414972" y="657656"/>
                </a:lnTo>
                <a:lnTo>
                  <a:pt x="414972" y="669848"/>
                </a:lnTo>
                <a:lnTo>
                  <a:pt x="419569" y="676440"/>
                </a:lnTo>
                <a:lnTo>
                  <a:pt x="461175" y="687082"/>
                </a:lnTo>
                <a:lnTo>
                  <a:pt x="518693" y="691553"/>
                </a:lnTo>
                <a:lnTo>
                  <a:pt x="564070" y="688848"/>
                </a:lnTo>
                <a:lnTo>
                  <a:pt x="596480" y="682904"/>
                </a:lnTo>
                <a:lnTo>
                  <a:pt x="615937" y="676960"/>
                </a:lnTo>
                <a:lnTo>
                  <a:pt x="622414" y="674255"/>
                </a:lnTo>
                <a:lnTo>
                  <a:pt x="622414" y="881697"/>
                </a:lnTo>
                <a:lnTo>
                  <a:pt x="625132" y="895146"/>
                </a:lnTo>
                <a:lnTo>
                  <a:pt x="632536" y="906132"/>
                </a:lnTo>
                <a:lnTo>
                  <a:pt x="643509" y="913536"/>
                </a:lnTo>
                <a:lnTo>
                  <a:pt x="646798" y="914222"/>
                </a:lnTo>
                <a:lnTo>
                  <a:pt x="751268" y="914222"/>
                </a:lnTo>
                <a:lnTo>
                  <a:pt x="756272" y="910539"/>
                </a:lnTo>
                <a:lnTo>
                  <a:pt x="759815" y="904430"/>
                </a:lnTo>
                <a:lnTo>
                  <a:pt x="760628" y="897115"/>
                </a:lnTo>
                <a:lnTo>
                  <a:pt x="756424" y="879754"/>
                </a:lnTo>
                <a:lnTo>
                  <a:pt x="746823" y="863625"/>
                </a:lnTo>
                <a:lnTo>
                  <a:pt x="731189" y="851750"/>
                </a:lnTo>
                <a:lnTo>
                  <a:pt x="708837" y="847128"/>
                </a:lnTo>
                <a:lnTo>
                  <a:pt x="708837" y="795261"/>
                </a:lnTo>
                <a:lnTo>
                  <a:pt x="716038" y="738543"/>
                </a:lnTo>
                <a:lnTo>
                  <a:pt x="733183" y="690130"/>
                </a:lnTo>
                <a:lnTo>
                  <a:pt x="740524" y="674255"/>
                </a:lnTo>
                <a:lnTo>
                  <a:pt x="753656" y="645883"/>
                </a:lnTo>
                <a:lnTo>
                  <a:pt x="756056" y="639660"/>
                </a:lnTo>
                <a:lnTo>
                  <a:pt x="770801" y="601624"/>
                </a:lnTo>
                <a:lnTo>
                  <a:pt x="775423" y="570496"/>
                </a:lnTo>
                <a:lnTo>
                  <a:pt x="777989" y="553212"/>
                </a:lnTo>
                <a:lnTo>
                  <a:pt x="775411" y="518642"/>
                </a:lnTo>
                <a:lnTo>
                  <a:pt x="775284" y="517017"/>
                </a:lnTo>
                <a:lnTo>
                  <a:pt x="763397" y="451116"/>
                </a:lnTo>
                <a:lnTo>
                  <a:pt x="760704" y="414896"/>
                </a:lnTo>
                <a:lnTo>
                  <a:pt x="765708" y="373710"/>
                </a:lnTo>
                <a:lnTo>
                  <a:pt x="798830" y="332752"/>
                </a:lnTo>
                <a:lnTo>
                  <a:pt x="847305" y="320573"/>
                </a:lnTo>
                <a:lnTo>
                  <a:pt x="871512" y="315328"/>
                </a:lnTo>
                <a:lnTo>
                  <a:pt x="892606" y="305346"/>
                </a:lnTo>
                <a:lnTo>
                  <a:pt x="908291" y="286651"/>
                </a:lnTo>
                <a:lnTo>
                  <a:pt x="914311" y="262826"/>
                </a:lnTo>
                <a:lnTo>
                  <a:pt x="914311" y="243382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93615" y="7472627"/>
            <a:ext cx="268541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0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2700" spc="180">
                <a:solidFill>
                  <a:srgbClr val="4E8173"/>
                </a:solidFill>
                <a:latin typeface="Tahoma"/>
                <a:cs typeface="Tahoma"/>
              </a:rPr>
              <a:t>p</a:t>
            </a:r>
            <a:r>
              <a:rPr dirty="0" sz="2700" spc="320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2700" spc="150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2700" spc="215">
                <a:solidFill>
                  <a:srgbClr val="4E8173"/>
                </a:solidFill>
                <a:latin typeface="Tahoma"/>
                <a:cs typeface="Tahoma"/>
              </a:rPr>
              <a:t>n</a:t>
            </a:r>
            <a:r>
              <a:rPr dirty="0" sz="2700" spc="550">
                <a:solidFill>
                  <a:srgbClr val="4E8173"/>
                </a:solidFill>
                <a:latin typeface="Tahoma"/>
                <a:cs typeface="Tahoma"/>
              </a:rPr>
              <a:t>t</a:t>
            </a:r>
            <a:r>
              <a:rPr dirty="0" sz="2700" spc="-30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2700" spc="140">
                <a:solidFill>
                  <a:srgbClr val="4E8173"/>
                </a:solidFill>
                <a:latin typeface="Tahoma"/>
                <a:cs typeface="Tahoma"/>
              </a:rPr>
              <a:t>P</a:t>
            </a:r>
            <a:r>
              <a:rPr dirty="0" sz="2700" spc="315">
                <a:solidFill>
                  <a:srgbClr val="4E8173"/>
                </a:solidFill>
                <a:latin typeface="Tahoma"/>
                <a:cs typeface="Tahoma"/>
              </a:rPr>
              <a:t>l</a:t>
            </a:r>
            <a:r>
              <a:rPr dirty="0" sz="2700" spc="285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2700" spc="215">
                <a:solidFill>
                  <a:srgbClr val="4E8173"/>
                </a:solidFill>
                <a:latin typeface="Tahoma"/>
                <a:cs typeface="Tahoma"/>
              </a:rPr>
              <a:t>nn</a:t>
            </a:r>
            <a:r>
              <a:rPr dirty="0" sz="2700" spc="150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2700" spc="215">
                <a:solidFill>
                  <a:srgbClr val="4E8173"/>
                </a:solidFill>
                <a:latin typeface="Tahoma"/>
                <a:cs typeface="Tahoma"/>
              </a:rPr>
              <a:t>n</a:t>
            </a:r>
            <a:r>
              <a:rPr dirty="0" sz="2700" spc="204">
                <a:solidFill>
                  <a:srgbClr val="4E8173"/>
                </a:solidFill>
                <a:latin typeface="Tahoma"/>
                <a:cs typeface="Tahoma"/>
              </a:rPr>
              <a:t>g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14671" y="6197550"/>
            <a:ext cx="110363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0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2700" spc="180">
                <a:solidFill>
                  <a:srgbClr val="4E8173"/>
                </a:solidFill>
                <a:latin typeface="Tahoma"/>
                <a:cs typeface="Tahoma"/>
              </a:rPr>
              <a:t>p</a:t>
            </a:r>
            <a:r>
              <a:rPr dirty="0" sz="2700" spc="320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2700" spc="150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2700" spc="215">
                <a:solidFill>
                  <a:srgbClr val="4E8173"/>
                </a:solidFill>
                <a:latin typeface="Tahoma"/>
                <a:cs typeface="Tahoma"/>
              </a:rPr>
              <a:t>n</a:t>
            </a:r>
            <a:r>
              <a:rPr dirty="0" sz="2700" spc="550">
                <a:solidFill>
                  <a:srgbClr val="4E8173"/>
                </a:solidFill>
                <a:latin typeface="Tahoma"/>
                <a:cs typeface="Tahoma"/>
              </a:rPr>
              <a:t>t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30980" y="7472627"/>
            <a:ext cx="20707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5">
                <a:solidFill>
                  <a:srgbClr val="4E8173"/>
                </a:solidFill>
                <a:latin typeface="Tahoma"/>
                <a:cs typeface="Tahoma"/>
              </a:rPr>
              <a:t>D</a:t>
            </a:r>
            <a:r>
              <a:rPr dirty="0" sz="2700" spc="285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2700" spc="150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2700" spc="315">
                <a:solidFill>
                  <a:srgbClr val="4E8173"/>
                </a:solidFill>
                <a:latin typeface="Tahoma"/>
                <a:cs typeface="Tahoma"/>
              </a:rPr>
              <a:t>l</a:t>
            </a:r>
            <a:r>
              <a:rPr dirty="0" sz="2700" spc="320">
                <a:solidFill>
                  <a:srgbClr val="4E8173"/>
                </a:solidFill>
                <a:latin typeface="Tahoma"/>
                <a:cs typeface="Tahoma"/>
              </a:rPr>
              <a:t>y</a:t>
            </a:r>
            <a:r>
              <a:rPr dirty="0" sz="2700" spc="-30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2700" spc="60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2700" spc="260">
                <a:solidFill>
                  <a:srgbClr val="4E8173"/>
                </a:solidFill>
                <a:latin typeface="Tahoma"/>
                <a:cs typeface="Tahoma"/>
              </a:rPr>
              <a:t>c</a:t>
            </a:r>
            <a:r>
              <a:rPr dirty="0" sz="2700" spc="320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2700" spc="225">
                <a:solidFill>
                  <a:srgbClr val="4E8173"/>
                </a:solidFill>
                <a:latin typeface="Tahoma"/>
                <a:cs typeface="Tahoma"/>
              </a:rPr>
              <a:t>u</a:t>
            </a:r>
            <a:r>
              <a:rPr dirty="0" sz="2700" spc="215">
                <a:solidFill>
                  <a:srgbClr val="4E8173"/>
                </a:solidFill>
                <a:latin typeface="Tahoma"/>
                <a:cs typeface="Tahoma"/>
              </a:rPr>
              <a:t>m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66643" y="6197550"/>
            <a:ext cx="239839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0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2700" spc="180">
                <a:solidFill>
                  <a:srgbClr val="4E8173"/>
                </a:solidFill>
                <a:latin typeface="Tahoma"/>
                <a:cs typeface="Tahoma"/>
              </a:rPr>
              <a:t>p</a:t>
            </a:r>
            <a:r>
              <a:rPr dirty="0" sz="2700" spc="320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2700" spc="150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2700" spc="215">
                <a:solidFill>
                  <a:srgbClr val="4E8173"/>
                </a:solidFill>
                <a:latin typeface="Tahoma"/>
                <a:cs typeface="Tahoma"/>
              </a:rPr>
              <a:t>n</a:t>
            </a:r>
            <a:r>
              <a:rPr dirty="0" sz="2700" spc="550">
                <a:solidFill>
                  <a:srgbClr val="4E8173"/>
                </a:solidFill>
                <a:latin typeface="Tahoma"/>
                <a:cs typeface="Tahoma"/>
              </a:rPr>
              <a:t>t</a:t>
            </a:r>
            <a:r>
              <a:rPr dirty="0" sz="2700" spc="-30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2700" spc="95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2700" spc="295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2700" spc="235">
                <a:solidFill>
                  <a:srgbClr val="4E8173"/>
                </a:solidFill>
                <a:latin typeface="Tahoma"/>
                <a:cs typeface="Tahoma"/>
              </a:rPr>
              <a:t>v</a:t>
            </a:r>
            <a:r>
              <a:rPr dirty="0" sz="2700" spc="150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2700" spc="295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2700" spc="90">
                <a:solidFill>
                  <a:srgbClr val="4E8173"/>
                </a:solidFill>
                <a:latin typeface="Tahoma"/>
                <a:cs typeface="Tahoma"/>
              </a:rPr>
              <a:t>w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20133" y="7472627"/>
            <a:ext cx="3691254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0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2700" spc="180">
                <a:solidFill>
                  <a:srgbClr val="4E8173"/>
                </a:solidFill>
                <a:latin typeface="Tahoma"/>
                <a:cs typeface="Tahoma"/>
              </a:rPr>
              <a:t>p</a:t>
            </a:r>
            <a:r>
              <a:rPr dirty="0" sz="2700" spc="320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2700" spc="150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2700" spc="215">
                <a:solidFill>
                  <a:srgbClr val="4E8173"/>
                </a:solidFill>
                <a:latin typeface="Tahoma"/>
                <a:cs typeface="Tahoma"/>
              </a:rPr>
              <a:t>n</a:t>
            </a:r>
            <a:r>
              <a:rPr dirty="0" sz="2700" spc="550">
                <a:solidFill>
                  <a:srgbClr val="4E8173"/>
                </a:solidFill>
                <a:latin typeface="Tahoma"/>
                <a:cs typeface="Tahoma"/>
              </a:rPr>
              <a:t>t</a:t>
            </a:r>
            <a:r>
              <a:rPr dirty="0" sz="2700" spc="-305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2700" spc="95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2700" spc="295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2700" spc="550">
                <a:solidFill>
                  <a:srgbClr val="4E8173"/>
                </a:solidFill>
                <a:latin typeface="Tahoma"/>
                <a:cs typeface="Tahoma"/>
              </a:rPr>
              <a:t>t</a:t>
            </a:r>
            <a:r>
              <a:rPr dirty="0" sz="2700" spc="320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2700" spc="245">
                <a:solidFill>
                  <a:srgbClr val="4E8173"/>
                </a:solidFill>
                <a:latin typeface="Tahoma"/>
                <a:cs typeface="Tahoma"/>
              </a:rPr>
              <a:t>o</a:t>
            </a:r>
            <a:r>
              <a:rPr dirty="0" sz="2700" spc="250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2700" spc="180">
                <a:solidFill>
                  <a:srgbClr val="4E8173"/>
                </a:solidFill>
                <a:latin typeface="Tahoma"/>
                <a:cs typeface="Tahoma"/>
              </a:rPr>
              <a:t>p</a:t>
            </a:r>
            <a:r>
              <a:rPr dirty="0" sz="2700" spc="295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2700" spc="260">
                <a:solidFill>
                  <a:srgbClr val="4E8173"/>
                </a:solidFill>
                <a:latin typeface="Tahoma"/>
                <a:cs typeface="Tahoma"/>
              </a:rPr>
              <a:t>c</a:t>
            </a:r>
            <a:r>
              <a:rPr dirty="0" sz="2700" spc="550">
                <a:solidFill>
                  <a:srgbClr val="4E8173"/>
                </a:solidFill>
                <a:latin typeface="Tahoma"/>
                <a:cs typeface="Tahoma"/>
              </a:rPr>
              <a:t>t</a:t>
            </a:r>
            <a:r>
              <a:rPr dirty="0" sz="2700" spc="150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2700" spc="235">
                <a:solidFill>
                  <a:srgbClr val="4E8173"/>
                </a:solidFill>
                <a:latin typeface="Tahoma"/>
                <a:cs typeface="Tahoma"/>
              </a:rPr>
              <a:t>v</a:t>
            </a:r>
            <a:r>
              <a:rPr dirty="0" sz="2700" spc="295">
                <a:solidFill>
                  <a:srgbClr val="4E8173"/>
                </a:solidFill>
                <a:latin typeface="Tahoma"/>
                <a:cs typeface="Tahoma"/>
              </a:rPr>
              <a:t>e</a:t>
            </a:r>
            <a:endParaRPr sz="27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884336" y="4960958"/>
            <a:ext cx="966469" cy="940435"/>
            <a:chOff x="7884336" y="4960958"/>
            <a:chExt cx="966469" cy="940435"/>
          </a:xfrm>
        </p:grpSpPr>
        <p:sp>
          <p:nvSpPr>
            <p:cNvPr id="22" name="object 22"/>
            <p:cNvSpPr/>
            <p:nvPr/>
          </p:nvSpPr>
          <p:spPr>
            <a:xfrm>
              <a:off x="7884325" y="5094490"/>
              <a:ext cx="966469" cy="807085"/>
            </a:xfrm>
            <a:custGeom>
              <a:avLst/>
              <a:gdLst/>
              <a:ahLst/>
              <a:cxnLst/>
              <a:rect l="l" t="t" r="r" b="b"/>
              <a:pathLst>
                <a:path w="966470" h="807085">
                  <a:moveTo>
                    <a:pt x="184111" y="766343"/>
                  </a:moveTo>
                  <a:lnTo>
                    <a:pt x="70307" y="526173"/>
                  </a:lnTo>
                  <a:lnTo>
                    <a:pt x="64033" y="519201"/>
                  </a:lnTo>
                  <a:lnTo>
                    <a:pt x="63119" y="518515"/>
                  </a:lnTo>
                  <a:lnTo>
                    <a:pt x="62293" y="517753"/>
                  </a:lnTo>
                  <a:lnTo>
                    <a:pt x="61556" y="516928"/>
                  </a:lnTo>
                  <a:lnTo>
                    <a:pt x="58343" y="514413"/>
                  </a:lnTo>
                  <a:lnTo>
                    <a:pt x="54749" y="512457"/>
                  </a:lnTo>
                  <a:lnTo>
                    <a:pt x="46812" y="509701"/>
                  </a:lnTo>
                  <a:lnTo>
                    <a:pt x="42684" y="509041"/>
                  </a:lnTo>
                  <a:lnTo>
                    <a:pt x="32969" y="509041"/>
                  </a:lnTo>
                  <a:lnTo>
                    <a:pt x="2006" y="534860"/>
                  </a:lnTo>
                  <a:lnTo>
                    <a:pt x="0" y="549059"/>
                  </a:lnTo>
                  <a:lnTo>
                    <a:pt x="3733" y="563422"/>
                  </a:lnTo>
                  <a:lnTo>
                    <a:pt x="111899" y="785583"/>
                  </a:lnTo>
                  <a:lnTo>
                    <a:pt x="120904" y="797369"/>
                  </a:lnTo>
                  <a:lnTo>
                    <a:pt x="133311" y="804545"/>
                  </a:lnTo>
                  <a:lnTo>
                    <a:pt x="147510" y="806551"/>
                  </a:lnTo>
                  <a:lnTo>
                    <a:pt x="161874" y="802843"/>
                  </a:lnTo>
                  <a:lnTo>
                    <a:pt x="183832" y="773607"/>
                  </a:lnTo>
                  <a:lnTo>
                    <a:pt x="184111" y="766343"/>
                  </a:lnTo>
                  <a:close/>
                </a:path>
                <a:path w="966470" h="807085">
                  <a:moveTo>
                    <a:pt x="704862" y="27381"/>
                  </a:moveTo>
                  <a:lnTo>
                    <a:pt x="702703" y="16738"/>
                  </a:lnTo>
                  <a:lnTo>
                    <a:pt x="696836" y="8039"/>
                  </a:lnTo>
                  <a:lnTo>
                    <a:pt x="688136" y="2159"/>
                  </a:lnTo>
                  <a:lnTo>
                    <a:pt x="677494" y="0"/>
                  </a:lnTo>
                  <a:lnTo>
                    <a:pt x="665149" y="25"/>
                  </a:lnTo>
                  <a:lnTo>
                    <a:pt x="498754" y="0"/>
                  </a:lnTo>
                  <a:lnTo>
                    <a:pt x="488124" y="2159"/>
                  </a:lnTo>
                  <a:lnTo>
                    <a:pt x="479425" y="8039"/>
                  </a:lnTo>
                  <a:lnTo>
                    <a:pt x="473557" y="16738"/>
                  </a:lnTo>
                  <a:lnTo>
                    <a:pt x="471398" y="27381"/>
                  </a:lnTo>
                  <a:lnTo>
                    <a:pt x="473557" y="38036"/>
                  </a:lnTo>
                  <a:lnTo>
                    <a:pt x="479425" y="46723"/>
                  </a:lnTo>
                  <a:lnTo>
                    <a:pt x="488124" y="52590"/>
                  </a:lnTo>
                  <a:lnTo>
                    <a:pt x="498754" y="54749"/>
                  </a:lnTo>
                  <a:lnTo>
                    <a:pt x="677494" y="54749"/>
                  </a:lnTo>
                  <a:lnTo>
                    <a:pt x="688136" y="52590"/>
                  </a:lnTo>
                  <a:lnTo>
                    <a:pt x="696836" y="46723"/>
                  </a:lnTo>
                  <a:lnTo>
                    <a:pt x="702703" y="38036"/>
                  </a:lnTo>
                  <a:lnTo>
                    <a:pt x="704862" y="27381"/>
                  </a:lnTo>
                  <a:close/>
                </a:path>
                <a:path w="966470" h="807085">
                  <a:moveTo>
                    <a:pt x="966254" y="432447"/>
                  </a:moveTo>
                  <a:lnTo>
                    <a:pt x="934631" y="398767"/>
                  </a:lnTo>
                  <a:lnTo>
                    <a:pt x="912279" y="394627"/>
                  </a:lnTo>
                  <a:lnTo>
                    <a:pt x="901141" y="395986"/>
                  </a:lnTo>
                  <a:lnTo>
                    <a:pt x="890511" y="399567"/>
                  </a:lnTo>
                  <a:lnTo>
                    <a:pt x="880643" y="405320"/>
                  </a:lnTo>
                  <a:lnTo>
                    <a:pt x="683094" y="548868"/>
                  </a:lnTo>
                  <a:lnTo>
                    <a:pt x="680808" y="553046"/>
                  </a:lnTo>
                  <a:lnTo>
                    <a:pt x="678078" y="557250"/>
                  </a:lnTo>
                  <a:lnTo>
                    <a:pt x="641083" y="589229"/>
                  </a:lnTo>
                  <a:lnTo>
                    <a:pt x="597941" y="599274"/>
                  </a:lnTo>
                  <a:lnTo>
                    <a:pt x="419925" y="599274"/>
                  </a:lnTo>
                  <a:lnTo>
                    <a:pt x="412699" y="592035"/>
                  </a:lnTo>
                  <a:lnTo>
                    <a:pt x="412699" y="574167"/>
                  </a:lnTo>
                  <a:lnTo>
                    <a:pt x="419925" y="566940"/>
                  </a:lnTo>
                  <a:lnTo>
                    <a:pt x="597941" y="566940"/>
                  </a:lnTo>
                  <a:lnTo>
                    <a:pt x="612813" y="565226"/>
                  </a:lnTo>
                  <a:lnTo>
                    <a:pt x="649147" y="541896"/>
                  </a:lnTo>
                  <a:lnTo>
                    <a:pt x="655789" y="531202"/>
                  </a:lnTo>
                  <a:lnTo>
                    <a:pt x="656297" y="530237"/>
                  </a:lnTo>
                  <a:lnTo>
                    <a:pt x="659803" y="519861"/>
                  </a:lnTo>
                  <a:lnTo>
                    <a:pt x="660196" y="509892"/>
                  </a:lnTo>
                  <a:lnTo>
                    <a:pt x="657440" y="500151"/>
                  </a:lnTo>
                  <a:lnTo>
                    <a:pt x="629348" y="472617"/>
                  </a:lnTo>
                  <a:lnTo>
                    <a:pt x="600925" y="466178"/>
                  </a:lnTo>
                  <a:lnTo>
                    <a:pt x="400532" y="466178"/>
                  </a:lnTo>
                  <a:lnTo>
                    <a:pt x="381038" y="465201"/>
                  </a:lnTo>
                  <a:lnTo>
                    <a:pt x="362000" y="462254"/>
                  </a:lnTo>
                  <a:lnTo>
                    <a:pt x="343496" y="457365"/>
                  </a:lnTo>
                  <a:lnTo>
                    <a:pt x="325602" y="450545"/>
                  </a:lnTo>
                  <a:lnTo>
                    <a:pt x="296341" y="439775"/>
                  </a:lnTo>
                  <a:lnTo>
                    <a:pt x="261188" y="432485"/>
                  </a:lnTo>
                  <a:lnTo>
                    <a:pt x="221805" y="432041"/>
                  </a:lnTo>
                  <a:lnTo>
                    <a:pt x="179857" y="441807"/>
                  </a:lnTo>
                  <a:lnTo>
                    <a:pt x="137020" y="465137"/>
                  </a:lnTo>
                  <a:lnTo>
                    <a:pt x="94970" y="505421"/>
                  </a:lnTo>
                  <a:lnTo>
                    <a:pt x="97370" y="508698"/>
                  </a:lnTo>
                  <a:lnTo>
                    <a:pt x="99466" y="512191"/>
                  </a:lnTo>
                  <a:lnTo>
                    <a:pt x="200672" y="720051"/>
                  </a:lnTo>
                  <a:lnTo>
                    <a:pt x="225513" y="710869"/>
                  </a:lnTo>
                  <a:lnTo>
                    <a:pt x="234899" y="707936"/>
                  </a:lnTo>
                  <a:lnTo>
                    <a:pt x="244500" y="706031"/>
                  </a:lnTo>
                  <a:lnTo>
                    <a:pt x="254266" y="705180"/>
                  </a:lnTo>
                  <a:lnTo>
                    <a:pt x="264185" y="705383"/>
                  </a:lnTo>
                  <a:lnTo>
                    <a:pt x="367106" y="711339"/>
                  </a:lnTo>
                  <a:lnTo>
                    <a:pt x="451129" y="713333"/>
                  </a:lnTo>
                  <a:lnTo>
                    <a:pt x="517969" y="712266"/>
                  </a:lnTo>
                  <a:lnTo>
                    <a:pt x="569341" y="709091"/>
                  </a:lnTo>
                  <a:lnTo>
                    <a:pt x="632485" y="700112"/>
                  </a:lnTo>
                  <a:lnTo>
                    <a:pt x="793737" y="599274"/>
                  </a:lnTo>
                  <a:lnTo>
                    <a:pt x="944841" y="496773"/>
                  </a:lnTo>
                  <a:lnTo>
                    <a:pt x="966254" y="467855"/>
                  </a:lnTo>
                  <a:lnTo>
                    <a:pt x="966254" y="43244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5792" y="4960958"/>
              <a:ext cx="193349" cy="1011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345041" y="5181324"/>
              <a:ext cx="255270" cy="290830"/>
            </a:xfrm>
            <a:custGeom>
              <a:avLst/>
              <a:gdLst/>
              <a:ahLst/>
              <a:cxnLst/>
              <a:rect l="l" t="t" r="r" b="b"/>
              <a:pathLst>
                <a:path w="255270" h="290829">
                  <a:moveTo>
                    <a:pt x="127426" y="290223"/>
                  </a:moveTo>
                  <a:lnTo>
                    <a:pt x="87192" y="282938"/>
                  </a:lnTo>
                  <a:lnTo>
                    <a:pt x="52217" y="262659"/>
                  </a:lnTo>
                  <a:lnTo>
                    <a:pt x="24616" y="231755"/>
                  </a:lnTo>
                  <a:lnTo>
                    <a:pt x="6505" y="192592"/>
                  </a:lnTo>
                  <a:lnTo>
                    <a:pt x="0" y="147536"/>
                  </a:lnTo>
                  <a:lnTo>
                    <a:pt x="2333" y="115350"/>
                  </a:lnTo>
                  <a:lnTo>
                    <a:pt x="8948" y="78405"/>
                  </a:lnTo>
                  <a:lnTo>
                    <a:pt x="19269" y="39142"/>
                  </a:lnTo>
                  <a:lnTo>
                    <a:pt x="32716" y="0"/>
                  </a:lnTo>
                  <a:lnTo>
                    <a:pt x="34473" y="161"/>
                  </a:lnTo>
                  <a:lnTo>
                    <a:pt x="36252" y="242"/>
                  </a:lnTo>
                  <a:lnTo>
                    <a:pt x="222204" y="242"/>
                  </a:lnTo>
                  <a:lnTo>
                    <a:pt x="235572" y="39150"/>
                  </a:lnTo>
                  <a:lnTo>
                    <a:pt x="236765" y="43688"/>
                  </a:lnTo>
                  <a:lnTo>
                    <a:pt x="118495" y="43688"/>
                  </a:lnTo>
                  <a:lnTo>
                    <a:pt x="111261" y="50923"/>
                  </a:lnTo>
                  <a:lnTo>
                    <a:pt x="111261" y="72383"/>
                  </a:lnTo>
                  <a:lnTo>
                    <a:pt x="99817" y="78942"/>
                  </a:lnTo>
                  <a:lnTo>
                    <a:pt x="90834" y="88482"/>
                  </a:lnTo>
                  <a:lnTo>
                    <a:pt x="84966" y="100349"/>
                  </a:lnTo>
                  <a:lnTo>
                    <a:pt x="82863" y="113887"/>
                  </a:lnTo>
                  <a:lnTo>
                    <a:pt x="86114" y="130323"/>
                  </a:lnTo>
                  <a:lnTo>
                    <a:pt x="123682" y="159577"/>
                  </a:lnTo>
                  <a:lnTo>
                    <a:pt x="126370" y="160021"/>
                  </a:lnTo>
                  <a:lnTo>
                    <a:pt x="129286" y="160021"/>
                  </a:lnTo>
                  <a:lnTo>
                    <a:pt x="134574" y="161172"/>
                  </a:lnTo>
                  <a:lnTo>
                    <a:pt x="139625" y="167457"/>
                  </a:lnTo>
                  <a:lnTo>
                    <a:pt x="139625" y="173930"/>
                  </a:lnTo>
                  <a:lnTo>
                    <a:pt x="106945" y="173930"/>
                  </a:lnTo>
                  <a:lnTo>
                    <a:pt x="100749" y="173971"/>
                  </a:lnTo>
                  <a:lnTo>
                    <a:pt x="94846" y="176471"/>
                  </a:lnTo>
                  <a:lnTo>
                    <a:pt x="90364" y="181067"/>
                  </a:lnTo>
                  <a:lnTo>
                    <a:pt x="88074" y="186827"/>
                  </a:lnTo>
                  <a:lnTo>
                    <a:pt x="88114" y="193026"/>
                  </a:lnTo>
                  <a:lnTo>
                    <a:pt x="111255" y="215311"/>
                  </a:lnTo>
                  <a:lnTo>
                    <a:pt x="111255" y="236791"/>
                  </a:lnTo>
                  <a:lnTo>
                    <a:pt x="118489" y="244026"/>
                  </a:lnTo>
                  <a:lnTo>
                    <a:pt x="219267" y="244026"/>
                  </a:lnTo>
                  <a:lnTo>
                    <a:pt x="202628" y="262659"/>
                  </a:lnTo>
                  <a:lnTo>
                    <a:pt x="167658" y="282938"/>
                  </a:lnTo>
                  <a:lnTo>
                    <a:pt x="127426" y="290223"/>
                  </a:lnTo>
                  <a:close/>
                </a:path>
                <a:path w="255270" h="290829">
                  <a:moveTo>
                    <a:pt x="222204" y="242"/>
                  </a:moveTo>
                  <a:lnTo>
                    <a:pt x="218584" y="242"/>
                  </a:lnTo>
                  <a:lnTo>
                    <a:pt x="220364" y="161"/>
                  </a:lnTo>
                  <a:lnTo>
                    <a:pt x="222121" y="0"/>
                  </a:lnTo>
                  <a:lnTo>
                    <a:pt x="222204" y="242"/>
                  </a:lnTo>
                  <a:close/>
                </a:path>
                <a:path w="255270" h="290829">
                  <a:moveTo>
                    <a:pt x="252028" y="112689"/>
                  </a:moveTo>
                  <a:lnTo>
                    <a:pt x="147825" y="112689"/>
                  </a:lnTo>
                  <a:lnTo>
                    <a:pt x="154011" y="112330"/>
                  </a:lnTo>
                  <a:lnTo>
                    <a:pt x="159781" y="109524"/>
                  </a:lnTo>
                  <a:lnTo>
                    <a:pt x="164021" y="104698"/>
                  </a:lnTo>
                  <a:lnTo>
                    <a:pt x="166008" y="98827"/>
                  </a:lnTo>
                  <a:lnTo>
                    <a:pt x="165650" y="92642"/>
                  </a:lnTo>
                  <a:lnTo>
                    <a:pt x="162853" y="86872"/>
                  </a:lnTo>
                  <a:lnTo>
                    <a:pt x="157781" y="80203"/>
                  </a:lnTo>
                  <a:lnTo>
                    <a:pt x="151113" y="75253"/>
                  </a:lnTo>
                  <a:lnTo>
                    <a:pt x="143700" y="72383"/>
                  </a:lnTo>
                  <a:lnTo>
                    <a:pt x="143595" y="50923"/>
                  </a:lnTo>
                  <a:lnTo>
                    <a:pt x="136339" y="43688"/>
                  </a:lnTo>
                  <a:lnTo>
                    <a:pt x="236765" y="43688"/>
                  </a:lnTo>
                  <a:lnTo>
                    <a:pt x="245890" y="78405"/>
                  </a:lnTo>
                  <a:lnTo>
                    <a:pt x="252028" y="112689"/>
                  </a:lnTo>
                  <a:close/>
                </a:path>
                <a:path w="255270" h="290829">
                  <a:moveTo>
                    <a:pt x="219267" y="244026"/>
                  </a:moveTo>
                  <a:lnTo>
                    <a:pt x="136335" y="244026"/>
                  </a:lnTo>
                  <a:lnTo>
                    <a:pt x="143589" y="236791"/>
                  </a:lnTo>
                  <a:lnTo>
                    <a:pt x="143589" y="215311"/>
                  </a:lnTo>
                  <a:lnTo>
                    <a:pt x="155022" y="208751"/>
                  </a:lnTo>
                  <a:lnTo>
                    <a:pt x="163997" y="199212"/>
                  </a:lnTo>
                  <a:lnTo>
                    <a:pt x="169861" y="187350"/>
                  </a:lnTo>
                  <a:lnTo>
                    <a:pt x="171961" y="173823"/>
                  </a:lnTo>
                  <a:lnTo>
                    <a:pt x="168495" y="156281"/>
                  </a:lnTo>
                  <a:lnTo>
                    <a:pt x="159084" y="141683"/>
                  </a:lnTo>
                  <a:lnTo>
                    <a:pt x="145210" y="131555"/>
                  </a:lnTo>
                  <a:lnTo>
                    <a:pt x="128212" y="127406"/>
                  </a:lnTo>
                  <a:lnTo>
                    <a:pt x="126798" y="127366"/>
                  </a:lnTo>
                  <a:lnTo>
                    <a:pt x="125708" y="127204"/>
                  </a:lnTo>
                  <a:lnTo>
                    <a:pt x="124698" y="126942"/>
                  </a:lnTo>
                  <a:lnTo>
                    <a:pt x="124435" y="126820"/>
                  </a:lnTo>
                  <a:lnTo>
                    <a:pt x="124173" y="126740"/>
                  </a:lnTo>
                  <a:lnTo>
                    <a:pt x="123345" y="126376"/>
                  </a:lnTo>
                  <a:lnTo>
                    <a:pt x="122416" y="125871"/>
                  </a:lnTo>
                  <a:lnTo>
                    <a:pt x="122254" y="125750"/>
                  </a:lnTo>
                  <a:lnTo>
                    <a:pt x="122032" y="125629"/>
                  </a:lnTo>
                  <a:lnTo>
                    <a:pt x="121608" y="125306"/>
                  </a:lnTo>
                  <a:lnTo>
                    <a:pt x="120335" y="124316"/>
                  </a:lnTo>
                  <a:lnTo>
                    <a:pt x="117102" y="121163"/>
                  </a:lnTo>
                  <a:lnTo>
                    <a:pt x="115203" y="117445"/>
                  </a:lnTo>
                  <a:lnTo>
                    <a:pt x="115203" y="107161"/>
                  </a:lnTo>
                  <a:lnTo>
                    <a:pt x="120679" y="101664"/>
                  </a:lnTo>
                  <a:lnTo>
                    <a:pt x="131268" y="101664"/>
                  </a:lnTo>
                  <a:lnTo>
                    <a:pt x="134804" y="103421"/>
                  </a:lnTo>
                  <a:lnTo>
                    <a:pt x="137129" y="106473"/>
                  </a:lnTo>
                  <a:lnTo>
                    <a:pt x="141955" y="110703"/>
                  </a:lnTo>
                  <a:lnTo>
                    <a:pt x="147825" y="112689"/>
                  </a:lnTo>
                  <a:lnTo>
                    <a:pt x="252028" y="112689"/>
                  </a:lnTo>
                  <a:lnTo>
                    <a:pt x="252504" y="115353"/>
                  </a:lnTo>
                  <a:lnTo>
                    <a:pt x="254837" y="147536"/>
                  </a:lnTo>
                  <a:lnTo>
                    <a:pt x="248331" y="192592"/>
                  </a:lnTo>
                  <a:lnTo>
                    <a:pt x="230224" y="231755"/>
                  </a:lnTo>
                  <a:lnTo>
                    <a:pt x="219267" y="244026"/>
                  </a:lnTo>
                  <a:close/>
                </a:path>
                <a:path w="255270" h="290829">
                  <a:moveTo>
                    <a:pt x="121587" y="125326"/>
                  </a:moveTo>
                  <a:close/>
                </a:path>
                <a:path w="255270" h="290829">
                  <a:moveTo>
                    <a:pt x="129286" y="160021"/>
                  </a:moveTo>
                  <a:lnTo>
                    <a:pt x="127925" y="160021"/>
                  </a:lnTo>
                  <a:lnTo>
                    <a:pt x="128410" y="160001"/>
                  </a:lnTo>
                  <a:lnTo>
                    <a:pt x="128915" y="159940"/>
                  </a:lnTo>
                  <a:lnTo>
                    <a:pt x="129286" y="160021"/>
                  </a:lnTo>
                  <a:close/>
                </a:path>
                <a:path w="255270" h="290829">
                  <a:moveTo>
                    <a:pt x="134150" y="186028"/>
                  </a:moveTo>
                  <a:lnTo>
                    <a:pt x="123379" y="186028"/>
                  </a:lnTo>
                  <a:lnTo>
                    <a:pt x="119600" y="184049"/>
                  </a:lnTo>
                  <a:lnTo>
                    <a:pt x="117316" y="180694"/>
                  </a:lnTo>
                  <a:lnTo>
                    <a:pt x="112708" y="176215"/>
                  </a:lnTo>
                  <a:lnTo>
                    <a:pt x="106945" y="173930"/>
                  </a:lnTo>
                  <a:lnTo>
                    <a:pt x="139625" y="173930"/>
                  </a:lnTo>
                  <a:lnTo>
                    <a:pt x="139625" y="180553"/>
                  </a:lnTo>
                  <a:lnTo>
                    <a:pt x="134150" y="186028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15724047" y="4973089"/>
            <a:ext cx="868680" cy="873760"/>
            <a:chOff x="15724047" y="4973089"/>
            <a:chExt cx="868680" cy="87376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24047" y="5232092"/>
              <a:ext cx="188580" cy="22709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895028" y="4973090"/>
              <a:ext cx="516890" cy="320675"/>
            </a:xfrm>
            <a:custGeom>
              <a:avLst/>
              <a:gdLst/>
              <a:ahLst/>
              <a:cxnLst/>
              <a:rect l="l" t="t" r="r" b="b"/>
              <a:pathLst>
                <a:path w="516890" h="320675">
                  <a:moveTo>
                    <a:pt x="236334" y="135445"/>
                  </a:moveTo>
                  <a:lnTo>
                    <a:pt x="225742" y="82740"/>
                  </a:lnTo>
                  <a:lnTo>
                    <a:pt x="200837" y="36614"/>
                  </a:lnTo>
                  <a:lnTo>
                    <a:pt x="137045" y="1054"/>
                  </a:lnTo>
                  <a:lnTo>
                    <a:pt x="99974" y="0"/>
                  </a:lnTo>
                  <a:lnTo>
                    <a:pt x="64706" y="11112"/>
                  </a:lnTo>
                  <a:lnTo>
                    <a:pt x="28638" y="41490"/>
                  </a:lnTo>
                  <a:lnTo>
                    <a:pt x="7556" y="83007"/>
                  </a:lnTo>
                  <a:lnTo>
                    <a:pt x="0" y="130911"/>
                  </a:lnTo>
                  <a:lnTo>
                    <a:pt x="4508" y="180416"/>
                  </a:lnTo>
                  <a:lnTo>
                    <a:pt x="19646" y="226758"/>
                  </a:lnTo>
                  <a:lnTo>
                    <a:pt x="43954" y="265163"/>
                  </a:lnTo>
                  <a:lnTo>
                    <a:pt x="79133" y="294043"/>
                  </a:lnTo>
                  <a:lnTo>
                    <a:pt x="119900" y="305866"/>
                  </a:lnTo>
                  <a:lnTo>
                    <a:pt x="160820" y="300837"/>
                  </a:lnTo>
                  <a:lnTo>
                    <a:pt x="196469" y="279171"/>
                  </a:lnTo>
                  <a:lnTo>
                    <a:pt x="221386" y="241084"/>
                  </a:lnTo>
                  <a:lnTo>
                    <a:pt x="234315" y="189852"/>
                  </a:lnTo>
                  <a:lnTo>
                    <a:pt x="236334" y="135445"/>
                  </a:lnTo>
                  <a:close/>
                </a:path>
                <a:path w="516890" h="320675">
                  <a:moveTo>
                    <a:pt x="516750" y="164706"/>
                  </a:moveTo>
                  <a:lnTo>
                    <a:pt x="513969" y="123355"/>
                  </a:lnTo>
                  <a:lnTo>
                    <a:pt x="501980" y="85661"/>
                  </a:lnTo>
                  <a:lnTo>
                    <a:pt x="446849" y="31076"/>
                  </a:lnTo>
                  <a:lnTo>
                    <a:pt x="407416" y="19278"/>
                  </a:lnTo>
                  <a:lnTo>
                    <a:pt x="367118" y="22110"/>
                  </a:lnTo>
                  <a:lnTo>
                    <a:pt x="331152" y="42443"/>
                  </a:lnTo>
                  <a:lnTo>
                    <a:pt x="302818" y="79438"/>
                  </a:lnTo>
                  <a:lnTo>
                    <a:pt x="285089" y="124167"/>
                  </a:lnTo>
                  <a:lnTo>
                    <a:pt x="277647" y="172034"/>
                  </a:lnTo>
                  <a:lnTo>
                    <a:pt x="280174" y="218452"/>
                  </a:lnTo>
                  <a:lnTo>
                    <a:pt x="308356" y="284137"/>
                  </a:lnTo>
                  <a:lnTo>
                    <a:pt x="370827" y="320382"/>
                  </a:lnTo>
                  <a:lnTo>
                    <a:pt x="411746" y="320509"/>
                  </a:lnTo>
                  <a:lnTo>
                    <a:pt x="446773" y="306197"/>
                  </a:lnTo>
                  <a:lnTo>
                    <a:pt x="475322" y="280441"/>
                  </a:lnTo>
                  <a:lnTo>
                    <a:pt x="496874" y="246253"/>
                  </a:lnTo>
                  <a:lnTo>
                    <a:pt x="510870" y="206667"/>
                  </a:lnTo>
                  <a:lnTo>
                    <a:pt x="516750" y="164706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95770" y="5243278"/>
              <a:ext cx="196366" cy="22928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828759" y="5347988"/>
              <a:ext cx="643255" cy="498475"/>
            </a:xfrm>
            <a:custGeom>
              <a:avLst/>
              <a:gdLst/>
              <a:ahLst/>
              <a:cxnLst/>
              <a:rect l="l" t="t" r="r" b="b"/>
              <a:pathLst>
                <a:path w="643255" h="498475">
                  <a:moveTo>
                    <a:pt x="323567" y="498404"/>
                  </a:moveTo>
                  <a:lnTo>
                    <a:pt x="269682" y="497764"/>
                  </a:lnTo>
                  <a:lnTo>
                    <a:pt x="217680" y="493874"/>
                  </a:lnTo>
                  <a:lnTo>
                    <a:pt x="168980" y="486779"/>
                  </a:lnTo>
                  <a:lnTo>
                    <a:pt x="124999" y="476521"/>
                  </a:lnTo>
                  <a:lnTo>
                    <a:pt x="83487" y="460052"/>
                  </a:lnTo>
                  <a:lnTo>
                    <a:pt x="47666" y="434670"/>
                  </a:lnTo>
                  <a:lnTo>
                    <a:pt x="20100" y="401640"/>
                  </a:lnTo>
                  <a:lnTo>
                    <a:pt x="3356" y="362225"/>
                  </a:lnTo>
                  <a:lnTo>
                    <a:pt x="0" y="317692"/>
                  </a:lnTo>
                  <a:lnTo>
                    <a:pt x="9069" y="271216"/>
                  </a:lnTo>
                  <a:lnTo>
                    <a:pt x="24572" y="225191"/>
                  </a:lnTo>
                  <a:lnTo>
                    <a:pt x="45993" y="180668"/>
                  </a:lnTo>
                  <a:lnTo>
                    <a:pt x="72813" y="138697"/>
                  </a:lnTo>
                  <a:lnTo>
                    <a:pt x="104513" y="100329"/>
                  </a:lnTo>
                  <a:lnTo>
                    <a:pt x="140576" y="66615"/>
                  </a:lnTo>
                  <a:lnTo>
                    <a:pt x="180483" y="38606"/>
                  </a:lnTo>
                  <a:lnTo>
                    <a:pt x="223717" y="17353"/>
                  </a:lnTo>
                  <a:lnTo>
                    <a:pt x="269759" y="3907"/>
                  </a:lnTo>
                  <a:lnTo>
                    <a:pt x="317479" y="0"/>
                  </a:lnTo>
                  <a:lnTo>
                    <a:pt x="364467" y="4659"/>
                  </a:lnTo>
                  <a:lnTo>
                    <a:pt x="409950" y="17070"/>
                  </a:lnTo>
                  <a:lnTo>
                    <a:pt x="453155" y="36420"/>
                  </a:lnTo>
                  <a:lnTo>
                    <a:pt x="493308" y="61893"/>
                  </a:lnTo>
                  <a:lnTo>
                    <a:pt x="523524" y="87496"/>
                  </a:lnTo>
                  <a:lnTo>
                    <a:pt x="267448" y="87496"/>
                  </a:lnTo>
                  <a:lnTo>
                    <a:pt x="267448" y="195346"/>
                  </a:lnTo>
                  <a:lnTo>
                    <a:pt x="159598" y="195346"/>
                  </a:lnTo>
                  <a:lnTo>
                    <a:pt x="159598" y="303195"/>
                  </a:lnTo>
                  <a:lnTo>
                    <a:pt x="267448" y="303195"/>
                  </a:lnTo>
                  <a:lnTo>
                    <a:pt x="267448" y="411044"/>
                  </a:lnTo>
                  <a:lnTo>
                    <a:pt x="616684" y="411044"/>
                  </a:lnTo>
                  <a:lnTo>
                    <a:pt x="607355" y="424394"/>
                  </a:lnTo>
                  <a:lnTo>
                    <a:pt x="571592" y="451356"/>
                  </a:lnTo>
                  <a:lnTo>
                    <a:pt x="529568" y="467610"/>
                  </a:lnTo>
                  <a:lnTo>
                    <a:pt x="482335" y="480398"/>
                  </a:lnTo>
                  <a:lnTo>
                    <a:pt x="431312" y="489765"/>
                  </a:lnTo>
                  <a:lnTo>
                    <a:pt x="377916" y="495753"/>
                  </a:lnTo>
                  <a:lnTo>
                    <a:pt x="323567" y="498404"/>
                  </a:lnTo>
                  <a:close/>
                </a:path>
                <a:path w="643255" h="498475">
                  <a:moveTo>
                    <a:pt x="616684" y="411044"/>
                  </a:moveTo>
                  <a:lnTo>
                    <a:pt x="375297" y="411044"/>
                  </a:lnTo>
                  <a:lnTo>
                    <a:pt x="375297" y="303195"/>
                  </a:lnTo>
                  <a:lnTo>
                    <a:pt x="483146" y="303195"/>
                  </a:lnTo>
                  <a:lnTo>
                    <a:pt x="483146" y="195346"/>
                  </a:lnTo>
                  <a:lnTo>
                    <a:pt x="375297" y="195346"/>
                  </a:lnTo>
                  <a:lnTo>
                    <a:pt x="375297" y="87496"/>
                  </a:lnTo>
                  <a:lnTo>
                    <a:pt x="523524" y="87496"/>
                  </a:lnTo>
                  <a:lnTo>
                    <a:pt x="529636" y="92675"/>
                  </a:lnTo>
                  <a:lnTo>
                    <a:pt x="561366" y="127952"/>
                  </a:lnTo>
                  <a:lnTo>
                    <a:pt x="584023" y="159779"/>
                  </a:lnTo>
                  <a:lnTo>
                    <a:pt x="605144" y="195902"/>
                  </a:lnTo>
                  <a:lnTo>
                    <a:pt x="623082" y="234921"/>
                  </a:lnTo>
                  <a:lnTo>
                    <a:pt x="636190" y="275433"/>
                  </a:lnTo>
                  <a:lnTo>
                    <a:pt x="642819" y="316038"/>
                  </a:lnTo>
                  <a:lnTo>
                    <a:pt x="641321" y="355334"/>
                  </a:lnTo>
                  <a:lnTo>
                    <a:pt x="630049" y="391920"/>
                  </a:lnTo>
                  <a:lnTo>
                    <a:pt x="616684" y="411044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6653" y="5616945"/>
            <a:ext cx="2131060" cy="783590"/>
          </a:xfrm>
          <a:custGeom>
            <a:avLst/>
            <a:gdLst/>
            <a:ahLst/>
            <a:cxnLst/>
            <a:rect l="l" t="t" r="r" b="b"/>
            <a:pathLst>
              <a:path w="2131060" h="783589">
                <a:moveTo>
                  <a:pt x="1739427" y="783173"/>
                </a:moveTo>
                <a:lnTo>
                  <a:pt x="391579" y="783173"/>
                </a:lnTo>
                <a:lnTo>
                  <a:pt x="340115" y="779778"/>
                </a:lnTo>
                <a:lnTo>
                  <a:pt x="289961" y="769758"/>
                </a:lnTo>
                <a:lnTo>
                  <a:pt x="241733" y="753366"/>
                </a:lnTo>
                <a:lnTo>
                  <a:pt x="196040" y="730854"/>
                </a:lnTo>
                <a:lnTo>
                  <a:pt x="153490" y="702475"/>
                </a:lnTo>
                <a:lnTo>
                  <a:pt x="114693" y="668480"/>
                </a:lnTo>
                <a:lnTo>
                  <a:pt x="80698" y="629683"/>
                </a:lnTo>
                <a:lnTo>
                  <a:pt x="52319" y="587133"/>
                </a:lnTo>
                <a:lnTo>
                  <a:pt x="29807" y="541440"/>
                </a:lnTo>
                <a:lnTo>
                  <a:pt x="13415" y="493213"/>
                </a:lnTo>
                <a:lnTo>
                  <a:pt x="3396" y="443058"/>
                </a:lnTo>
                <a:lnTo>
                  <a:pt x="0" y="391586"/>
                </a:lnTo>
                <a:lnTo>
                  <a:pt x="3396" y="340115"/>
                </a:lnTo>
                <a:lnTo>
                  <a:pt x="13415" y="289961"/>
                </a:lnTo>
                <a:lnTo>
                  <a:pt x="29807" y="241733"/>
                </a:lnTo>
                <a:lnTo>
                  <a:pt x="52319" y="196040"/>
                </a:lnTo>
                <a:lnTo>
                  <a:pt x="80698" y="153490"/>
                </a:lnTo>
                <a:lnTo>
                  <a:pt x="114693" y="114693"/>
                </a:lnTo>
                <a:lnTo>
                  <a:pt x="153490" y="80698"/>
                </a:lnTo>
                <a:lnTo>
                  <a:pt x="196040" y="52319"/>
                </a:lnTo>
                <a:lnTo>
                  <a:pt x="241733" y="29807"/>
                </a:lnTo>
                <a:lnTo>
                  <a:pt x="289961" y="13415"/>
                </a:lnTo>
                <a:lnTo>
                  <a:pt x="340115" y="3396"/>
                </a:lnTo>
                <a:lnTo>
                  <a:pt x="391586" y="0"/>
                </a:lnTo>
                <a:lnTo>
                  <a:pt x="1739420" y="0"/>
                </a:lnTo>
                <a:lnTo>
                  <a:pt x="1790891" y="3396"/>
                </a:lnTo>
                <a:lnTo>
                  <a:pt x="1841046" y="13415"/>
                </a:lnTo>
                <a:lnTo>
                  <a:pt x="1889274" y="29807"/>
                </a:lnTo>
                <a:lnTo>
                  <a:pt x="1934967" y="52319"/>
                </a:lnTo>
                <a:lnTo>
                  <a:pt x="1977516" y="80698"/>
                </a:lnTo>
                <a:lnTo>
                  <a:pt x="2016314" y="114693"/>
                </a:lnTo>
                <a:lnTo>
                  <a:pt x="2050308" y="153490"/>
                </a:lnTo>
                <a:lnTo>
                  <a:pt x="2078687" y="196040"/>
                </a:lnTo>
                <a:lnTo>
                  <a:pt x="2101199" y="241733"/>
                </a:lnTo>
                <a:lnTo>
                  <a:pt x="2117591" y="289961"/>
                </a:lnTo>
                <a:lnTo>
                  <a:pt x="2127611" y="340115"/>
                </a:lnTo>
                <a:lnTo>
                  <a:pt x="2131007" y="391586"/>
                </a:lnTo>
                <a:lnTo>
                  <a:pt x="2127611" y="443058"/>
                </a:lnTo>
                <a:lnTo>
                  <a:pt x="2117591" y="493213"/>
                </a:lnTo>
                <a:lnTo>
                  <a:pt x="2101199" y="541440"/>
                </a:lnTo>
                <a:lnTo>
                  <a:pt x="2078687" y="587133"/>
                </a:lnTo>
                <a:lnTo>
                  <a:pt x="2050308" y="629683"/>
                </a:lnTo>
                <a:lnTo>
                  <a:pt x="2016314" y="668480"/>
                </a:lnTo>
                <a:lnTo>
                  <a:pt x="1977516" y="702475"/>
                </a:lnTo>
                <a:lnTo>
                  <a:pt x="1934967" y="730854"/>
                </a:lnTo>
                <a:lnTo>
                  <a:pt x="1889274" y="753366"/>
                </a:lnTo>
                <a:lnTo>
                  <a:pt x="1841046" y="769758"/>
                </a:lnTo>
                <a:lnTo>
                  <a:pt x="1790891" y="779778"/>
                </a:lnTo>
                <a:lnTo>
                  <a:pt x="1739427" y="783173"/>
                </a:lnTo>
                <a:close/>
              </a:path>
            </a:pathLst>
          </a:custGeom>
          <a:solidFill>
            <a:srgbClr val="4E81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18661" y="6311948"/>
            <a:ext cx="2131060" cy="783590"/>
          </a:xfrm>
          <a:custGeom>
            <a:avLst/>
            <a:gdLst/>
            <a:ahLst/>
            <a:cxnLst/>
            <a:rect l="l" t="t" r="r" b="b"/>
            <a:pathLst>
              <a:path w="2131059" h="783590">
                <a:moveTo>
                  <a:pt x="1739420" y="783173"/>
                </a:moveTo>
                <a:lnTo>
                  <a:pt x="391586" y="783173"/>
                </a:lnTo>
                <a:lnTo>
                  <a:pt x="340115" y="779777"/>
                </a:lnTo>
                <a:lnTo>
                  <a:pt x="289960" y="769757"/>
                </a:lnTo>
                <a:lnTo>
                  <a:pt x="241733" y="753365"/>
                </a:lnTo>
                <a:lnTo>
                  <a:pt x="196039" y="730854"/>
                </a:lnTo>
                <a:lnTo>
                  <a:pt x="153490" y="702475"/>
                </a:lnTo>
                <a:lnTo>
                  <a:pt x="114693" y="668480"/>
                </a:lnTo>
                <a:lnTo>
                  <a:pt x="80698" y="629683"/>
                </a:lnTo>
                <a:lnTo>
                  <a:pt x="52319" y="587133"/>
                </a:lnTo>
                <a:lnTo>
                  <a:pt x="29807" y="541440"/>
                </a:lnTo>
                <a:lnTo>
                  <a:pt x="13415" y="493212"/>
                </a:lnTo>
                <a:lnTo>
                  <a:pt x="3396" y="443058"/>
                </a:lnTo>
                <a:lnTo>
                  <a:pt x="0" y="391586"/>
                </a:lnTo>
                <a:lnTo>
                  <a:pt x="3396" y="340115"/>
                </a:lnTo>
                <a:lnTo>
                  <a:pt x="13415" y="289960"/>
                </a:lnTo>
                <a:lnTo>
                  <a:pt x="29807" y="241732"/>
                </a:lnTo>
                <a:lnTo>
                  <a:pt x="52319" y="196039"/>
                </a:lnTo>
                <a:lnTo>
                  <a:pt x="80698" y="153490"/>
                </a:lnTo>
                <a:lnTo>
                  <a:pt x="114693" y="114692"/>
                </a:lnTo>
                <a:lnTo>
                  <a:pt x="153490" y="80698"/>
                </a:lnTo>
                <a:lnTo>
                  <a:pt x="196039" y="52319"/>
                </a:lnTo>
                <a:lnTo>
                  <a:pt x="241733" y="29807"/>
                </a:lnTo>
                <a:lnTo>
                  <a:pt x="289960" y="13415"/>
                </a:lnTo>
                <a:lnTo>
                  <a:pt x="340115" y="3395"/>
                </a:lnTo>
                <a:lnTo>
                  <a:pt x="391585" y="0"/>
                </a:lnTo>
                <a:lnTo>
                  <a:pt x="1739421" y="0"/>
                </a:lnTo>
                <a:lnTo>
                  <a:pt x="1790892" y="3395"/>
                </a:lnTo>
                <a:lnTo>
                  <a:pt x="1841046" y="13415"/>
                </a:lnTo>
                <a:lnTo>
                  <a:pt x="1889274" y="29807"/>
                </a:lnTo>
                <a:lnTo>
                  <a:pt x="1934967" y="52319"/>
                </a:lnTo>
                <a:lnTo>
                  <a:pt x="1977517" y="80698"/>
                </a:lnTo>
                <a:lnTo>
                  <a:pt x="2016314" y="114692"/>
                </a:lnTo>
                <a:lnTo>
                  <a:pt x="2050308" y="153490"/>
                </a:lnTo>
                <a:lnTo>
                  <a:pt x="2078687" y="196039"/>
                </a:lnTo>
                <a:lnTo>
                  <a:pt x="2101199" y="241732"/>
                </a:lnTo>
                <a:lnTo>
                  <a:pt x="2117591" y="289960"/>
                </a:lnTo>
                <a:lnTo>
                  <a:pt x="2127611" y="340115"/>
                </a:lnTo>
                <a:lnTo>
                  <a:pt x="2131007" y="391586"/>
                </a:lnTo>
                <a:lnTo>
                  <a:pt x="2127611" y="443058"/>
                </a:lnTo>
                <a:lnTo>
                  <a:pt x="2117591" y="493212"/>
                </a:lnTo>
                <a:lnTo>
                  <a:pt x="2101199" y="541440"/>
                </a:lnTo>
                <a:lnTo>
                  <a:pt x="2078687" y="587133"/>
                </a:lnTo>
                <a:lnTo>
                  <a:pt x="2050308" y="629683"/>
                </a:lnTo>
                <a:lnTo>
                  <a:pt x="2016314" y="668480"/>
                </a:lnTo>
                <a:lnTo>
                  <a:pt x="1977517" y="702475"/>
                </a:lnTo>
                <a:lnTo>
                  <a:pt x="1934967" y="730854"/>
                </a:lnTo>
                <a:lnTo>
                  <a:pt x="1889274" y="753365"/>
                </a:lnTo>
                <a:lnTo>
                  <a:pt x="1841046" y="769757"/>
                </a:lnTo>
                <a:lnTo>
                  <a:pt x="1790892" y="779777"/>
                </a:lnTo>
                <a:lnTo>
                  <a:pt x="1739420" y="783173"/>
                </a:lnTo>
                <a:close/>
              </a:path>
            </a:pathLst>
          </a:custGeom>
          <a:solidFill>
            <a:srgbClr val="4E81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38913" y="4063525"/>
            <a:ext cx="2131060" cy="783590"/>
          </a:xfrm>
          <a:custGeom>
            <a:avLst/>
            <a:gdLst/>
            <a:ahLst/>
            <a:cxnLst/>
            <a:rect l="l" t="t" r="r" b="b"/>
            <a:pathLst>
              <a:path w="2131059" h="783589">
                <a:moveTo>
                  <a:pt x="1739425" y="783173"/>
                </a:moveTo>
                <a:lnTo>
                  <a:pt x="391582" y="783173"/>
                </a:lnTo>
                <a:lnTo>
                  <a:pt x="340115" y="779778"/>
                </a:lnTo>
                <a:lnTo>
                  <a:pt x="289961" y="769758"/>
                </a:lnTo>
                <a:lnTo>
                  <a:pt x="241733" y="753366"/>
                </a:lnTo>
                <a:lnTo>
                  <a:pt x="196040" y="730854"/>
                </a:lnTo>
                <a:lnTo>
                  <a:pt x="153490" y="702475"/>
                </a:lnTo>
                <a:lnTo>
                  <a:pt x="114692" y="668480"/>
                </a:lnTo>
                <a:lnTo>
                  <a:pt x="80698" y="629683"/>
                </a:lnTo>
                <a:lnTo>
                  <a:pt x="52319" y="587133"/>
                </a:lnTo>
                <a:lnTo>
                  <a:pt x="29807" y="541440"/>
                </a:lnTo>
                <a:lnTo>
                  <a:pt x="13416" y="493212"/>
                </a:lnTo>
                <a:lnTo>
                  <a:pt x="3396" y="443058"/>
                </a:lnTo>
                <a:lnTo>
                  <a:pt x="0" y="391586"/>
                </a:lnTo>
                <a:lnTo>
                  <a:pt x="3396" y="340115"/>
                </a:lnTo>
                <a:lnTo>
                  <a:pt x="13416" y="289961"/>
                </a:lnTo>
                <a:lnTo>
                  <a:pt x="29807" y="241733"/>
                </a:lnTo>
                <a:lnTo>
                  <a:pt x="52319" y="196040"/>
                </a:lnTo>
                <a:lnTo>
                  <a:pt x="80698" y="153490"/>
                </a:lnTo>
                <a:lnTo>
                  <a:pt x="114692" y="114693"/>
                </a:lnTo>
                <a:lnTo>
                  <a:pt x="153490" y="80698"/>
                </a:lnTo>
                <a:lnTo>
                  <a:pt x="196040" y="52319"/>
                </a:lnTo>
                <a:lnTo>
                  <a:pt x="241733" y="29807"/>
                </a:lnTo>
                <a:lnTo>
                  <a:pt x="289961" y="13415"/>
                </a:lnTo>
                <a:lnTo>
                  <a:pt x="340115" y="3396"/>
                </a:lnTo>
                <a:lnTo>
                  <a:pt x="391586" y="0"/>
                </a:lnTo>
                <a:lnTo>
                  <a:pt x="1739420" y="0"/>
                </a:lnTo>
                <a:lnTo>
                  <a:pt x="1790892" y="3396"/>
                </a:lnTo>
                <a:lnTo>
                  <a:pt x="1841046" y="13415"/>
                </a:lnTo>
                <a:lnTo>
                  <a:pt x="1889274" y="29807"/>
                </a:lnTo>
                <a:lnTo>
                  <a:pt x="1934967" y="52319"/>
                </a:lnTo>
                <a:lnTo>
                  <a:pt x="1977517" y="80698"/>
                </a:lnTo>
                <a:lnTo>
                  <a:pt x="2016314" y="114693"/>
                </a:lnTo>
                <a:lnTo>
                  <a:pt x="2050309" y="153490"/>
                </a:lnTo>
                <a:lnTo>
                  <a:pt x="2078688" y="196040"/>
                </a:lnTo>
                <a:lnTo>
                  <a:pt x="2101199" y="241733"/>
                </a:lnTo>
                <a:lnTo>
                  <a:pt x="2117591" y="289961"/>
                </a:lnTo>
                <a:lnTo>
                  <a:pt x="2127611" y="340115"/>
                </a:lnTo>
                <a:lnTo>
                  <a:pt x="2131007" y="391586"/>
                </a:lnTo>
                <a:lnTo>
                  <a:pt x="2127611" y="443058"/>
                </a:lnTo>
                <a:lnTo>
                  <a:pt x="2117591" y="493212"/>
                </a:lnTo>
                <a:lnTo>
                  <a:pt x="2101199" y="541440"/>
                </a:lnTo>
                <a:lnTo>
                  <a:pt x="2078688" y="587133"/>
                </a:lnTo>
                <a:lnTo>
                  <a:pt x="2050309" y="629683"/>
                </a:lnTo>
                <a:lnTo>
                  <a:pt x="2016314" y="668480"/>
                </a:lnTo>
                <a:lnTo>
                  <a:pt x="1977517" y="702475"/>
                </a:lnTo>
                <a:lnTo>
                  <a:pt x="1934967" y="730854"/>
                </a:lnTo>
                <a:lnTo>
                  <a:pt x="1889274" y="753366"/>
                </a:lnTo>
                <a:lnTo>
                  <a:pt x="1841046" y="769758"/>
                </a:lnTo>
                <a:lnTo>
                  <a:pt x="1790892" y="779778"/>
                </a:lnTo>
                <a:lnTo>
                  <a:pt x="1739425" y="783173"/>
                </a:lnTo>
                <a:close/>
              </a:path>
            </a:pathLst>
          </a:custGeom>
          <a:solidFill>
            <a:srgbClr val="4E81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348765" y="1762090"/>
            <a:ext cx="2131060" cy="783590"/>
          </a:xfrm>
          <a:custGeom>
            <a:avLst/>
            <a:gdLst/>
            <a:ahLst/>
            <a:cxnLst/>
            <a:rect l="l" t="t" r="r" b="b"/>
            <a:pathLst>
              <a:path w="2131059" h="783589">
                <a:moveTo>
                  <a:pt x="1739419" y="783173"/>
                </a:moveTo>
                <a:lnTo>
                  <a:pt x="391587" y="783173"/>
                </a:lnTo>
                <a:lnTo>
                  <a:pt x="340115" y="779777"/>
                </a:lnTo>
                <a:lnTo>
                  <a:pt x="289961" y="769757"/>
                </a:lnTo>
                <a:lnTo>
                  <a:pt x="241733" y="753365"/>
                </a:lnTo>
                <a:lnTo>
                  <a:pt x="196040" y="730854"/>
                </a:lnTo>
                <a:lnTo>
                  <a:pt x="153490" y="702475"/>
                </a:lnTo>
                <a:lnTo>
                  <a:pt x="114692" y="668480"/>
                </a:lnTo>
                <a:lnTo>
                  <a:pt x="80697" y="629683"/>
                </a:lnTo>
                <a:lnTo>
                  <a:pt x="52318" y="587133"/>
                </a:lnTo>
                <a:lnTo>
                  <a:pt x="29807" y="541440"/>
                </a:lnTo>
                <a:lnTo>
                  <a:pt x="13415" y="493212"/>
                </a:lnTo>
                <a:lnTo>
                  <a:pt x="3395" y="443058"/>
                </a:lnTo>
                <a:lnTo>
                  <a:pt x="0" y="391594"/>
                </a:lnTo>
                <a:lnTo>
                  <a:pt x="3395" y="340114"/>
                </a:lnTo>
                <a:lnTo>
                  <a:pt x="13415" y="289960"/>
                </a:lnTo>
                <a:lnTo>
                  <a:pt x="29807" y="241732"/>
                </a:lnTo>
                <a:lnTo>
                  <a:pt x="52318" y="196039"/>
                </a:lnTo>
                <a:lnTo>
                  <a:pt x="80697" y="153490"/>
                </a:lnTo>
                <a:lnTo>
                  <a:pt x="114692" y="114692"/>
                </a:lnTo>
                <a:lnTo>
                  <a:pt x="153490" y="80698"/>
                </a:lnTo>
                <a:lnTo>
                  <a:pt x="196040" y="52319"/>
                </a:lnTo>
                <a:lnTo>
                  <a:pt x="241733" y="29807"/>
                </a:lnTo>
                <a:lnTo>
                  <a:pt x="289961" y="13415"/>
                </a:lnTo>
                <a:lnTo>
                  <a:pt x="340115" y="3395"/>
                </a:lnTo>
                <a:lnTo>
                  <a:pt x="391583" y="0"/>
                </a:lnTo>
                <a:lnTo>
                  <a:pt x="1739422" y="0"/>
                </a:lnTo>
                <a:lnTo>
                  <a:pt x="1790891" y="3395"/>
                </a:lnTo>
                <a:lnTo>
                  <a:pt x="1841045" y="13415"/>
                </a:lnTo>
                <a:lnTo>
                  <a:pt x="1889273" y="29807"/>
                </a:lnTo>
                <a:lnTo>
                  <a:pt x="1934966" y="52319"/>
                </a:lnTo>
                <a:lnTo>
                  <a:pt x="1977516" y="80698"/>
                </a:lnTo>
                <a:lnTo>
                  <a:pt x="2016313" y="114692"/>
                </a:lnTo>
                <a:lnTo>
                  <a:pt x="2050308" y="153490"/>
                </a:lnTo>
                <a:lnTo>
                  <a:pt x="2078687" y="196039"/>
                </a:lnTo>
                <a:lnTo>
                  <a:pt x="2101199" y="241732"/>
                </a:lnTo>
                <a:lnTo>
                  <a:pt x="2117590" y="289960"/>
                </a:lnTo>
                <a:lnTo>
                  <a:pt x="2127610" y="340114"/>
                </a:lnTo>
                <a:lnTo>
                  <a:pt x="2131006" y="391578"/>
                </a:lnTo>
                <a:lnTo>
                  <a:pt x="2127610" y="443058"/>
                </a:lnTo>
                <a:lnTo>
                  <a:pt x="2117590" y="493212"/>
                </a:lnTo>
                <a:lnTo>
                  <a:pt x="2101199" y="541440"/>
                </a:lnTo>
                <a:lnTo>
                  <a:pt x="2078687" y="587133"/>
                </a:lnTo>
                <a:lnTo>
                  <a:pt x="2050308" y="629683"/>
                </a:lnTo>
                <a:lnTo>
                  <a:pt x="2016313" y="668480"/>
                </a:lnTo>
                <a:lnTo>
                  <a:pt x="1977516" y="702475"/>
                </a:lnTo>
                <a:lnTo>
                  <a:pt x="1934966" y="730854"/>
                </a:lnTo>
                <a:lnTo>
                  <a:pt x="1889273" y="753365"/>
                </a:lnTo>
                <a:lnTo>
                  <a:pt x="1841045" y="769757"/>
                </a:lnTo>
                <a:lnTo>
                  <a:pt x="1790891" y="779777"/>
                </a:lnTo>
                <a:lnTo>
                  <a:pt x="1739419" y="783173"/>
                </a:lnTo>
                <a:close/>
              </a:path>
            </a:pathLst>
          </a:custGeom>
          <a:solidFill>
            <a:srgbClr val="4E81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31236" y="8415375"/>
            <a:ext cx="2093595" cy="617855"/>
          </a:xfrm>
          <a:custGeom>
            <a:avLst/>
            <a:gdLst/>
            <a:ahLst/>
            <a:cxnLst/>
            <a:rect l="l" t="t" r="r" b="b"/>
            <a:pathLst>
              <a:path w="2093595" h="617854">
                <a:moveTo>
                  <a:pt x="181991" y="300342"/>
                </a:moveTo>
                <a:lnTo>
                  <a:pt x="179920" y="298056"/>
                </a:lnTo>
                <a:lnTo>
                  <a:pt x="177634" y="295821"/>
                </a:lnTo>
                <a:lnTo>
                  <a:pt x="173050" y="296468"/>
                </a:lnTo>
                <a:lnTo>
                  <a:pt x="176123" y="298602"/>
                </a:lnTo>
                <a:lnTo>
                  <a:pt x="179019" y="299466"/>
                </a:lnTo>
                <a:lnTo>
                  <a:pt x="181991" y="300342"/>
                </a:lnTo>
                <a:close/>
              </a:path>
              <a:path w="2093595" h="617854">
                <a:moveTo>
                  <a:pt x="312940" y="408838"/>
                </a:moveTo>
                <a:lnTo>
                  <a:pt x="311632" y="407962"/>
                </a:lnTo>
                <a:lnTo>
                  <a:pt x="312166" y="408952"/>
                </a:lnTo>
                <a:lnTo>
                  <a:pt x="312940" y="408838"/>
                </a:lnTo>
                <a:close/>
              </a:path>
              <a:path w="2093595" h="617854">
                <a:moveTo>
                  <a:pt x="936256" y="517182"/>
                </a:moveTo>
                <a:lnTo>
                  <a:pt x="934377" y="516166"/>
                </a:lnTo>
                <a:lnTo>
                  <a:pt x="932662" y="516407"/>
                </a:lnTo>
                <a:lnTo>
                  <a:pt x="931062" y="517918"/>
                </a:lnTo>
                <a:lnTo>
                  <a:pt x="936256" y="517182"/>
                </a:lnTo>
                <a:close/>
              </a:path>
              <a:path w="2093595" h="617854">
                <a:moveTo>
                  <a:pt x="949134" y="515366"/>
                </a:moveTo>
                <a:lnTo>
                  <a:pt x="945832" y="513270"/>
                </a:lnTo>
                <a:lnTo>
                  <a:pt x="936256" y="517182"/>
                </a:lnTo>
                <a:lnTo>
                  <a:pt x="949134" y="515366"/>
                </a:lnTo>
                <a:close/>
              </a:path>
              <a:path w="2093595" h="617854">
                <a:moveTo>
                  <a:pt x="1870570" y="35306"/>
                </a:moveTo>
                <a:lnTo>
                  <a:pt x="1864360" y="34899"/>
                </a:lnTo>
                <a:lnTo>
                  <a:pt x="1858403" y="37020"/>
                </a:lnTo>
                <a:lnTo>
                  <a:pt x="1870570" y="35306"/>
                </a:lnTo>
                <a:close/>
              </a:path>
              <a:path w="2093595" h="617854">
                <a:moveTo>
                  <a:pt x="2093163" y="110375"/>
                </a:moveTo>
                <a:lnTo>
                  <a:pt x="2064893" y="59207"/>
                </a:lnTo>
                <a:lnTo>
                  <a:pt x="2037321" y="29756"/>
                </a:lnTo>
                <a:lnTo>
                  <a:pt x="2029358" y="23177"/>
                </a:lnTo>
                <a:lnTo>
                  <a:pt x="2023999" y="23939"/>
                </a:lnTo>
                <a:lnTo>
                  <a:pt x="2016671" y="17272"/>
                </a:lnTo>
                <a:lnTo>
                  <a:pt x="2013839" y="16383"/>
                </a:lnTo>
                <a:lnTo>
                  <a:pt x="2008187" y="14617"/>
                </a:lnTo>
                <a:lnTo>
                  <a:pt x="1998992" y="14630"/>
                </a:lnTo>
                <a:lnTo>
                  <a:pt x="1961172" y="19964"/>
                </a:lnTo>
                <a:lnTo>
                  <a:pt x="1876780" y="35712"/>
                </a:lnTo>
                <a:lnTo>
                  <a:pt x="1870570" y="35306"/>
                </a:lnTo>
                <a:lnTo>
                  <a:pt x="1852244" y="37896"/>
                </a:lnTo>
                <a:lnTo>
                  <a:pt x="1849107" y="37045"/>
                </a:lnTo>
                <a:lnTo>
                  <a:pt x="1845983" y="36207"/>
                </a:lnTo>
                <a:lnTo>
                  <a:pt x="1833778" y="37934"/>
                </a:lnTo>
                <a:lnTo>
                  <a:pt x="1827784" y="40055"/>
                </a:lnTo>
                <a:lnTo>
                  <a:pt x="1824951" y="37896"/>
                </a:lnTo>
                <a:lnTo>
                  <a:pt x="1822119" y="35725"/>
                </a:lnTo>
                <a:lnTo>
                  <a:pt x="1816265" y="39116"/>
                </a:lnTo>
                <a:lnTo>
                  <a:pt x="1810423" y="38658"/>
                </a:lnTo>
                <a:lnTo>
                  <a:pt x="1763623" y="37566"/>
                </a:lnTo>
                <a:lnTo>
                  <a:pt x="1717078" y="33870"/>
                </a:lnTo>
                <a:lnTo>
                  <a:pt x="1671027" y="28816"/>
                </a:lnTo>
                <a:lnTo>
                  <a:pt x="1625168" y="19888"/>
                </a:lnTo>
                <a:lnTo>
                  <a:pt x="1579740" y="8343"/>
                </a:lnTo>
                <a:lnTo>
                  <a:pt x="1574038" y="6578"/>
                </a:lnTo>
                <a:lnTo>
                  <a:pt x="1568170" y="4838"/>
                </a:lnTo>
                <a:lnTo>
                  <a:pt x="1562557" y="4343"/>
                </a:lnTo>
                <a:lnTo>
                  <a:pt x="1555775" y="2743"/>
                </a:lnTo>
                <a:lnTo>
                  <a:pt x="1547952" y="0"/>
                </a:lnTo>
                <a:lnTo>
                  <a:pt x="1540548" y="12585"/>
                </a:lnTo>
                <a:lnTo>
                  <a:pt x="1542694" y="19977"/>
                </a:lnTo>
                <a:lnTo>
                  <a:pt x="1546644" y="23266"/>
                </a:lnTo>
                <a:lnTo>
                  <a:pt x="1557845" y="35801"/>
                </a:lnTo>
                <a:lnTo>
                  <a:pt x="1566646" y="49949"/>
                </a:lnTo>
                <a:lnTo>
                  <a:pt x="1575092" y="64147"/>
                </a:lnTo>
                <a:lnTo>
                  <a:pt x="1585201" y="76822"/>
                </a:lnTo>
                <a:lnTo>
                  <a:pt x="1654619" y="105511"/>
                </a:lnTo>
                <a:lnTo>
                  <a:pt x="1699285" y="118452"/>
                </a:lnTo>
                <a:lnTo>
                  <a:pt x="1744345" y="127495"/>
                </a:lnTo>
                <a:lnTo>
                  <a:pt x="1789874" y="133896"/>
                </a:lnTo>
                <a:lnTo>
                  <a:pt x="1835962" y="138950"/>
                </a:lnTo>
                <a:lnTo>
                  <a:pt x="1842808" y="139268"/>
                </a:lnTo>
                <a:lnTo>
                  <a:pt x="1849869" y="138264"/>
                </a:lnTo>
                <a:lnTo>
                  <a:pt x="1864017" y="142684"/>
                </a:lnTo>
                <a:lnTo>
                  <a:pt x="1862886" y="149263"/>
                </a:lnTo>
                <a:lnTo>
                  <a:pt x="1860029" y="154787"/>
                </a:lnTo>
                <a:lnTo>
                  <a:pt x="1852091" y="154622"/>
                </a:lnTo>
                <a:lnTo>
                  <a:pt x="1847113" y="159181"/>
                </a:lnTo>
                <a:lnTo>
                  <a:pt x="1844433" y="165963"/>
                </a:lnTo>
                <a:lnTo>
                  <a:pt x="1837220" y="166979"/>
                </a:lnTo>
                <a:lnTo>
                  <a:pt x="1830412" y="169227"/>
                </a:lnTo>
                <a:lnTo>
                  <a:pt x="1827834" y="177279"/>
                </a:lnTo>
                <a:lnTo>
                  <a:pt x="1824888" y="177698"/>
                </a:lnTo>
                <a:lnTo>
                  <a:pt x="1824697" y="180289"/>
                </a:lnTo>
                <a:lnTo>
                  <a:pt x="1817801" y="181267"/>
                </a:lnTo>
                <a:lnTo>
                  <a:pt x="1811616" y="183426"/>
                </a:lnTo>
                <a:lnTo>
                  <a:pt x="1808772" y="190233"/>
                </a:lnTo>
                <a:lnTo>
                  <a:pt x="1804301" y="192151"/>
                </a:lnTo>
                <a:lnTo>
                  <a:pt x="1799590" y="194094"/>
                </a:lnTo>
                <a:lnTo>
                  <a:pt x="1762188" y="218605"/>
                </a:lnTo>
                <a:lnTo>
                  <a:pt x="1661871" y="282765"/>
                </a:lnTo>
                <a:lnTo>
                  <a:pt x="1538262" y="356628"/>
                </a:lnTo>
                <a:lnTo>
                  <a:pt x="1511960" y="368033"/>
                </a:lnTo>
                <a:lnTo>
                  <a:pt x="1503489" y="373075"/>
                </a:lnTo>
                <a:lnTo>
                  <a:pt x="1455508" y="395236"/>
                </a:lnTo>
                <a:lnTo>
                  <a:pt x="1357795" y="434657"/>
                </a:lnTo>
                <a:lnTo>
                  <a:pt x="1307871" y="450684"/>
                </a:lnTo>
                <a:lnTo>
                  <a:pt x="1257388" y="465493"/>
                </a:lnTo>
                <a:lnTo>
                  <a:pt x="1206360" y="479107"/>
                </a:lnTo>
                <a:lnTo>
                  <a:pt x="1089152" y="500761"/>
                </a:lnTo>
                <a:lnTo>
                  <a:pt x="1056347" y="505383"/>
                </a:lnTo>
                <a:lnTo>
                  <a:pt x="1023708" y="511263"/>
                </a:lnTo>
                <a:lnTo>
                  <a:pt x="1020394" y="510451"/>
                </a:lnTo>
                <a:lnTo>
                  <a:pt x="1017092" y="509638"/>
                </a:lnTo>
                <a:lnTo>
                  <a:pt x="1004354" y="511429"/>
                </a:lnTo>
                <a:lnTo>
                  <a:pt x="998093" y="513600"/>
                </a:lnTo>
                <a:lnTo>
                  <a:pt x="994943" y="512762"/>
                </a:lnTo>
                <a:lnTo>
                  <a:pt x="991806" y="511924"/>
                </a:lnTo>
                <a:lnTo>
                  <a:pt x="979678" y="513626"/>
                </a:lnTo>
                <a:lnTo>
                  <a:pt x="973709" y="515759"/>
                </a:lnTo>
                <a:lnTo>
                  <a:pt x="969784" y="513740"/>
                </a:lnTo>
                <a:lnTo>
                  <a:pt x="965860" y="511733"/>
                </a:lnTo>
                <a:lnTo>
                  <a:pt x="958481" y="515340"/>
                </a:lnTo>
                <a:lnTo>
                  <a:pt x="950785" y="516420"/>
                </a:lnTo>
                <a:lnTo>
                  <a:pt x="949134" y="515366"/>
                </a:lnTo>
                <a:lnTo>
                  <a:pt x="931062" y="517918"/>
                </a:lnTo>
                <a:lnTo>
                  <a:pt x="927392" y="515874"/>
                </a:lnTo>
                <a:lnTo>
                  <a:pt x="925563" y="514845"/>
                </a:lnTo>
                <a:lnTo>
                  <a:pt x="919619" y="516966"/>
                </a:lnTo>
                <a:lnTo>
                  <a:pt x="913853" y="516496"/>
                </a:lnTo>
                <a:lnTo>
                  <a:pt x="850290" y="517766"/>
                </a:lnTo>
                <a:lnTo>
                  <a:pt x="829081" y="515632"/>
                </a:lnTo>
                <a:lnTo>
                  <a:pt x="827036" y="518477"/>
                </a:lnTo>
                <a:lnTo>
                  <a:pt x="819213" y="520865"/>
                </a:lnTo>
                <a:lnTo>
                  <a:pt x="836396" y="524852"/>
                </a:lnTo>
                <a:lnTo>
                  <a:pt x="837133" y="527316"/>
                </a:lnTo>
                <a:lnTo>
                  <a:pt x="834161" y="530301"/>
                </a:lnTo>
                <a:lnTo>
                  <a:pt x="831151" y="532003"/>
                </a:lnTo>
                <a:lnTo>
                  <a:pt x="829005" y="533590"/>
                </a:lnTo>
                <a:lnTo>
                  <a:pt x="775741" y="529564"/>
                </a:lnTo>
                <a:lnTo>
                  <a:pt x="670191" y="513664"/>
                </a:lnTo>
                <a:lnTo>
                  <a:pt x="565810" y="489902"/>
                </a:lnTo>
                <a:lnTo>
                  <a:pt x="404444" y="433133"/>
                </a:lnTo>
                <a:lnTo>
                  <a:pt x="401840" y="432219"/>
                </a:lnTo>
                <a:lnTo>
                  <a:pt x="400634" y="429831"/>
                </a:lnTo>
                <a:lnTo>
                  <a:pt x="399211" y="428739"/>
                </a:lnTo>
                <a:lnTo>
                  <a:pt x="396392" y="427863"/>
                </a:lnTo>
                <a:lnTo>
                  <a:pt x="393915" y="428205"/>
                </a:lnTo>
                <a:lnTo>
                  <a:pt x="392163" y="425894"/>
                </a:lnTo>
                <a:lnTo>
                  <a:pt x="389585" y="424967"/>
                </a:lnTo>
                <a:lnTo>
                  <a:pt x="386321" y="425437"/>
                </a:lnTo>
                <a:lnTo>
                  <a:pt x="384479" y="421843"/>
                </a:lnTo>
                <a:lnTo>
                  <a:pt x="381889" y="420928"/>
                </a:lnTo>
                <a:lnTo>
                  <a:pt x="378561" y="421398"/>
                </a:lnTo>
                <a:lnTo>
                  <a:pt x="376961" y="419061"/>
                </a:lnTo>
                <a:lnTo>
                  <a:pt x="374383" y="418134"/>
                </a:lnTo>
                <a:lnTo>
                  <a:pt x="370967" y="418617"/>
                </a:lnTo>
                <a:lnTo>
                  <a:pt x="369189" y="415023"/>
                </a:lnTo>
                <a:lnTo>
                  <a:pt x="366687" y="414096"/>
                </a:lnTo>
                <a:lnTo>
                  <a:pt x="363270" y="414578"/>
                </a:lnTo>
                <a:lnTo>
                  <a:pt x="361759" y="412216"/>
                </a:lnTo>
                <a:lnTo>
                  <a:pt x="359257" y="411289"/>
                </a:lnTo>
                <a:lnTo>
                  <a:pt x="355765" y="411784"/>
                </a:lnTo>
                <a:lnTo>
                  <a:pt x="354139" y="408165"/>
                </a:lnTo>
                <a:lnTo>
                  <a:pt x="351637" y="407238"/>
                </a:lnTo>
                <a:lnTo>
                  <a:pt x="348145" y="407733"/>
                </a:lnTo>
                <a:lnTo>
                  <a:pt x="347306" y="407390"/>
                </a:lnTo>
                <a:lnTo>
                  <a:pt x="346202" y="405142"/>
                </a:lnTo>
                <a:lnTo>
                  <a:pt x="343750" y="403987"/>
                </a:lnTo>
                <a:lnTo>
                  <a:pt x="342303" y="404266"/>
                </a:lnTo>
                <a:lnTo>
                  <a:pt x="340537" y="403669"/>
                </a:lnTo>
                <a:lnTo>
                  <a:pt x="339090" y="401307"/>
                </a:lnTo>
                <a:lnTo>
                  <a:pt x="337832" y="400202"/>
                </a:lnTo>
                <a:lnTo>
                  <a:pt x="336575" y="399097"/>
                </a:lnTo>
                <a:lnTo>
                  <a:pt x="333336" y="400837"/>
                </a:lnTo>
                <a:lnTo>
                  <a:pt x="332917" y="399618"/>
                </a:lnTo>
                <a:lnTo>
                  <a:pt x="331482" y="397256"/>
                </a:lnTo>
                <a:lnTo>
                  <a:pt x="329133" y="396303"/>
                </a:lnTo>
                <a:lnTo>
                  <a:pt x="325488" y="396811"/>
                </a:lnTo>
                <a:lnTo>
                  <a:pt x="323951" y="393179"/>
                </a:lnTo>
                <a:lnTo>
                  <a:pt x="321525" y="392239"/>
                </a:lnTo>
                <a:lnTo>
                  <a:pt x="317957" y="392747"/>
                </a:lnTo>
                <a:lnTo>
                  <a:pt x="316407" y="389115"/>
                </a:lnTo>
                <a:lnTo>
                  <a:pt x="313982" y="388175"/>
                </a:lnTo>
                <a:lnTo>
                  <a:pt x="313550" y="388239"/>
                </a:lnTo>
                <a:lnTo>
                  <a:pt x="313550" y="408762"/>
                </a:lnTo>
                <a:lnTo>
                  <a:pt x="310845" y="409143"/>
                </a:lnTo>
                <a:lnTo>
                  <a:pt x="311365" y="407784"/>
                </a:lnTo>
                <a:lnTo>
                  <a:pt x="311632" y="407962"/>
                </a:lnTo>
                <a:lnTo>
                  <a:pt x="311531" y="407771"/>
                </a:lnTo>
                <a:lnTo>
                  <a:pt x="311988" y="407708"/>
                </a:lnTo>
                <a:lnTo>
                  <a:pt x="313550" y="408762"/>
                </a:lnTo>
                <a:lnTo>
                  <a:pt x="313550" y="388239"/>
                </a:lnTo>
                <a:lnTo>
                  <a:pt x="310489" y="388670"/>
                </a:lnTo>
                <a:lnTo>
                  <a:pt x="309054" y="386308"/>
                </a:lnTo>
                <a:lnTo>
                  <a:pt x="306451" y="384111"/>
                </a:lnTo>
                <a:lnTo>
                  <a:pt x="303034" y="384594"/>
                </a:lnTo>
                <a:lnTo>
                  <a:pt x="236804" y="345186"/>
                </a:lnTo>
                <a:lnTo>
                  <a:pt x="227063" y="341439"/>
                </a:lnTo>
                <a:lnTo>
                  <a:pt x="218160" y="336270"/>
                </a:lnTo>
                <a:lnTo>
                  <a:pt x="201561" y="325793"/>
                </a:lnTo>
                <a:lnTo>
                  <a:pt x="201587" y="323227"/>
                </a:lnTo>
                <a:lnTo>
                  <a:pt x="202107" y="321868"/>
                </a:lnTo>
                <a:lnTo>
                  <a:pt x="203923" y="319049"/>
                </a:lnTo>
                <a:lnTo>
                  <a:pt x="205460" y="317550"/>
                </a:lnTo>
                <a:lnTo>
                  <a:pt x="207784" y="317220"/>
                </a:lnTo>
                <a:lnTo>
                  <a:pt x="201815" y="311645"/>
                </a:lnTo>
                <a:lnTo>
                  <a:pt x="195846" y="307365"/>
                </a:lnTo>
                <a:lnTo>
                  <a:pt x="189306" y="303149"/>
                </a:lnTo>
                <a:lnTo>
                  <a:pt x="181991" y="300342"/>
                </a:lnTo>
                <a:lnTo>
                  <a:pt x="178701" y="299516"/>
                </a:lnTo>
                <a:lnTo>
                  <a:pt x="175653" y="298665"/>
                </a:lnTo>
                <a:lnTo>
                  <a:pt x="174358" y="297561"/>
                </a:lnTo>
                <a:lnTo>
                  <a:pt x="173050" y="296468"/>
                </a:lnTo>
                <a:lnTo>
                  <a:pt x="173990" y="296329"/>
                </a:lnTo>
                <a:lnTo>
                  <a:pt x="172351" y="291439"/>
                </a:lnTo>
                <a:lnTo>
                  <a:pt x="168808" y="289369"/>
                </a:lnTo>
                <a:lnTo>
                  <a:pt x="166928" y="288683"/>
                </a:lnTo>
                <a:lnTo>
                  <a:pt x="166928" y="297332"/>
                </a:lnTo>
                <a:lnTo>
                  <a:pt x="166560" y="298665"/>
                </a:lnTo>
                <a:lnTo>
                  <a:pt x="166154" y="297434"/>
                </a:lnTo>
                <a:lnTo>
                  <a:pt x="166928" y="297332"/>
                </a:lnTo>
                <a:lnTo>
                  <a:pt x="166928" y="288683"/>
                </a:lnTo>
                <a:lnTo>
                  <a:pt x="163804" y="287515"/>
                </a:lnTo>
                <a:lnTo>
                  <a:pt x="162902" y="285076"/>
                </a:lnTo>
                <a:lnTo>
                  <a:pt x="160845" y="282790"/>
                </a:lnTo>
                <a:lnTo>
                  <a:pt x="157353" y="283286"/>
                </a:lnTo>
                <a:lnTo>
                  <a:pt x="155600" y="280974"/>
                </a:lnTo>
                <a:lnTo>
                  <a:pt x="150799" y="281647"/>
                </a:lnTo>
                <a:lnTo>
                  <a:pt x="149999" y="280479"/>
                </a:lnTo>
                <a:lnTo>
                  <a:pt x="149428" y="279273"/>
                </a:lnTo>
                <a:lnTo>
                  <a:pt x="150152" y="280454"/>
                </a:lnTo>
                <a:lnTo>
                  <a:pt x="150876" y="281635"/>
                </a:lnTo>
                <a:lnTo>
                  <a:pt x="155600" y="280974"/>
                </a:lnTo>
                <a:lnTo>
                  <a:pt x="153390" y="278714"/>
                </a:lnTo>
                <a:lnTo>
                  <a:pt x="149567" y="277977"/>
                </a:lnTo>
                <a:lnTo>
                  <a:pt x="148920" y="276783"/>
                </a:lnTo>
                <a:lnTo>
                  <a:pt x="147891" y="275640"/>
                </a:lnTo>
                <a:lnTo>
                  <a:pt x="146189" y="275882"/>
                </a:lnTo>
                <a:lnTo>
                  <a:pt x="141008" y="270205"/>
                </a:lnTo>
                <a:lnTo>
                  <a:pt x="135242" y="264604"/>
                </a:lnTo>
                <a:lnTo>
                  <a:pt x="129070" y="260337"/>
                </a:lnTo>
                <a:lnTo>
                  <a:pt x="122453" y="257429"/>
                </a:lnTo>
                <a:lnTo>
                  <a:pt x="117462" y="251714"/>
                </a:lnTo>
                <a:lnTo>
                  <a:pt x="112801" y="247243"/>
                </a:lnTo>
                <a:lnTo>
                  <a:pt x="105511" y="244424"/>
                </a:lnTo>
                <a:lnTo>
                  <a:pt x="103568" y="239572"/>
                </a:lnTo>
                <a:lnTo>
                  <a:pt x="99415" y="237591"/>
                </a:lnTo>
                <a:lnTo>
                  <a:pt x="95567" y="235572"/>
                </a:lnTo>
                <a:lnTo>
                  <a:pt x="94411" y="234442"/>
                </a:lnTo>
                <a:lnTo>
                  <a:pt x="41402" y="241922"/>
                </a:lnTo>
                <a:lnTo>
                  <a:pt x="41224" y="240665"/>
                </a:lnTo>
                <a:lnTo>
                  <a:pt x="41554" y="241896"/>
                </a:lnTo>
                <a:lnTo>
                  <a:pt x="94411" y="234442"/>
                </a:lnTo>
                <a:lnTo>
                  <a:pt x="93256" y="233324"/>
                </a:lnTo>
                <a:lnTo>
                  <a:pt x="80581" y="221005"/>
                </a:lnTo>
                <a:lnTo>
                  <a:pt x="65176" y="206502"/>
                </a:lnTo>
                <a:lnTo>
                  <a:pt x="56680" y="197446"/>
                </a:lnTo>
                <a:lnTo>
                  <a:pt x="50304" y="190652"/>
                </a:lnTo>
                <a:lnTo>
                  <a:pt x="37096" y="173266"/>
                </a:lnTo>
                <a:lnTo>
                  <a:pt x="31940" y="177850"/>
                </a:lnTo>
                <a:lnTo>
                  <a:pt x="26377" y="182473"/>
                </a:lnTo>
                <a:lnTo>
                  <a:pt x="21602" y="185712"/>
                </a:lnTo>
                <a:lnTo>
                  <a:pt x="19621" y="192405"/>
                </a:lnTo>
                <a:lnTo>
                  <a:pt x="18719" y="193814"/>
                </a:lnTo>
                <a:lnTo>
                  <a:pt x="18910" y="196354"/>
                </a:lnTo>
                <a:lnTo>
                  <a:pt x="19786" y="197510"/>
                </a:lnTo>
                <a:lnTo>
                  <a:pt x="16306" y="203136"/>
                </a:lnTo>
                <a:lnTo>
                  <a:pt x="6159" y="200723"/>
                </a:lnTo>
                <a:lnTo>
                  <a:pt x="5778" y="209753"/>
                </a:lnTo>
                <a:lnTo>
                  <a:pt x="0" y="220827"/>
                </a:lnTo>
                <a:lnTo>
                  <a:pt x="34239" y="278841"/>
                </a:lnTo>
                <a:lnTo>
                  <a:pt x="111518" y="348742"/>
                </a:lnTo>
                <a:lnTo>
                  <a:pt x="151015" y="377812"/>
                </a:lnTo>
                <a:lnTo>
                  <a:pt x="191668" y="406704"/>
                </a:lnTo>
                <a:lnTo>
                  <a:pt x="233108" y="432930"/>
                </a:lnTo>
                <a:lnTo>
                  <a:pt x="275336" y="456476"/>
                </a:lnTo>
                <a:lnTo>
                  <a:pt x="318681" y="479856"/>
                </a:lnTo>
                <a:lnTo>
                  <a:pt x="362788" y="500570"/>
                </a:lnTo>
                <a:lnTo>
                  <a:pt x="407809" y="519874"/>
                </a:lnTo>
                <a:lnTo>
                  <a:pt x="453732" y="537768"/>
                </a:lnTo>
                <a:lnTo>
                  <a:pt x="500532" y="554253"/>
                </a:lnTo>
                <a:lnTo>
                  <a:pt x="548043" y="568083"/>
                </a:lnTo>
                <a:lnTo>
                  <a:pt x="597369" y="581647"/>
                </a:lnTo>
                <a:lnTo>
                  <a:pt x="646518" y="592670"/>
                </a:lnTo>
                <a:lnTo>
                  <a:pt x="695477" y="601154"/>
                </a:lnTo>
                <a:lnTo>
                  <a:pt x="744435" y="608368"/>
                </a:lnTo>
                <a:lnTo>
                  <a:pt x="793203" y="613029"/>
                </a:lnTo>
                <a:lnTo>
                  <a:pt x="841971" y="616419"/>
                </a:lnTo>
                <a:lnTo>
                  <a:pt x="890536" y="617258"/>
                </a:lnTo>
                <a:lnTo>
                  <a:pt x="939088" y="616826"/>
                </a:lnTo>
                <a:lnTo>
                  <a:pt x="987437" y="613854"/>
                </a:lnTo>
                <a:lnTo>
                  <a:pt x="1035773" y="609612"/>
                </a:lnTo>
                <a:lnTo>
                  <a:pt x="1083906" y="602818"/>
                </a:lnTo>
                <a:lnTo>
                  <a:pt x="1132027" y="594753"/>
                </a:lnTo>
                <a:lnTo>
                  <a:pt x="1180109" y="585406"/>
                </a:lnTo>
                <a:lnTo>
                  <a:pt x="1228001" y="573532"/>
                </a:lnTo>
                <a:lnTo>
                  <a:pt x="1275842" y="560362"/>
                </a:lnTo>
                <a:lnTo>
                  <a:pt x="1323670" y="545922"/>
                </a:lnTo>
                <a:lnTo>
                  <a:pt x="1371460" y="530212"/>
                </a:lnTo>
                <a:lnTo>
                  <a:pt x="1417916" y="512114"/>
                </a:lnTo>
                <a:lnTo>
                  <a:pt x="1463586" y="492848"/>
                </a:lnTo>
                <a:lnTo>
                  <a:pt x="1552625" y="449516"/>
                </a:lnTo>
                <a:lnTo>
                  <a:pt x="1596110" y="425424"/>
                </a:lnTo>
                <a:lnTo>
                  <a:pt x="1681645" y="374891"/>
                </a:lnTo>
                <a:lnTo>
                  <a:pt x="1723809" y="348424"/>
                </a:lnTo>
                <a:lnTo>
                  <a:pt x="1840255" y="270446"/>
                </a:lnTo>
                <a:lnTo>
                  <a:pt x="1878545" y="243243"/>
                </a:lnTo>
                <a:lnTo>
                  <a:pt x="1917090" y="217284"/>
                </a:lnTo>
                <a:lnTo>
                  <a:pt x="1918677" y="214490"/>
                </a:lnTo>
                <a:lnTo>
                  <a:pt x="1920189" y="211721"/>
                </a:lnTo>
                <a:lnTo>
                  <a:pt x="1921776" y="208927"/>
                </a:lnTo>
                <a:lnTo>
                  <a:pt x="1925180" y="208445"/>
                </a:lnTo>
                <a:lnTo>
                  <a:pt x="1928812" y="206654"/>
                </a:lnTo>
                <a:lnTo>
                  <a:pt x="1931771" y="207518"/>
                </a:lnTo>
                <a:lnTo>
                  <a:pt x="1934210" y="208457"/>
                </a:lnTo>
                <a:lnTo>
                  <a:pt x="1933079" y="211188"/>
                </a:lnTo>
                <a:lnTo>
                  <a:pt x="1930781" y="212788"/>
                </a:lnTo>
                <a:lnTo>
                  <a:pt x="1922627" y="234454"/>
                </a:lnTo>
                <a:lnTo>
                  <a:pt x="1912696" y="255104"/>
                </a:lnTo>
                <a:lnTo>
                  <a:pt x="1901367" y="274650"/>
                </a:lnTo>
                <a:lnTo>
                  <a:pt x="1889010" y="293065"/>
                </a:lnTo>
                <a:lnTo>
                  <a:pt x="1880895" y="307035"/>
                </a:lnTo>
                <a:lnTo>
                  <a:pt x="1873504" y="319620"/>
                </a:lnTo>
                <a:lnTo>
                  <a:pt x="1867496" y="333298"/>
                </a:lnTo>
                <a:lnTo>
                  <a:pt x="1863394" y="349262"/>
                </a:lnTo>
                <a:lnTo>
                  <a:pt x="1849894" y="375539"/>
                </a:lnTo>
                <a:lnTo>
                  <a:pt x="1847176" y="401574"/>
                </a:lnTo>
                <a:lnTo>
                  <a:pt x="1854962" y="426123"/>
                </a:lnTo>
                <a:lnTo>
                  <a:pt x="1872957" y="447954"/>
                </a:lnTo>
                <a:lnTo>
                  <a:pt x="1915515" y="418871"/>
                </a:lnTo>
                <a:lnTo>
                  <a:pt x="1950618" y="383133"/>
                </a:lnTo>
                <a:lnTo>
                  <a:pt x="1980133" y="344347"/>
                </a:lnTo>
                <a:lnTo>
                  <a:pt x="2005190" y="301053"/>
                </a:lnTo>
                <a:lnTo>
                  <a:pt x="2027478" y="255587"/>
                </a:lnTo>
                <a:lnTo>
                  <a:pt x="2037664" y="233629"/>
                </a:lnTo>
                <a:lnTo>
                  <a:pt x="2048471" y="212864"/>
                </a:lnTo>
                <a:lnTo>
                  <a:pt x="2061756" y="187909"/>
                </a:lnTo>
                <a:lnTo>
                  <a:pt x="2070646" y="171259"/>
                </a:lnTo>
                <a:lnTo>
                  <a:pt x="2089150" y="132740"/>
                </a:lnTo>
                <a:lnTo>
                  <a:pt x="2091042" y="122212"/>
                </a:lnTo>
                <a:lnTo>
                  <a:pt x="2093163" y="110375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78565" y="2134704"/>
            <a:ext cx="1708150" cy="1385570"/>
          </a:xfrm>
          <a:custGeom>
            <a:avLst/>
            <a:gdLst/>
            <a:ahLst/>
            <a:cxnLst/>
            <a:rect l="l" t="t" r="r" b="b"/>
            <a:pathLst>
              <a:path w="1708150" h="1385570">
                <a:moveTo>
                  <a:pt x="1707642" y="192328"/>
                </a:moveTo>
                <a:lnTo>
                  <a:pt x="1702485" y="146329"/>
                </a:lnTo>
                <a:lnTo>
                  <a:pt x="1678838" y="110185"/>
                </a:lnTo>
                <a:lnTo>
                  <a:pt x="1640052" y="92252"/>
                </a:lnTo>
                <a:lnTo>
                  <a:pt x="1622602" y="85064"/>
                </a:lnTo>
                <a:lnTo>
                  <a:pt x="1596466" y="74269"/>
                </a:lnTo>
                <a:lnTo>
                  <a:pt x="1574914" y="65138"/>
                </a:lnTo>
                <a:lnTo>
                  <a:pt x="1553083" y="54686"/>
                </a:lnTo>
                <a:lnTo>
                  <a:pt x="1506956" y="33794"/>
                </a:lnTo>
                <a:lnTo>
                  <a:pt x="1460068" y="16357"/>
                </a:lnTo>
                <a:lnTo>
                  <a:pt x="1412621" y="5219"/>
                </a:lnTo>
                <a:lnTo>
                  <a:pt x="1362811" y="0"/>
                </a:lnTo>
                <a:lnTo>
                  <a:pt x="1311465" y="4648"/>
                </a:lnTo>
                <a:lnTo>
                  <a:pt x="1311490" y="32943"/>
                </a:lnTo>
                <a:lnTo>
                  <a:pt x="1321104" y="56832"/>
                </a:lnTo>
                <a:lnTo>
                  <a:pt x="1339761" y="75196"/>
                </a:lnTo>
                <a:lnTo>
                  <a:pt x="1366901" y="86855"/>
                </a:lnTo>
                <a:lnTo>
                  <a:pt x="1380236" y="96570"/>
                </a:lnTo>
                <a:lnTo>
                  <a:pt x="1393558" y="103289"/>
                </a:lnTo>
                <a:lnTo>
                  <a:pt x="1407274" y="108292"/>
                </a:lnTo>
                <a:lnTo>
                  <a:pt x="1422438" y="113906"/>
                </a:lnTo>
                <a:lnTo>
                  <a:pt x="1443685" y="120243"/>
                </a:lnTo>
                <a:lnTo>
                  <a:pt x="1464868" y="128117"/>
                </a:lnTo>
                <a:lnTo>
                  <a:pt x="1485658" y="137718"/>
                </a:lnTo>
                <a:lnTo>
                  <a:pt x="1505737" y="149237"/>
                </a:lnTo>
                <a:lnTo>
                  <a:pt x="1508544" y="149009"/>
                </a:lnTo>
                <a:lnTo>
                  <a:pt x="1511134" y="150393"/>
                </a:lnTo>
                <a:lnTo>
                  <a:pt x="1509928" y="152628"/>
                </a:lnTo>
                <a:lnTo>
                  <a:pt x="1508125" y="155232"/>
                </a:lnTo>
                <a:lnTo>
                  <a:pt x="1504188" y="156146"/>
                </a:lnTo>
                <a:lnTo>
                  <a:pt x="1501254" y="157949"/>
                </a:lnTo>
                <a:lnTo>
                  <a:pt x="1498257" y="156806"/>
                </a:lnTo>
                <a:lnTo>
                  <a:pt x="1495323" y="155625"/>
                </a:lnTo>
                <a:lnTo>
                  <a:pt x="1492326" y="154482"/>
                </a:lnTo>
                <a:lnTo>
                  <a:pt x="1446072" y="158991"/>
                </a:lnTo>
                <a:lnTo>
                  <a:pt x="1399222" y="162382"/>
                </a:lnTo>
                <a:lnTo>
                  <a:pt x="1259776" y="176352"/>
                </a:lnTo>
                <a:lnTo>
                  <a:pt x="1210411" y="182765"/>
                </a:lnTo>
                <a:lnTo>
                  <a:pt x="1112278" y="198234"/>
                </a:lnTo>
                <a:lnTo>
                  <a:pt x="1063409" y="207327"/>
                </a:lnTo>
                <a:lnTo>
                  <a:pt x="967143" y="230581"/>
                </a:lnTo>
                <a:lnTo>
                  <a:pt x="919645" y="244779"/>
                </a:lnTo>
                <a:lnTo>
                  <a:pt x="872299" y="260400"/>
                </a:lnTo>
                <a:lnTo>
                  <a:pt x="825436" y="278688"/>
                </a:lnTo>
                <a:lnTo>
                  <a:pt x="779360" y="297992"/>
                </a:lnTo>
                <a:lnTo>
                  <a:pt x="734085" y="318300"/>
                </a:lnTo>
                <a:lnTo>
                  <a:pt x="689584" y="339610"/>
                </a:lnTo>
                <a:lnTo>
                  <a:pt x="646544" y="363004"/>
                </a:lnTo>
                <a:lnTo>
                  <a:pt x="604304" y="387400"/>
                </a:lnTo>
                <a:lnTo>
                  <a:pt x="562851" y="412800"/>
                </a:lnTo>
                <a:lnTo>
                  <a:pt x="522871" y="440296"/>
                </a:lnTo>
                <a:lnTo>
                  <a:pt x="483679" y="468782"/>
                </a:lnTo>
                <a:lnTo>
                  <a:pt x="445960" y="499338"/>
                </a:lnTo>
                <a:lnTo>
                  <a:pt x="409041" y="530910"/>
                </a:lnTo>
                <a:lnTo>
                  <a:pt x="373583" y="564553"/>
                </a:lnTo>
                <a:lnTo>
                  <a:pt x="338937" y="599186"/>
                </a:lnTo>
                <a:lnTo>
                  <a:pt x="305765" y="635901"/>
                </a:lnTo>
                <a:lnTo>
                  <a:pt x="273405" y="673620"/>
                </a:lnTo>
                <a:lnTo>
                  <a:pt x="242506" y="713397"/>
                </a:lnTo>
                <a:lnTo>
                  <a:pt x="213093" y="755256"/>
                </a:lnTo>
                <a:lnTo>
                  <a:pt x="185254" y="796163"/>
                </a:lnTo>
                <a:lnTo>
                  <a:pt x="159639" y="838669"/>
                </a:lnTo>
                <a:lnTo>
                  <a:pt x="159143" y="839558"/>
                </a:lnTo>
                <a:lnTo>
                  <a:pt x="159143" y="1008773"/>
                </a:lnTo>
                <a:lnTo>
                  <a:pt x="134391" y="1023950"/>
                </a:lnTo>
                <a:lnTo>
                  <a:pt x="134848" y="1023658"/>
                </a:lnTo>
                <a:lnTo>
                  <a:pt x="159143" y="1008773"/>
                </a:lnTo>
                <a:lnTo>
                  <a:pt x="159143" y="839558"/>
                </a:lnTo>
                <a:lnTo>
                  <a:pt x="135610" y="881697"/>
                </a:lnTo>
                <a:lnTo>
                  <a:pt x="133629" y="885545"/>
                </a:lnTo>
                <a:lnTo>
                  <a:pt x="133629" y="1027391"/>
                </a:lnTo>
                <a:lnTo>
                  <a:pt x="133108" y="1029208"/>
                </a:lnTo>
                <a:lnTo>
                  <a:pt x="132702" y="1029449"/>
                </a:lnTo>
                <a:lnTo>
                  <a:pt x="132664" y="1029220"/>
                </a:lnTo>
                <a:lnTo>
                  <a:pt x="132575" y="1029525"/>
                </a:lnTo>
                <a:lnTo>
                  <a:pt x="131305" y="1028814"/>
                </a:lnTo>
                <a:lnTo>
                  <a:pt x="132435" y="1028128"/>
                </a:lnTo>
                <a:lnTo>
                  <a:pt x="132664" y="1029220"/>
                </a:lnTo>
                <a:lnTo>
                  <a:pt x="133108" y="1027709"/>
                </a:lnTo>
                <a:lnTo>
                  <a:pt x="133629" y="1027391"/>
                </a:lnTo>
                <a:lnTo>
                  <a:pt x="133629" y="885545"/>
                </a:lnTo>
                <a:lnTo>
                  <a:pt x="113169" y="925233"/>
                </a:lnTo>
                <a:lnTo>
                  <a:pt x="92341" y="969276"/>
                </a:lnTo>
                <a:lnTo>
                  <a:pt x="91465" y="971435"/>
                </a:lnTo>
                <a:lnTo>
                  <a:pt x="91465" y="1206652"/>
                </a:lnTo>
                <a:lnTo>
                  <a:pt x="90792" y="1207071"/>
                </a:lnTo>
                <a:lnTo>
                  <a:pt x="90335" y="1205865"/>
                </a:lnTo>
                <a:lnTo>
                  <a:pt x="91465" y="1206652"/>
                </a:lnTo>
                <a:lnTo>
                  <a:pt x="91465" y="971435"/>
                </a:lnTo>
                <a:lnTo>
                  <a:pt x="89509" y="976249"/>
                </a:lnTo>
                <a:lnTo>
                  <a:pt x="89509" y="1231684"/>
                </a:lnTo>
                <a:lnTo>
                  <a:pt x="89128" y="1230426"/>
                </a:lnTo>
                <a:lnTo>
                  <a:pt x="89001" y="1229017"/>
                </a:lnTo>
                <a:lnTo>
                  <a:pt x="89255" y="1230350"/>
                </a:lnTo>
                <a:lnTo>
                  <a:pt x="89509" y="1231684"/>
                </a:lnTo>
                <a:lnTo>
                  <a:pt x="89509" y="976249"/>
                </a:lnTo>
                <a:lnTo>
                  <a:pt x="73787" y="1014907"/>
                </a:lnTo>
                <a:lnTo>
                  <a:pt x="56210" y="1059942"/>
                </a:lnTo>
                <a:lnTo>
                  <a:pt x="40919" y="1106551"/>
                </a:lnTo>
                <a:lnTo>
                  <a:pt x="30619" y="1144854"/>
                </a:lnTo>
                <a:lnTo>
                  <a:pt x="30619" y="1330325"/>
                </a:lnTo>
                <a:lnTo>
                  <a:pt x="29908" y="1329283"/>
                </a:lnTo>
                <a:lnTo>
                  <a:pt x="30035" y="1329207"/>
                </a:lnTo>
                <a:lnTo>
                  <a:pt x="30619" y="1330325"/>
                </a:lnTo>
                <a:lnTo>
                  <a:pt x="30619" y="1144854"/>
                </a:lnTo>
                <a:lnTo>
                  <a:pt x="16002" y="1202258"/>
                </a:lnTo>
                <a:lnTo>
                  <a:pt x="4038" y="1270660"/>
                </a:lnTo>
                <a:lnTo>
                  <a:pt x="0" y="1340167"/>
                </a:lnTo>
                <a:lnTo>
                  <a:pt x="1270" y="1352791"/>
                </a:lnTo>
                <a:lnTo>
                  <a:pt x="4191" y="1362925"/>
                </a:lnTo>
                <a:lnTo>
                  <a:pt x="11391" y="1371904"/>
                </a:lnTo>
                <a:lnTo>
                  <a:pt x="22898" y="1376768"/>
                </a:lnTo>
                <a:lnTo>
                  <a:pt x="28943" y="1383499"/>
                </a:lnTo>
                <a:lnTo>
                  <a:pt x="35242" y="1375168"/>
                </a:lnTo>
                <a:lnTo>
                  <a:pt x="41503" y="1377289"/>
                </a:lnTo>
                <a:lnTo>
                  <a:pt x="41567" y="1378737"/>
                </a:lnTo>
                <a:lnTo>
                  <a:pt x="43027" y="1380832"/>
                </a:lnTo>
                <a:lnTo>
                  <a:pt x="44627" y="1381340"/>
                </a:lnTo>
                <a:lnTo>
                  <a:pt x="50406" y="1385239"/>
                </a:lnTo>
                <a:lnTo>
                  <a:pt x="56159" y="1384693"/>
                </a:lnTo>
                <a:lnTo>
                  <a:pt x="63385" y="1384731"/>
                </a:lnTo>
                <a:lnTo>
                  <a:pt x="70281" y="1384973"/>
                </a:lnTo>
                <a:lnTo>
                  <a:pt x="69405" y="1363167"/>
                </a:lnTo>
                <a:lnTo>
                  <a:pt x="69989" y="1353870"/>
                </a:lnTo>
                <a:lnTo>
                  <a:pt x="70777" y="1341475"/>
                </a:lnTo>
                <a:lnTo>
                  <a:pt x="73431" y="1320482"/>
                </a:lnTo>
                <a:lnTo>
                  <a:pt x="75374" y="1302905"/>
                </a:lnTo>
                <a:lnTo>
                  <a:pt x="75552" y="1301318"/>
                </a:lnTo>
                <a:lnTo>
                  <a:pt x="75730" y="1299718"/>
                </a:lnTo>
                <a:lnTo>
                  <a:pt x="77406" y="1295704"/>
                </a:lnTo>
                <a:lnTo>
                  <a:pt x="79349" y="1291539"/>
                </a:lnTo>
                <a:lnTo>
                  <a:pt x="77762" y="1286548"/>
                </a:lnTo>
                <a:lnTo>
                  <a:pt x="81584" y="1279740"/>
                </a:lnTo>
                <a:lnTo>
                  <a:pt x="82334" y="1273314"/>
                </a:lnTo>
                <a:lnTo>
                  <a:pt x="82562" y="1265732"/>
                </a:lnTo>
                <a:lnTo>
                  <a:pt x="85801" y="1259281"/>
                </a:lnTo>
                <a:lnTo>
                  <a:pt x="87858" y="1252067"/>
                </a:lnTo>
                <a:lnTo>
                  <a:pt x="88722" y="1244079"/>
                </a:lnTo>
                <a:lnTo>
                  <a:pt x="89103" y="1236395"/>
                </a:lnTo>
                <a:lnTo>
                  <a:pt x="90576" y="1235494"/>
                </a:lnTo>
                <a:lnTo>
                  <a:pt x="90652" y="1233970"/>
                </a:lnTo>
                <a:lnTo>
                  <a:pt x="90385" y="1232636"/>
                </a:lnTo>
                <a:lnTo>
                  <a:pt x="92862" y="1229626"/>
                </a:lnTo>
                <a:lnTo>
                  <a:pt x="93141" y="1226477"/>
                </a:lnTo>
                <a:lnTo>
                  <a:pt x="93014" y="1223581"/>
                </a:lnTo>
                <a:lnTo>
                  <a:pt x="96012" y="1221740"/>
                </a:lnTo>
                <a:lnTo>
                  <a:pt x="96164" y="1218666"/>
                </a:lnTo>
                <a:lnTo>
                  <a:pt x="95300" y="1216215"/>
                </a:lnTo>
                <a:lnTo>
                  <a:pt x="97980" y="1211592"/>
                </a:lnTo>
                <a:lnTo>
                  <a:pt x="99390" y="1207757"/>
                </a:lnTo>
                <a:lnTo>
                  <a:pt x="97536" y="1202944"/>
                </a:lnTo>
                <a:lnTo>
                  <a:pt x="100672" y="1201013"/>
                </a:lnTo>
                <a:lnTo>
                  <a:pt x="101015" y="1197825"/>
                </a:lnTo>
                <a:lnTo>
                  <a:pt x="101155" y="1194752"/>
                </a:lnTo>
                <a:lnTo>
                  <a:pt x="99415" y="1197305"/>
                </a:lnTo>
                <a:lnTo>
                  <a:pt x="97751" y="1199819"/>
                </a:lnTo>
                <a:lnTo>
                  <a:pt x="96735" y="1203426"/>
                </a:lnTo>
                <a:lnTo>
                  <a:pt x="97040" y="1201750"/>
                </a:lnTo>
                <a:lnTo>
                  <a:pt x="97345" y="1200073"/>
                </a:lnTo>
                <a:lnTo>
                  <a:pt x="99148" y="1197470"/>
                </a:lnTo>
                <a:lnTo>
                  <a:pt x="101155" y="1194752"/>
                </a:lnTo>
                <a:lnTo>
                  <a:pt x="105016" y="1187919"/>
                </a:lnTo>
                <a:lnTo>
                  <a:pt x="107378" y="1180515"/>
                </a:lnTo>
                <a:lnTo>
                  <a:pt x="109258" y="1173403"/>
                </a:lnTo>
                <a:lnTo>
                  <a:pt x="110312" y="1165313"/>
                </a:lnTo>
                <a:lnTo>
                  <a:pt x="108305" y="1166545"/>
                </a:lnTo>
                <a:lnTo>
                  <a:pt x="106172" y="1166355"/>
                </a:lnTo>
                <a:lnTo>
                  <a:pt x="102984" y="1165339"/>
                </a:lnTo>
                <a:lnTo>
                  <a:pt x="101714" y="1164628"/>
                </a:lnTo>
                <a:lnTo>
                  <a:pt x="100050" y="1162659"/>
                </a:lnTo>
                <a:lnTo>
                  <a:pt x="106184" y="1144003"/>
                </a:lnTo>
                <a:lnTo>
                  <a:pt x="109766" y="1134364"/>
                </a:lnTo>
                <a:lnTo>
                  <a:pt x="114896" y="1125270"/>
                </a:lnTo>
                <a:lnTo>
                  <a:pt x="140906" y="1052728"/>
                </a:lnTo>
                <a:lnTo>
                  <a:pt x="143840" y="1050925"/>
                </a:lnTo>
                <a:lnTo>
                  <a:pt x="144449" y="1047572"/>
                </a:lnTo>
                <a:lnTo>
                  <a:pt x="144056" y="1044829"/>
                </a:lnTo>
                <a:lnTo>
                  <a:pt x="147066" y="1042987"/>
                </a:lnTo>
                <a:lnTo>
                  <a:pt x="148336" y="1040714"/>
                </a:lnTo>
                <a:lnTo>
                  <a:pt x="147218" y="1036942"/>
                </a:lnTo>
                <a:lnTo>
                  <a:pt x="150291" y="1035050"/>
                </a:lnTo>
                <a:lnTo>
                  <a:pt x="151561" y="1032789"/>
                </a:lnTo>
                <a:lnTo>
                  <a:pt x="150444" y="1029004"/>
                </a:lnTo>
                <a:lnTo>
                  <a:pt x="153581" y="1027087"/>
                </a:lnTo>
                <a:lnTo>
                  <a:pt x="154787" y="1024851"/>
                </a:lnTo>
                <a:lnTo>
                  <a:pt x="154393" y="1022108"/>
                </a:lnTo>
                <a:lnTo>
                  <a:pt x="153924" y="1020902"/>
                </a:lnTo>
                <a:lnTo>
                  <a:pt x="157530" y="1020191"/>
                </a:lnTo>
                <a:lnTo>
                  <a:pt x="157810" y="1018540"/>
                </a:lnTo>
                <a:lnTo>
                  <a:pt x="158076" y="1016876"/>
                </a:lnTo>
                <a:lnTo>
                  <a:pt x="157683" y="1014133"/>
                </a:lnTo>
                <a:lnTo>
                  <a:pt x="158686" y="1012545"/>
                </a:lnTo>
                <a:lnTo>
                  <a:pt x="159956" y="1011847"/>
                </a:lnTo>
                <a:lnTo>
                  <a:pt x="161112" y="1009396"/>
                </a:lnTo>
                <a:lnTo>
                  <a:pt x="160553" y="1006970"/>
                </a:lnTo>
                <a:lnTo>
                  <a:pt x="160959" y="1006182"/>
                </a:lnTo>
                <a:lnTo>
                  <a:pt x="163982" y="1004328"/>
                </a:lnTo>
                <a:lnTo>
                  <a:pt x="165315" y="1002017"/>
                </a:lnTo>
                <a:lnTo>
                  <a:pt x="164261" y="998194"/>
                </a:lnTo>
                <a:lnTo>
                  <a:pt x="167271" y="996353"/>
                </a:lnTo>
                <a:lnTo>
                  <a:pt x="168605" y="994041"/>
                </a:lnTo>
                <a:lnTo>
                  <a:pt x="168287" y="991260"/>
                </a:lnTo>
                <a:lnTo>
                  <a:pt x="171221" y="989457"/>
                </a:lnTo>
                <a:lnTo>
                  <a:pt x="172567" y="987145"/>
                </a:lnTo>
                <a:lnTo>
                  <a:pt x="171640" y="983246"/>
                </a:lnTo>
                <a:lnTo>
                  <a:pt x="174574" y="981443"/>
                </a:lnTo>
                <a:lnTo>
                  <a:pt x="175983" y="979093"/>
                </a:lnTo>
                <a:lnTo>
                  <a:pt x="175729" y="976274"/>
                </a:lnTo>
                <a:lnTo>
                  <a:pt x="178600" y="974509"/>
                </a:lnTo>
                <a:lnTo>
                  <a:pt x="180009" y="972159"/>
                </a:lnTo>
                <a:lnTo>
                  <a:pt x="179146" y="968209"/>
                </a:lnTo>
                <a:lnTo>
                  <a:pt x="181952" y="966495"/>
                </a:lnTo>
                <a:lnTo>
                  <a:pt x="183362" y="964145"/>
                </a:lnTo>
                <a:lnTo>
                  <a:pt x="183235" y="961237"/>
                </a:lnTo>
                <a:lnTo>
                  <a:pt x="185369" y="959929"/>
                </a:lnTo>
                <a:lnTo>
                  <a:pt x="186982" y="957453"/>
                </a:lnTo>
                <a:lnTo>
                  <a:pt x="187388" y="955713"/>
                </a:lnTo>
                <a:lnTo>
                  <a:pt x="186791" y="953096"/>
                </a:lnTo>
                <a:lnTo>
                  <a:pt x="188214" y="950734"/>
                </a:lnTo>
                <a:lnTo>
                  <a:pt x="276555" y="804252"/>
                </a:lnTo>
                <a:lnTo>
                  <a:pt x="341947" y="719493"/>
                </a:lnTo>
                <a:lnTo>
                  <a:pt x="413245" y="640041"/>
                </a:lnTo>
                <a:lnTo>
                  <a:pt x="451751" y="603034"/>
                </a:lnTo>
                <a:lnTo>
                  <a:pt x="454418" y="602894"/>
                </a:lnTo>
                <a:lnTo>
                  <a:pt x="457822" y="602297"/>
                </a:lnTo>
                <a:lnTo>
                  <a:pt x="462026" y="602703"/>
                </a:lnTo>
                <a:lnTo>
                  <a:pt x="463016" y="605078"/>
                </a:lnTo>
                <a:lnTo>
                  <a:pt x="452310" y="619086"/>
                </a:lnTo>
                <a:lnTo>
                  <a:pt x="459854" y="615950"/>
                </a:lnTo>
                <a:lnTo>
                  <a:pt x="463245" y="616851"/>
                </a:lnTo>
                <a:lnTo>
                  <a:pt x="478243" y="601700"/>
                </a:lnTo>
                <a:lnTo>
                  <a:pt x="528078" y="562216"/>
                </a:lnTo>
                <a:lnTo>
                  <a:pt x="532218" y="558190"/>
                </a:lnTo>
                <a:lnTo>
                  <a:pt x="538162" y="556044"/>
                </a:lnTo>
                <a:lnTo>
                  <a:pt x="538924" y="554088"/>
                </a:lnTo>
                <a:lnTo>
                  <a:pt x="540448" y="550176"/>
                </a:lnTo>
                <a:lnTo>
                  <a:pt x="542645" y="550316"/>
                </a:lnTo>
                <a:lnTo>
                  <a:pt x="544118" y="549414"/>
                </a:lnTo>
                <a:lnTo>
                  <a:pt x="544906" y="547446"/>
                </a:lnTo>
                <a:lnTo>
                  <a:pt x="554799" y="544360"/>
                </a:lnTo>
                <a:lnTo>
                  <a:pt x="556006" y="540639"/>
                </a:lnTo>
                <a:lnTo>
                  <a:pt x="556602" y="538784"/>
                </a:lnTo>
                <a:lnTo>
                  <a:pt x="563232" y="534720"/>
                </a:lnTo>
                <a:lnTo>
                  <a:pt x="571233" y="532790"/>
                </a:lnTo>
                <a:lnTo>
                  <a:pt x="572973" y="528751"/>
                </a:lnTo>
                <a:lnTo>
                  <a:pt x="574725" y="524700"/>
                </a:lnTo>
                <a:lnTo>
                  <a:pt x="580682" y="522541"/>
                </a:lnTo>
                <a:lnTo>
                  <a:pt x="591121" y="516140"/>
                </a:lnTo>
                <a:lnTo>
                  <a:pt x="593001" y="513486"/>
                </a:lnTo>
                <a:lnTo>
                  <a:pt x="594893" y="510844"/>
                </a:lnTo>
                <a:lnTo>
                  <a:pt x="601103" y="508533"/>
                </a:lnTo>
                <a:lnTo>
                  <a:pt x="612063" y="501802"/>
                </a:lnTo>
                <a:lnTo>
                  <a:pt x="614108" y="499071"/>
                </a:lnTo>
                <a:lnTo>
                  <a:pt x="616140" y="496328"/>
                </a:lnTo>
                <a:lnTo>
                  <a:pt x="645058" y="480098"/>
                </a:lnTo>
                <a:lnTo>
                  <a:pt x="777494" y="404888"/>
                </a:lnTo>
                <a:lnTo>
                  <a:pt x="825512" y="382905"/>
                </a:lnTo>
                <a:lnTo>
                  <a:pt x="873874" y="362216"/>
                </a:lnTo>
                <a:lnTo>
                  <a:pt x="922578" y="342785"/>
                </a:lnTo>
                <a:lnTo>
                  <a:pt x="1023035" y="311010"/>
                </a:lnTo>
                <a:lnTo>
                  <a:pt x="1074140" y="297561"/>
                </a:lnTo>
                <a:lnTo>
                  <a:pt x="1083894" y="296062"/>
                </a:lnTo>
                <a:lnTo>
                  <a:pt x="1111440" y="288112"/>
                </a:lnTo>
                <a:lnTo>
                  <a:pt x="1253782" y="266420"/>
                </a:lnTo>
                <a:lnTo>
                  <a:pt x="1371993" y="252056"/>
                </a:lnTo>
                <a:lnTo>
                  <a:pt x="1416456" y="247154"/>
                </a:lnTo>
                <a:lnTo>
                  <a:pt x="1421320" y="245656"/>
                </a:lnTo>
                <a:lnTo>
                  <a:pt x="1425994" y="244284"/>
                </a:lnTo>
                <a:lnTo>
                  <a:pt x="1432521" y="247738"/>
                </a:lnTo>
                <a:lnTo>
                  <a:pt x="1438656" y="245465"/>
                </a:lnTo>
                <a:lnTo>
                  <a:pt x="1444599" y="241820"/>
                </a:lnTo>
                <a:lnTo>
                  <a:pt x="1446403" y="243700"/>
                </a:lnTo>
                <a:lnTo>
                  <a:pt x="1448930" y="242138"/>
                </a:lnTo>
                <a:lnTo>
                  <a:pt x="1456055" y="246722"/>
                </a:lnTo>
                <a:lnTo>
                  <a:pt x="1462735" y="244119"/>
                </a:lnTo>
                <a:lnTo>
                  <a:pt x="1468945" y="240309"/>
                </a:lnTo>
                <a:lnTo>
                  <a:pt x="1475333" y="243840"/>
                </a:lnTo>
                <a:lnTo>
                  <a:pt x="1482064" y="244182"/>
                </a:lnTo>
                <a:lnTo>
                  <a:pt x="1488084" y="239001"/>
                </a:lnTo>
                <a:lnTo>
                  <a:pt x="1493812" y="241452"/>
                </a:lnTo>
                <a:lnTo>
                  <a:pt x="1498866" y="245808"/>
                </a:lnTo>
                <a:lnTo>
                  <a:pt x="1490764" y="258216"/>
                </a:lnTo>
                <a:lnTo>
                  <a:pt x="1484680" y="261937"/>
                </a:lnTo>
                <a:lnTo>
                  <a:pt x="1479600" y="266547"/>
                </a:lnTo>
                <a:lnTo>
                  <a:pt x="1447266" y="299770"/>
                </a:lnTo>
                <a:lnTo>
                  <a:pt x="1416227" y="333679"/>
                </a:lnTo>
                <a:lnTo>
                  <a:pt x="1387233" y="369328"/>
                </a:lnTo>
                <a:lnTo>
                  <a:pt x="1361008" y="407746"/>
                </a:lnTo>
                <a:lnTo>
                  <a:pt x="1336344" y="446697"/>
                </a:lnTo>
                <a:lnTo>
                  <a:pt x="1325727" y="474052"/>
                </a:lnTo>
                <a:lnTo>
                  <a:pt x="1325994" y="490270"/>
                </a:lnTo>
                <a:lnTo>
                  <a:pt x="1328521" y="506603"/>
                </a:lnTo>
                <a:lnTo>
                  <a:pt x="1330744" y="523113"/>
                </a:lnTo>
                <a:lnTo>
                  <a:pt x="1330071" y="539915"/>
                </a:lnTo>
                <a:lnTo>
                  <a:pt x="1329131" y="544957"/>
                </a:lnTo>
                <a:lnTo>
                  <a:pt x="1332166" y="552030"/>
                </a:lnTo>
                <a:lnTo>
                  <a:pt x="1345895" y="557022"/>
                </a:lnTo>
                <a:lnTo>
                  <a:pt x="1350175" y="549935"/>
                </a:lnTo>
                <a:lnTo>
                  <a:pt x="1354391" y="544372"/>
                </a:lnTo>
                <a:lnTo>
                  <a:pt x="1358404" y="540423"/>
                </a:lnTo>
                <a:lnTo>
                  <a:pt x="1361821" y="535343"/>
                </a:lnTo>
                <a:lnTo>
                  <a:pt x="1365097" y="530352"/>
                </a:lnTo>
                <a:lnTo>
                  <a:pt x="1392796" y="492531"/>
                </a:lnTo>
                <a:lnTo>
                  <a:pt x="1422476" y="456463"/>
                </a:lnTo>
                <a:lnTo>
                  <a:pt x="1454785" y="423252"/>
                </a:lnTo>
                <a:lnTo>
                  <a:pt x="1488338" y="390779"/>
                </a:lnTo>
                <a:lnTo>
                  <a:pt x="1523733" y="360146"/>
                </a:lnTo>
                <a:lnTo>
                  <a:pt x="1527949" y="356082"/>
                </a:lnTo>
                <a:lnTo>
                  <a:pt x="1534617" y="354965"/>
                </a:lnTo>
                <a:lnTo>
                  <a:pt x="1535430" y="351497"/>
                </a:lnTo>
                <a:lnTo>
                  <a:pt x="1536242" y="348018"/>
                </a:lnTo>
                <a:lnTo>
                  <a:pt x="1542211" y="345846"/>
                </a:lnTo>
                <a:lnTo>
                  <a:pt x="1552714" y="339407"/>
                </a:lnTo>
                <a:lnTo>
                  <a:pt x="1554607" y="336765"/>
                </a:lnTo>
                <a:lnTo>
                  <a:pt x="1556486" y="334124"/>
                </a:lnTo>
                <a:lnTo>
                  <a:pt x="1561782" y="330873"/>
                </a:lnTo>
                <a:lnTo>
                  <a:pt x="1567726" y="328714"/>
                </a:lnTo>
                <a:lnTo>
                  <a:pt x="1572260" y="324446"/>
                </a:lnTo>
                <a:lnTo>
                  <a:pt x="1576793" y="320192"/>
                </a:lnTo>
                <a:lnTo>
                  <a:pt x="1651914" y="278612"/>
                </a:lnTo>
                <a:lnTo>
                  <a:pt x="1684477" y="258660"/>
                </a:lnTo>
                <a:lnTo>
                  <a:pt x="1691576" y="252818"/>
                </a:lnTo>
                <a:lnTo>
                  <a:pt x="1694802" y="247853"/>
                </a:lnTo>
                <a:lnTo>
                  <a:pt x="1696427" y="245376"/>
                </a:lnTo>
                <a:lnTo>
                  <a:pt x="1697837" y="235572"/>
                </a:lnTo>
                <a:lnTo>
                  <a:pt x="1702447" y="232752"/>
                </a:lnTo>
                <a:lnTo>
                  <a:pt x="1703463" y="227660"/>
                </a:lnTo>
                <a:lnTo>
                  <a:pt x="1704416" y="222605"/>
                </a:lnTo>
                <a:lnTo>
                  <a:pt x="1706245" y="212547"/>
                </a:lnTo>
                <a:lnTo>
                  <a:pt x="1707591" y="202793"/>
                </a:lnTo>
                <a:lnTo>
                  <a:pt x="1707642" y="192328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99604" y="4461573"/>
            <a:ext cx="1708150" cy="1385570"/>
          </a:xfrm>
          <a:custGeom>
            <a:avLst/>
            <a:gdLst/>
            <a:ahLst/>
            <a:cxnLst/>
            <a:rect l="l" t="t" r="r" b="b"/>
            <a:pathLst>
              <a:path w="1708150" h="1385570">
                <a:moveTo>
                  <a:pt x="1707629" y="192328"/>
                </a:moveTo>
                <a:lnTo>
                  <a:pt x="1702473" y="146329"/>
                </a:lnTo>
                <a:lnTo>
                  <a:pt x="1678838" y="110172"/>
                </a:lnTo>
                <a:lnTo>
                  <a:pt x="1640039" y="92252"/>
                </a:lnTo>
                <a:lnTo>
                  <a:pt x="1622590" y="85064"/>
                </a:lnTo>
                <a:lnTo>
                  <a:pt x="1596466" y="74269"/>
                </a:lnTo>
                <a:lnTo>
                  <a:pt x="1574914" y="65138"/>
                </a:lnTo>
                <a:lnTo>
                  <a:pt x="1553070" y="54686"/>
                </a:lnTo>
                <a:lnTo>
                  <a:pt x="1506956" y="33794"/>
                </a:lnTo>
                <a:lnTo>
                  <a:pt x="1460068" y="16357"/>
                </a:lnTo>
                <a:lnTo>
                  <a:pt x="1412621" y="5219"/>
                </a:lnTo>
                <a:lnTo>
                  <a:pt x="1362798" y="0"/>
                </a:lnTo>
                <a:lnTo>
                  <a:pt x="1311465" y="4648"/>
                </a:lnTo>
                <a:lnTo>
                  <a:pt x="1311478" y="32943"/>
                </a:lnTo>
                <a:lnTo>
                  <a:pt x="1321104" y="56832"/>
                </a:lnTo>
                <a:lnTo>
                  <a:pt x="1339761" y="75196"/>
                </a:lnTo>
                <a:lnTo>
                  <a:pt x="1366901" y="86855"/>
                </a:lnTo>
                <a:lnTo>
                  <a:pt x="1380223" y="96570"/>
                </a:lnTo>
                <a:lnTo>
                  <a:pt x="1393558" y="103289"/>
                </a:lnTo>
                <a:lnTo>
                  <a:pt x="1407274" y="108292"/>
                </a:lnTo>
                <a:lnTo>
                  <a:pt x="1422425" y="113893"/>
                </a:lnTo>
                <a:lnTo>
                  <a:pt x="1443672" y="120243"/>
                </a:lnTo>
                <a:lnTo>
                  <a:pt x="1464856" y="128117"/>
                </a:lnTo>
                <a:lnTo>
                  <a:pt x="1485658" y="137706"/>
                </a:lnTo>
                <a:lnTo>
                  <a:pt x="1505737" y="149237"/>
                </a:lnTo>
                <a:lnTo>
                  <a:pt x="1508531" y="149009"/>
                </a:lnTo>
                <a:lnTo>
                  <a:pt x="1511134" y="150393"/>
                </a:lnTo>
                <a:lnTo>
                  <a:pt x="1509928" y="152628"/>
                </a:lnTo>
                <a:lnTo>
                  <a:pt x="1508112" y="155219"/>
                </a:lnTo>
                <a:lnTo>
                  <a:pt x="1504175" y="156146"/>
                </a:lnTo>
                <a:lnTo>
                  <a:pt x="1501241" y="157949"/>
                </a:lnTo>
                <a:lnTo>
                  <a:pt x="1498244" y="156806"/>
                </a:lnTo>
                <a:lnTo>
                  <a:pt x="1495310" y="155625"/>
                </a:lnTo>
                <a:lnTo>
                  <a:pt x="1492313" y="154482"/>
                </a:lnTo>
                <a:lnTo>
                  <a:pt x="1446072" y="158991"/>
                </a:lnTo>
                <a:lnTo>
                  <a:pt x="1399222" y="162382"/>
                </a:lnTo>
                <a:lnTo>
                  <a:pt x="1259763" y="176352"/>
                </a:lnTo>
                <a:lnTo>
                  <a:pt x="1210411" y="182765"/>
                </a:lnTo>
                <a:lnTo>
                  <a:pt x="1112266" y="198221"/>
                </a:lnTo>
                <a:lnTo>
                  <a:pt x="1098308" y="200825"/>
                </a:lnTo>
                <a:lnTo>
                  <a:pt x="1063396" y="207327"/>
                </a:lnTo>
                <a:lnTo>
                  <a:pt x="967130" y="230568"/>
                </a:lnTo>
                <a:lnTo>
                  <a:pt x="919645" y="244779"/>
                </a:lnTo>
                <a:lnTo>
                  <a:pt x="872299" y="260400"/>
                </a:lnTo>
                <a:lnTo>
                  <a:pt x="825436" y="278688"/>
                </a:lnTo>
                <a:lnTo>
                  <a:pt x="779360" y="297992"/>
                </a:lnTo>
                <a:lnTo>
                  <a:pt x="734072" y="318300"/>
                </a:lnTo>
                <a:lnTo>
                  <a:pt x="689584" y="339610"/>
                </a:lnTo>
                <a:lnTo>
                  <a:pt x="646544" y="363004"/>
                </a:lnTo>
                <a:lnTo>
                  <a:pt x="604304" y="387400"/>
                </a:lnTo>
                <a:lnTo>
                  <a:pt x="562851" y="412800"/>
                </a:lnTo>
                <a:lnTo>
                  <a:pt x="522859" y="440296"/>
                </a:lnTo>
                <a:lnTo>
                  <a:pt x="483679" y="468769"/>
                </a:lnTo>
                <a:lnTo>
                  <a:pt x="445947" y="499338"/>
                </a:lnTo>
                <a:lnTo>
                  <a:pt x="409028" y="530910"/>
                </a:lnTo>
                <a:lnTo>
                  <a:pt x="373583" y="564553"/>
                </a:lnTo>
                <a:lnTo>
                  <a:pt x="338937" y="599186"/>
                </a:lnTo>
                <a:lnTo>
                  <a:pt x="305765" y="635901"/>
                </a:lnTo>
                <a:lnTo>
                  <a:pt x="273392" y="673620"/>
                </a:lnTo>
                <a:lnTo>
                  <a:pt x="242506" y="713397"/>
                </a:lnTo>
                <a:lnTo>
                  <a:pt x="213093" y="755256"/>
                </a:lnTo>
                <a:lnTo>
                  <a:pt x="185242" y="796150"/>
                </a:lnTo>
                <a:lnTo>
                  <a:pt x="160007" y="838060"/>
                </a:lnTo>
                <a:lnTo>
                  <a:pt x="160007" y="1006741"/>
                </a:lnTo>
                <a:lnTo>
                  <a:pt x="135115" y="1022007"/>
                </a:lnTo>
                <a:lnTo>
                  <a:pt x="160007" y="1006741"/>
                </a:lnTo>
                <a:lnTo>
                  <a:pt x="160007" y="838060"/>
                </a:lnTo>
                <a:lnTo>
                  <a:pt x="159639" y="838669"/>
                </a:lnTo>
                <a:lnTo>
                  <a:pt x="135597" y="881697"/>
                </a:lnTo>
                <a:lnTo>
                  <a:pt x="133629" y="885520"/>
                </a:lnTo>
                <a:lnTo>
                  <a:pt x="133629" y="1027391"/>
                </a:lnTo>
                <a:lnTo>
                  <a:pt x="133096" y="1029195"/>
                </a:lnTo>
                <a:lnTo>
                  <a:pt x="132702" y="1029449"/>
                </a:lnTo>
                <a:lnTo>
                  <a:pt x="132651" y="1029220"/>
                </a:lnTo>
                <a:lnTo>
                  <a:pt x="132562" y="1029525"/>
                </a:lnTo>
                <a:lnTo>
                  <a:pt x="131305" y="1028814"/>
                </a:lnTo>
                <a:lnTo>
                  <a:pt x="132435" y="1028128"/>
                </a:lnTo>
                <a:lnTo>
                  <a:pt x="132651" y="1029220"/>
                </a:lnTo>
                <a:lnTo>
                  <a:pt x="133108" y="1027709"/>
                </a:lnTo>
                <a:lnTo>
                  <a:pt x="133629" y="1027391"/>
                </a:lnTo>
                <a:lnTo>
                  <a:pt x="133629" y="885520"/>
                </a:lnTo>
                <a:lnTo>
                  <a:pt x="113169" y="925233"/>
                </a:lnTo>
                <a:lnTo>
                  <a:pt x="95516" y="962545"/>
                </a:lnTo>
                <a:lnTo>
                  <a:pt x="95516" y="1204175"/>
                </a:lnTo>
                <a:lnTo>
                  <a:pt x="90792" y="1207071"/>
                </a:lnTo>
                <a:lnTo>
                  <a:pt x="90322" y="1205865"/>
                </a:lnTo>
                <a:lnTo>
                  <a:pt x="91452" y="1206652"/>
                </a:lnTo>
                <a:lnTo>
                  <a:pt x="95516" y="1204175"/>
                </a:lnTo>
                <a:lnTo>
                  <a:pt x="95516" y="962545"/>
                </a:lnTo>
                <a:lnTo>
                  <a:pt x="92329" y="969276"/>
                </a:lnTo>
                <a:lnTo>
                  <a:pt x="89522" y="976185"/>
                </a:lnTo>
                <a:lnTo>
                  <a:pt x="89522" y="1231671"/>
                </a:lnTo>
                <a:lnTo>
                  <a:pt x="89115" y="1230426"/>
                </a:lnTo>
                <a:lnTo>
                  <a:pt x="88988" y="1229017"/>
                </a:lnTo>
                <a:lnTo>
                  <a:pt x="89255" y="1230350"/>
                </a:lnTo>
                <a:lnTo>
                  <a:pt x="89522" y="1231671"/>
                </a:lnTo>
                <a:lnTo>
                  <a:pt x="89522" y="976185"/>
                </a:lnTo>
                <a:lnTo>
                  <a:pt x="73787" y="1014907"/>
                </a:lnTo>
                <a:lnTo>
                  <a:pt x="56197" y="1059942"/>
                </a:lnTo>
                <a:lnTo>
                  <a:pt x="40919" y="1106551"/>
                </a:lnTo>
                <a:lnTo>
                  <a:pt x="30619" y="1144816"/>
                </a:lnTo>
                <a:lnTo>
                  <a:pt x="30619" y="1330325"/>
                </a:lnTo>
                <a:lnTo>
                  <a:pt x="29895" y="1329283"/>
                </a:lnTo>
                <a:lnTo>
                  <a:pt x="30035" y="1329207"/>
                </a:lnTo>
                <a:lnTo>
                  <a:pt x="30619" y="1330325"/>
                </a:lnTo>
                <a:lnTo>
                  <a:pt x="30619" y="1144816"/>
                </a:lnTo>
                <a:lnTo>
                  <a:pt x="15989" y="1202258"/>
                </a:lnTo>
                <a:lnTo>
                  <a:pt x="4038" y="1270660"/>
                </a:lnTo>
                <a:lnTo>
                  <a:pt x="0" y="1340167"/>
                </a:lnTo>
                <a:lnTo>
                  <a:pt x="1270" y="1352791"/>
                </a:lnTo>
                <a:lnTo>
                  <a:pt x="4178" y="1362913"/>
                </a:lnTo>
                <a:lnTo>
                  <a:pt x="11391" y="1371904"/>
                </a:lnTo>
                <a:lnTo>
                  <a:pt x="22898" y="1376768"/>
                </a:lnTo>
                <a:lnTo>
                  <a:pt x="28943" y="1383499"/>
                </a:lnTo>
                <a:lnTo>
                  <a:pt x="35229" y="1375168"/>
                </a:lnTo>
                <a:lnTo>
                  <a:pt x="41490" y="1377289"/>
                </a:lnTo>
                <a:lnTo>
                  <a:pt x="41554" y="1378737"/>
                </a:lnTo>
                <a:lnTo>
                  <a:pt x="43014" y="1380820"/>
                </a:lnTo>
                <a:lnTo>
                  <a:pt x="44615" y="1381340"/>
                </a:lnTo>
                <a:lnTo>
                  <a:pt x="50393" y="1385239"/>
                </a:lnTo>
                <a:lnTo>
                  <a:pt x="56146" y="1384693"/>
                </a:lnTo>
                <a:lnTo>
                  <a:pt x="63373" y="1384731"/>
                </a:lnTo>
                <a:lnTo>
                  <a:pt x="70281" y="1384973"/>
                </a:lnTo>
                <a:lnTo>
                  <a:pt x="69405" y="1363167"/>
                </a:lnTo>
                <a:lnTo>
                  <a:pt x="69989" y="1353870"/>
                </a:lnTo>
                <a:lnTo>
                  <a:pt x="70777" y="1341475"/>
                </a:lnTo>
                <a:lnTo>
                  <a:pt x="73431" y="1320482"/>
                </a:lnTo>
                <a:lnTo>
                  <a:pt x="75361" y="1302905"/>
                </a:lnTo>
                <a:lnTo>
                  <a:pt x="75539" y="1301305"/>
                </a:lnTo>
                <a:lnTo>
                  <a:pt x="75717" y="1299718"/>
                </a:lnTo>
                <a:lnTo>
                  <a:pt x="77393" y="1295704"/>
                </a:lnTo>
                <a:lnTo>
                  <a:pt x="79349" y="1291539"/>
                </a:lnTo>
                <a:lnTo>
                  <a:pt x="77762" y="1286548"/>
                </a:lnTo>
                <a:lnTo>
                  <a:pt x="81572" y="1279740"/>
                </a:lnTo>
                <a:lnTo>
                  <a:pt x="82334" y="1273314"/>
                </a:lnTo>
                <a:lnTo>
                  <a:pt x="82550" y="1265732"/>
                </a:lnTo>
                <a:lnTo>
                  <a:pt x="85801" y="1259281"/>
                </a:lnTo>
                <a:lnTo>
                  <a:pt x="87845" y="1252067"/>
                </a:lnTo>
                <a:lnTo>
                  <a:pt x="88722" y="1244079"/>
                </a:lnTo>
                <a:lnTo>
                  <a:pt x="89103" y="1236395"/>
                </a:lnTo>
                <a:lnTo>
                  <a:pt x="90576" y="1235494"/>
                </a:lnTo>
                <a:lnTo>
                  <a:pt x="90639" y="1233970"/>
                </a:lnTo>
                <a:lnTo>
                  <a:pt x="90385" y="1232636"/>
                </a:lnTo>
                <a:lnTo>
                  <a:pt x="92849" y="1229626"/>
                </a:lnTo>
                <a:lnTo>
                  <a:pt x="93129" y="1226477"/>
                </a:lnTo>
                <a:lnTo>
                  <a:pt x="93002" y="1223581"/>
                </a:lnTo>
                <a:lnTo>
                  <a:pt x="96012" y="1221740"/>
                </a:lnTo>
                <a:lnTo>
                  <a:pt x="96151" y="1218666"/>
                </a:lnTo>
                <a:lnTo>
                  <a:pt x="95288" y="1216215"/>
                </a:lnTo>
                <a:lnTo>
                  <a:pt x="97980" y="1211592"/>
                </a:lnTo>
                <a:lnTo>
                  <a:pt x="99390" y="1207757"/>
                </a:lnTo>
                <a:lnTo>
                  <a:pt x="97536" y="1202944"/>
                </a:lnTo>
                <a:lnTo>
                  <a:pt x="100672" y="1201013"/>
                </a:lnTo>
                <a:lnTo>
                  <a:pt x="101015" y="1197813"/>
                </a:lnTo>
                <a:lnTo>
                  <a:pt x="101155" y="1194752"/>
                </a:lnTo>
                <a:lnTo>
                  <a:pt x="99415" y="1197305"/>
                </a:lnTo>
                <a:lnTo>
                  <a:pt x="97739" y="1199819"/>
                </a:lnTo>
                <a:lnTo>
                  <a:pt x="96735" y="1203426"/>
                </a:lnTo>
                <a:lnTo>
                  <a:pt x="97040" y="1201750"/>
                </a:lnTo>
                <a:lnTo>
                  <a:pt x="97345" y="1200073"/>
                </a:lnTo>
                <a:lnTo>
                  <a:pt x="99148" y="1197470"/>
                </a:lnTo>
                <a:lnTo>
                  <a:pt x="101155" y="1194752"/>
                </a:lnTo>
                <a:lnTo>
                  <a:pt x="105003" y="1187919"/>
                </a:lnTo>
                <a:lnTo>
                  <a:pt x="107378" y="1180515"/>
                </a:lnTo>
                <a:lnTo>
                  <a:pt x="109245" y="1173403"/>
                </a:lnTo>
                <a:lnTo>
                  <a:pt x="110312" y="1165313"/>
                </a:lnTo>
                <a:lnTo>
                  <a:pt x="108305" y="1166533"/>
                </a:lnTo>
                <a:lnTo>
                  <a:pt x="106172" y="1166355"/>
                </a:lnTo>
                <a:lnTo>
                  <a:pt x="102971" y="1165339"/>
                </a:lnTo>
                <a:lnTo>
                  <a:pt x="101714" y="1164628"/>
                </a:lnTo>
                <a:lnTo>
                  <a:pt x="100050" y="1162659"/>
                </a:lnTo>
                <a:lnTo>
                  <a:pt x="106184" y="1144003"/>
                </a:lnTo>
                <a:lnTo>
                  <a:pt x="109766" y="1134364"/>
                </a:lnTo>
                <a:lnTo>
                  <a:pt x="114884" y="1125270"/>
                </a:lnTo>
                <a:lnTo>
                  <a:pt x="140893" y="1052728"/>
                </a:lnTo>
                <a:lnTo>
                  <a:pt x="143840" y="1050925"/>
                </a:lnTo>
                <a:lnTo>
                  <a:pt x="144449" y="1047572"/>
                </a:lnTo>
                <a:lnTo>
                  <a:pt x="144056" y="1044829"/>
                </a:lnTo>
                <a:lnTo>
                  <a:pt x="147066" y="1042987"/>
                </a:lnTo>
                <a:lnTo>
                  <a:pt x="148336" y="1040714"/>
                </a:lnTo>
                <a:lnTo>
                  <a:pt x="147205" y="1036942"/>
                </a:lnTo>
                <a:lnTo>
                  <a:pt x="150279" y="1035050"/>
                </a:lnTo>
                <a:lnTo>
                  <a:pt x="151561" y="1032789"/>
                </a:lnTo>
                <a:lnTo>
                  <a:pt x="150431" y="1029004"/>
                </a:lnTo>
                <a:lnTo>
                  <a:pt x="153568" y="1027074"/>
                </a:lnTo>
                <a:lnTo>
                  <a:pt x="154774" y="1024851"/>
                </a:lnTo>
                <a:lnTo>
                  <a:pt x="154393" y="1022108"/>
                </a:lnTo>
                <a:lnTo>
                  <a:pt x="153924" y="1020902"/>
                </a:lnTo>
                <a:lnTo>
                  <a:pt x="157530" y="1020191"/>
                </a:lnTo>
                <a:lnTo>
                  <a:pt x="157797" y="1018527"/>
                </a:lnTo>
                <a:lnTo>
                  <a:pt x="158064" y="1016876"/>
                </a:lnTo>
                <a:lnTo>
                  <a:pt x="157683" y="1014133"/>
                </a:lnTo>
                <a:lnTo>
                  <a:pt x="158686" y="1012545"/>
                </a:lnTo>
                <a:lnTo>
                  <a:pt x="159956" y="1011847"/>
                </a:lnTo>
                <a:lnTo>
                  <a:pt x="161112" y="1009396"/>
                </a:lnTo>
                <a:lnTo>
                  <a:pt x="160540" y="1006983"/>
                </a:lnTo>
                <a:lnTo>
                  <a:pt x="160972" y="1006170"/>
                </a:lnTo>
                <a:lnTo>
                  <a:pt x="160426" y="1006500"/>
                </a:lnTo>
                <a:lnTo>
                  <a:pt x="163969" y="1004316"/>
                </a:lnTo>
                <a:lnTo>
                  <a:pt x="165315" y="1002017"/>
                </a:lnTo>
                <a:lnTo>
                  <a:pt x="164261" y="998194"/>
                </a:lnTo>
                <a:lnTo>
                  <a:pt x="167259" y="996353"/>
                </a:lnTo>
                <a:lnTo>
                  <a:pt x="168605" y="994041"/>
                </a:lnTo>
                <a:lnTo>
                  <a:pt x="168275" y="991260"/>
                </a:lnTo>
                <a:lnTo>
                  <a:pt x="171221" y="989457"/>
                </a:lnTo>
                <a:lnTo>
                  <a:pt x="172554" y="987145"/>
                </a:lnTo>
                <a:lnTo>
                  <a:pt x="171640" y="983246"/>
                </a:lnTo>
                <a:lnTo>
                  <a:pt x="174574" y="981443"/>
                </a:lnTo>
                <a:lnTo>
                  <a:pt x="175983" y="979093"/>
                </a:lnTo>
                <a:lnTo>
                  <a:pt x="175717" y="976274"/>
                </a:lnTo>
                <a:lnTo>
                  <a:pt x="178587" y="974509"/>
                </a:lnTo>
                <a:lnTo>
                  <a:pt x="179997" y="972159"/>
                </a:lnTo>
                <a:lnTo>
                  <a:pt x="179146" y="968209"/>
                </a:lnTo>
                <a:lnTo>
                  <a:pt x="181952" y="966495"/>
                </a:lnTo>
                <a:lnTo>
                  <a:pt x="183362" y="964145"/>
                </a:lnTo>
                <a:lnTo>
                  <a:pt x="183235" y="961237"/>
                </a:lnTo>
                <a:lnTo>
                  <a:pt x="185369" y="959929"/>
                </a:lnTo>
                <a:lnTo>
                  <a:pt x="186982" y="957453"/>
                </a:lnTo>
                <a:lnTo>
                  <a:pt x="187375" y="955713"/>
                </a:lnTo>
                <a:lnTo>
                  <a:pt x="186791" y="953096"/>
                </a:lnTo>
                <a:lnTo>
                  <a:pt x="188214" y="950734"/>
                </a:lnTo>
                <a:lnTo>
                  <a:pt x="276555" y="804240"/>
                </a:lnTo>
                <a:lnTo>
                  <a:pt x="341934" y="719493"/>
                </a:lnTo>
                <a:lnTo>
                  <a:pt x="413232" y="640041"/>
                </a:lnTo>
                <a:lnTo>
                  <a:pt x="451751" y="603034"/>
                </a:lnTo>
                <a:lnTo>
                  <a:pt x="454418" y="602894"/>
                </a:lnTo>
                <a:lnTo>
                  <a:pt x="457822" y="602297"/>
                </a:lnTo>
                <a:lnTo>
                  <a:pt x="462013" y="602703"/>
                </a:lnTo>
                <a:lnTo>
                  <a:pt x="463003" y="605078"/>
                </a:lnTo>
                <a:lnTo>
                  <a:pt x="452297" y="619086"/>
                </a:lnTo>
                <a:lnTo>
                  <a:pt x="459841" y="615950"/>
                </a:lnTo>
                <a:lnTo>
                  <a:pt x="463245" y="616851"/>
                </a:lnTo>
                <a:lnTo>
                  <a:pt x="478243" y="601687"/>
                </a:lnTo>
                <a:lnTo>
                  <a:pt x="528066" y="562216"/>
                </a:lnTo>
                <a:lnTo>
                  <a:pt x="532218" y="558190"/>
                </a:lnTo>
                <a:lnTo>
                  <a:pt x="538149" y="556044"/>
                </a:lnTo>
                <a:lnTo>
                  <a:pt x="538911" y="554088"/>
                </a:lnTo>
                <a:lnTo>
                  <a:pt x="540435" y="550176"/>
                </a:lnTo>
                <a:lnTo>
                  <a:pt x="542632" y="550316"/>
                </a:lnTo>
                <a:lnTo>
                  <a:pt x="544106" y="549414"/>
                </a:lnTo>
                <a:lnTo>
                  <a:pt x="544918" y="547433"/>
                </a:lnTo>
                <a:lnTo>
                  <a:pt x="554786" y="544360"/>
                </a:lnTo>
                <a:lnTo>
                  <a:pt x="556006" y="540639"/>
                </a:lnTo>
                <a:lnTo>
                  <a:pt x="556590" y="538784"/>
                </a:lnTo>
                <a:lnTo>
                  <a:pt x="563219" y="534720"/>
                </a:lnTo>
                <a:lnTo>
                  <a:pt x="571220" y="532790"/>
                </a:lnTo>
                <a:lnTo>
                  <a:pt x="572973" y="528739"/>
                </a:lnTo>
                <a:lnTo>
                  <a:pt x="574713" y="524700"/>
                </a:lnTo>
                <a:lnTo>
                  <a:pt x="580669" y="522528"/>
                </a:lnTo>
                <a:lnTo>
                  <a:pt x="591108" y="516140"/>
                </a:lnTo>
                <a:lnTo>
                  <a:pt x="593001" y="513486"/>
                </a:lnTo>
                <a:lnTo>
                  <a:pt x="594893" y="510844"/>
                </a:lnTo>
                <a:lnTo>
                  <a:pt x="601103" y="508520"/>
                </a:lnTo>
                <a:lnTo>
                  <a:pt x="612063" y="501802"/>
                </a:lnTo>
                <a:lnTo>
                  <a:pt x="614095" y="499071"/>
                </a:lnTo>
                <a:lnTo>
                  <a:pt x="616127" y="496328"/>
                </a:lnTo>
                <a:lnTo>
                  <a:pt x="645045" y="480098"/>
                </a:lnTo>
                <a:lnTo>
                  <a:pt x="777494" y="404888"/>
                </a:lnTo>
                <a:lnTo>
                  <a:pt x="825512" y="382905"/>
                </a:lnTo>
                <a:lnTo>
                  <a:pt x="873874" y="362204"/>
                </a:lnTo>
                <a:lnTo>
                  <a:pt x="922578" y="342785"/>
                </a:lnTo>
                <a:lnTo>
                  <a:pt x="1023035" y="311010"/>
                </a:lnTo>
                <a:lnTo>
                  <a:pt x="1074140" y="297561"/>
                </a:lnTo>
                <a:lnTo>
                  <a:pt x="1083894" y="296049"/>
                </a:lnTo>
                <a:lnTo>
                  <a:pt x="1111440" y="288112"/>
                </a:lnTo>
                <a:lnTo>
                  <a:pt x="1253782" y="266407"/>
                </a:lnTo>
                <a:lnTo>
                  <a:pt x="1371993" y="252056"/>
                </a:lnTo>
                <a:lnTo>
                  <a:pt x="1416443" y="247154"/>
                </a:lnTo>
                <a:lnTo>
                  <a:pt x="1421320" y="245656"/>
                </a:lnTo>
                <a:lnTo>
                  <a:pt x="1425994" y="244284"/>
                </a:lnTo>
                <a:lnTo>
                  <a:pt x="1432509" y="247738"/>
                </a:lnTo>
                <a:lnTo>
                  <a:pt x="1438656" y="245465"/>
                </a:lnTo>
                <a:lnTo>
                  <a:pt x="1444599" y="241820"/>
                </a:lnTo>
                <a:lnTo>
                  <a:pt x="1446390" y="243700"/>
                </a:lnTo>
                <a:lnTo>
                  <a:pt x="1448930" y="242138"/>
                </a:lnTo>
                <a:lnTo>
                  <a:pt x="1456055" y="246710"/>
                </a:lnTo>
                <a:lnTo>
                  <a:pt x="1462722" y="244119"/>
                </a:lnTo>
                <a:lnTo>
                  <a:pt x="1468932" y="240309"/>
                </a:lnTo>
                <a:lnTo>
                  <a:pt x="1475333" y="243840"/>
                </a:lnTo>
                <a:lnTo>
                  <a:pt x="1482064" y="244182"/>
                </a:lnTo>
                <a:lnTo>
                  <a:pt x="1488071" y="239001"/>
                </a:lnTo>
                <a:lnTo>
                  <a:pt x="1493799" y="241452"/>
                </a:lnTo>
                <a:lnTo>
                  <a:pt x="1498854" y="245808"/>
                </a:lnTo>
                <a:lnTo>
                  <a:pt x="1490751" y="258216"/>
                </a:lnTo>
                <a:lnTo>
                  <a:pt x="1484680" y="261937"/>
                </a:lnTo>
                <a:lnTo>
                  <a:pt x="1479600" y="266547"/>
                </a:lnTo>
                <a:lnTo>
                  <a:pt x="1447266" y="299770"/>
                </a:lnTo>
                <a:lnTo>
                  <a:pt x="1416227" y="333679"/>
                </a:lnTo>
                <a:lnTo>
                  <a:pt x="1387221" y="369328"/>
                </a:lnTo>
                <a:lnTo>
                  <a:pt x="1361008" y="407746"/>
                </a:lnTo>
                <a:lnTo>
                  <a:pt x="1336332" y="446697"/>
                </a:lnTo>
                <a:lnTo>
                  <a:pt x="1325727" y="474052"/>
                </a:lnTo>
                <a:lnTo>
                  <a:pt x="1325994" y="490270"/>
                </a:lnTo>
                <a:lnTo>
                  <a:pt x="1328521" y="506603"/>
                </a:lnTo>
                <a:lnTo>
                  <a:pt x="1330744" y="523113"/>
                </a:lnTo>
                <a:lnTo>
                  <a:pt x="1330071" y="539902"/>
                </a:lnTo>
                <a:lnTo>
                  <a:pt x="1329118" y="544957"/>
                </a:lnTo>
                <a:lnTo>
                  <a:pt x="1332166" y="552030"/>
                </a:lnTo>
                <a:lnTo>
                  <a:pt x="1345882" y="557022"/>
                </a:lnTo>
                <a:lnTo>
                  <a:pt x="1350175" y="549922"/>
                </a:lnTo>
                <a:lnTo>
                  <a:pt x="1354391" y="544360"/>
                </a:lnTo>
                <a:lnTo>
                  <a:pt x="1358404" y="540423"/>
                </a:lnTo>
                <a:lnTo>
                  <a:pt x="1361821" y="535343"/>
                </a:lnTo>
                <a:lnTo>
                  <a:pt x="1365097" y="530352"/>
                </a:lnTo>
                <a:lnTo>
                  <a:pt x="1392783" y="492531"/>
                </a:lnTo>
                <a:lnTo>
                  <a:pt x="1422476" y="456463"/>
                </a:lnTo>
                <a:lnTo>
                  <a:pt x="1454785" y="423252"/>
                </a:lnTo>
                <a:lnTo>
                  <a:pt x="1488325" y="390779"/>
                </a:lnTo>
                <a:lnTo>
                  <a:pt x="1523733" y="360146"/>
                </a:lnTo>
                <a:lnTo>
                  <a:pt x="1527949" y="356082"/>
                </a:lnTo>
                <a:lnTo>
                  <a:pt x="1534617" y="354965"/>
                </a:lnTo>
                <a:lnTo>
                  <a:pt x="1535430" y="351497"/>
                </a:lnTo>
                <a:lnTo>
                  <a:pt x="1536230" y="348018"/>
                </a:lnTo>
                <a:lnTo>
                  <a:pt x="1542211" y="345846"/>
                </a:lnTo>
                <a:lnTo>
                  <a:pt x="1552714" y="339407"/>
                </a:lnTo>
                <a:lnTo>
                  <a:pt x="1554594" y="336765"/>
                </a:lnTo>
                <a:lnTo>
                  <a:pt x="1556473" y="334124"/>
                </a:lnTo>
                <a:lnTo>
                  <a:pt x="1561782" y="330873"/>
                </a:lnTo>
                <a:lnTo>
                  <a:pt x="1567726" y="328714"/>
                </a:lnTo>
                <a:lnTo>
                  <a:pt x="1572260" y="324446"/>
                </a:lnTo>
                <a:lnTo>
                  <a:pt x="1576781" y="320192"/>
                </a:lnTo>
                <a:lnTo>
                  <a:pt x="1651901" y="278612"/>
                </a:lnTo>
                <a:lnTo>
                  <a:pt x="1684464" y="258660"/>
                </a:lnTo>
                <a:lnTo>
                  <a:pt x="1691576" y="252818"/>
                </a:lnTo>
                <a:lnTo>
                  <a:pt x="1694802" y="247853"/>
                </a:lnTo>
                <a:lnTo>
                  <a:pt x="1696415" y="245376"/>
                </a:lnTo>
                <a:lnTo>
                  <a:pt x="1697837" y="235572"/>
                </a:lnTo>
                <a:lnTo>
                  <a:pt x="1702447" y="232752"/>
                </a:lnTo>
                <a:lnTo>
                  <a:pt x="1703463" y="227660"/>
                </a:lnTo>
                <a:lnTo>
                  <a:pt x="1704403" y="222605"/>
                </a:lnTo>
                <a:lnTo>
                  <a:pt x="1706245" y="212547"/>
                </a:lnTo>
                <a:lnTo>
                  <a:pt x="1707578" y="202793"/>
                </a:lnTo>
                <a:lnTo>
                  <a:pt x="1707629" y="192328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5039" y="5164951"/>
            <a:ext cx="7542960" cy="512204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6117799" y="400426"/>
            <a:ext cx="2170430" cy="1739900"/>
          </a:xfrm>
          <a:custGeom>
            <a:avLst/>
            <a:gdLst/>
            <a:ahLst/>
            <a:cxnLst/>
            <a:rect l="l" t="t" r="r" b="b"/>
            <a:pathLst>
              <a:path w="2170430" h="1739900">
                <a:moveTo>
                  <a:pt x="1479814" y="889000"/>
                </a:moveTo>
                <a:lnTo>
                  <a:pt x="1225278" y="889000"/>
                </a:lnTo>
                <a:lnTo>
                  <a:pt x="1233833" y="876300"/>
                </a:lnTo>
                <a:lnTo>
                  <a:pt x="1239155" y="863600"/>
                </a:lnTo>
                <a:lnTo>
                  <a:pt x="1247318" y="850900"/>
                </a:lnTo>
                <a:lnTo>
                  <a:pt x="1257221" y="825500"/>
                </a:lnTo>
                <a:lnTo>
                  <a:pt x="1267761" y="812800"/>
                </a:lnTo>
                <a:lnTo>
                  <a:pt x="1287353" y="774700"/>
                </a:lnTo>
                <a:lnTo>
                  <a:pt x="1307430" y="736600"/>
                </a:lnTo>
                <a:lnTo>
                  <a:pt x="1330822" y="685800"/>
                </a:lnTo>
                <a:lnTo>
                  <a:pt x="1360355" y="635000"/>
                </a:lnTo>
                <a:lnTo>
                  <a:pt x="1382652" y="596900"/>
                </a:lnTo>
                <a:lnTo>
                  <a:pt x="1406334" y="546100"/>
                </a:lnTo>
                <a:lnTo>
                  <a:pt x="1431186" y="508000"/>
                </a:lnTo>
                <a:lnTo>
                  <a:pt x="1456993" y="457200"/>
                </a:lnTo>
                <a:lnTo>
                  <a:pt x="1483540" y="419100"/>
                </a:lnTo>
                <a:lnTo>
                  <a:pt x="1510612" y="368300"/>
                </a:lnTo>
                <a:lnTo>
                  <a:pt x="1537994" y="330200"/>
                </a:lnTo>
                <a:lnTo>
                  <a:pt x="1565470" y="279400"/>
                </a:lnTo>
                <a:lnTo>
                  <a:pt x="1592825" y="241300"/>
                </a:lnTo>
                <a:lnTo>
                  <a:pt x="1619845" y="203200"/>
                </a:lnTo>
                <a:lnTo>
                  <a:pt x="1664235" y="139700"/>
                </a:lnTo>
                <a:lnTo>
                  <a:pt x="1678922" y="114300"/>
                </a:lnTo>
                <a:lnTo>
                  <a:pt x="1688851" y="101600"/>
                </a:lnTo>
                <a:lnTo>
                  <a:pt x="1692498" y="88900"/>
                </a:lnTo>
                <a:lnTo>
                  <a:pt x="1705544" y="76200"/>
                </a:lnTo>
                <a:lnTo>
                  <a:pt x="1735577" y="50800"/>
                </a:lnTo>
                <a:lnTo>
                  <a:pt x="1768939" y="12700"/>
                </a:lnTo>
                <a:lnTo>
                  <a:pt x="1791975" y="0"/>
                </a:lnTo>
                <a:lnTo>
                  <a:pt x="1891219" y="0"/>
                </a:lnTo>
                <a:lnTo>
                  <a:pt x="1910074" y="12700"/>
                </a:lnTo>
                <a:lnTo>
                  <a:pt x="1927378" y="25400"/>
                </a:lnTo>
                <a:lnTo>
                  <a:pt x="1934961" y="25400"/>
                </a:lnTo>
                <a:lnTo>
                  <a:pt x="1941918" y="38100"/>
                </a:lnTo>
                <a:lnTo>
                  <a:pt x="1950480" y="38100"/>
                </a:lnTo>
                <a:lnTo>
                  <a:pt x="1959030" y="50800"/>
                </a:lnTo>
                <a:lnTo>
                  <a:pt x="1961930" y="50800"/>
                </a:lnTo>
                <a:lnTo>
                  <a:pt x="1963597" y="63500"/>
                </a:lnTo>
                <a:lnTo>
                  <a:pt x="1969111" y="63500"/>
                </a:lnTo>
                <a:lnTo>
                  <a:pt x="1972160" y="76200"/>
                </a:lnTo>
                <a:lnTo>
                  <a:pt x="1977695" y="88900"/>
                </a:lnTo>
                <a:lnTo>
                  <a:pt x="1980746" y="114300"/>
                </a:lnTo>
                <a:lnTo>
                  <a:pt x="1980863" y="152400"/>
                </a:lnTo>
                <a:lnTo>
                  <a:pt x="1977599" y="177800"/>
                </a:lnTo>
                <a:lnTo>
                  <a:pt x="1974742" y="190500"/>
                </a:lnTo>
                <a:lnTo>
                  <a:pt x="1974769" y="203200"/>
                </a:lnTo>
                <a:lnTo>
                  <a:pt x="1978167" y="228600"/>
                </a:lnTo>
                <a:lnTo>
                  <a:pt x="1985427" y="254000"/>
                </a:lnTo>
                <a:lnTo>
                  <a:pt x="1996737" y="304800"/>
                </a:lnTo>
                <a:lnTo>
                  <a:pt x="2005368" y="330200"/>
                </a:lnTo>
                <a:lnTo>
                  <a:pt x="2013835" y="368300"/>
                </a:lnTo>
                <a:lnTo>
                  <a:pt x="1782554" y="368300"/>
                </a:lnTo>
                <a:lnTo>
                  <a:pt x="1774444" y="381000"/>
                </a:lnTo>
                <a:lnTo>
                  <a:pt x="1756078" y="406400"/>
                </a:lnTo>
                <a:lnTo>
                  <a:pt x="1729876" y="444500"/>
                </a:lnTo>
                <a:lnTo>
                  <a:pt x="1698259" y="495300"/>
                </a:lnTo>
                <a:lnTo>
                  <a:pt x="1663648" y="558800"/>
                </a:lnTo>
                <a:lnTo>
                  <a:pt x="1628463" y="609600"/>
                </a:lnTo>
                <a:lnTo>
                  <a:pt x="1595124" y="673100"/>
                </a:lnTo>
                <a:lnTo>
                  <a:pt x="1566053" y="723900"/>
                </a:lnTo>
                <a:lnTo>
                  <a:pt x="1516119" y="812800"/>
                </a:lnTo>
                <a:lnTo>
                  <a:pt x="1479814" y="889000"/>
                </a:lnTo>
                <a:close/>
              </a:path>
              <a:path w="2170430" h="1739900">
                <a:moveTo>
                  <a:pt x="2170201" y="495300"/>
                </a:moveTo>
                <a:lnTo>
                  <a:pt x="2046260" y="495300"/>
                </a:lnTo>
                <a:lnTo>
                  <a:pt x="2053503" y="482600"/>
                </a:lnTo>
                <a:lnTo>
                  <a:pt x="2057174" y="482600"/>
                </a:lnTo>
                <a:lnTo>
                  <a:pt x="2061800" y="469900"/>
                </a:lnTo>
                <a:lnTo>
                  <a:pt x="2066792" y="457200"/>
                </a:lnTo>
                <a:lnTo>
                  <a:pt x="2071562" y="457200"/>
                </a:lnTo>
                <a:lnTo>
                  <a:pt x="2076165" y="444500"/>
                </a:lnTo>
                <a:lnTo>
                  <a:pt x="2080706" y="431800"/>
                </a:lnTo>
                <a:lnTo>
                  <a:pt x="2084663" y="431800"/>
                </a:lnTo>
                <a:lnTo>
                  <a:pt x="2087517" y="419100"/>
                </a:lnTo>
                <a:lnTo>
                  <a:pt x="2101867" y="393700"/>
                </a:lnTo>
                <a:lnTo>
                  <a:pt x="2128696" y="342900"/>
                </a:lnTo>
                <a:lnTo>
                  <a:pt x="2161147" y="292100"/>
                </a:lnTo>
                <a:lnTo>
                  <a:pt x="2170201" y="266700"/>
                </a:lnTo>
                <a:lnTo>
                  <a:pt x="2170201" y="495300"/>
                </a:lnTo>
                <a:close/>
              </a:path>
              <a:path w="2170430" h="1739900">
                <a:moveTo>
                  <a:pt x="2053292" y="774700"/>
                </a:moveTo>
                <a:lnTo>
                  <a:pt x="1991157" y="774700"/>
                </a:lnTo>
                <a:lnTo>
                  <a:pt x="1969186" y="762000"/>
                </a:lnTo>
                <a:lnTo>
                  <a:pt x="1936718" y="749300"/>
                </a:lnTo>
                <a:lnTo>
                  <a:pt x="1911456" y="723900"/>
                </a:lnTo>
                <a:lnTo>
                  <a:pt x="1889374" y="698500"/>
                </a:lnTo>
                <a:lnTo>
                  <a:pt x="1866448" y="647700"/>
                </a:lnTo>
                <a:lnTo>
                  <a:pt x="1853307" y="622300"/>
                </a:lnTo>
                <a:lnTo>
                  <a:pt x="1842344" y="596900"/>
                </a:lnTo>
                <a:lnTo>
                  <a:pt x="1831093" y="558800"/>
                </a:lnTo>
                <a:lnTo>
                  <a:pt x="1817084" y="508000"/>
                </a:lnTo>
                <a:lnTo>
                  <a:pt x="1797849" y="419100"/>
                </a:lnTo>
                <a:lnTo>
                  <a:pt x="1792974" y="406400"/>
                </a:lnTo>
                <a:lnTo>
                  <a:pt x="1788465" y="381000"/>
                </a:lnTo>
                <a:lnTo>
                  <a:pt x="1784825" y="368300"/>
                </a:lnTo>
                <a:lnTo>
                  <a:pt x="2013835" y="368300"/>
                </a:lnTo>
                <a:lnTo>
                  <a:pt x="2024655" y="419100"/>
                </a:lnTo>
                <a:lnTo>
                  <a:pt x="2029146" y="444500"/>
                </a:lnTo>
                <a:lnTo>
                  <a:pt x="2033672" y="457200"/>
                </a:lnTo>
                <a:lnTo>
                  <a:pt x="2037693" y="469900"/>
                </a:lnTo>
                <a:lnTo>
                  <a:pt x="2040672" y="482600"/>
                </a:lnTo>
                <a:lnTo>
                  <a:pt x="2046260" y="495300"/>
                </a:lnTo>
                <a:lnTo>
                  <a:pt x="2170201" y="495300"/>
                </a:lnTo>
                <a:lnTo>
                  <a:pt x="2170201" y="711200"/>
                </a:lnTo>
                <a:lnTo>
                  <a:pt x="2154417" y="723900"/>
                </a:lnTo>
                <a:lnTo>
                  <a:pt x="2127399" y="736600"/>
                </a:lnTo>
                <a:lnTo>
                  <a:pt x="2105426" y="749300"/>
                </a:lnTo>
                <a:lnTo>
                  <a:pt x="2098680" y="749300"/>
                </a:lnTo>
                <a:lnTo>
                  <a:pt x="2093092" y="762000"/>
                </a:lnTo>
                <a:lnTo>
                  <a:pt x="2055246" y="762000"/>
                </a:lnTo>
                <a:lnTo>
                  <a:pt x="2053292" y="774700"/>
                </a:lnTo>
                <a:close/>
              </a:path>
              <a:path w="2170430" h="1739900">
                <a:moveTo>
                  <a:pt x="709903" y="1397000"/>
                </a:moveTo>
                <a:lnTo>
                  <a:pt x="465023" y="1397000"/>
                </a:lnTo>
                <a:lnTo>
                  <a:pt x="473840" y="1384300"/>
                </a:lnTo>
                <a:lnTo>
                  <a:pt x="488272" y="1346200"/>
                </a:lnTo>
                <a:lnTo>
                  <a:pt x="526922" y="1257300"/>
                </a:lnTo>
                <a:lnTo>
                  <a:pt x="542304" y="1219200"/>
                </a:lnTo>
                <a:lnTo>
                  <a:pt x="559315" y="1181100"/>
                </a:lnTo>
                <a:lnTo>
                  <a:pt x="563955" y="1181100"/>
                </a:lnTo>
                <a:lnTo>
                  <a:pt x="565957" y="1168400"/>
                </a:lnTo>
                <a:lnTo>
                  <a:pt x="572738" y="1155700"/>
                </a:lnTo>
                <a:lnTo>
                  <a:pt x="580728" y="1130300"/>
                </a:lnTo>
                <a:lnTo>
                  <a:pt x="811706" y="1130300"/>
                </a:lnTo>
                <a:lnTo>
                  <a:pt x="809314" y="1117600"/>
                </a:lnTo>
                <a:lnTo>
                  <a:pt x="588752" y="1117600"/>
                </a:lnTo>
                <a:lnTo>
                  <a:pt x="590710" y="1104900"/>
                </a:lnTo>
                <a:lnTo>
                  <a:pt x="593972" y="1104900"/>
                </a:lnTo>
                <a:lnTo>
                  <a:pt x="597775" y="1092200"/>
                </a:lnTo>
                <a:lnTo>
                  <a:pt x="603842" y="1079500"/>
                </a:lnTo>
                <a:lnTo>
                  <a:pt x="611336" y="1066800"/>
                </a:lnTo>
                <a:lnTo>
                  <a:pt x="619422" y="1041400"/>
                </a:lnTo>
                <a:lnTo>
                  <a:pt x="635545" y="1016000"/>
                </a:lnTo>
                <a:lnTo>
                  <a:pt x="661228" y="952500"/>
                </a:lnTo>
                <a:lnTo>
                  <a:pt x="691157" y="901700"/>
                </a:lnTo>
                <a:lnTo>
                  <a:pt x="720017" y="838200"/>
                </a:lnTo>
                <a:lnTo>
                  <a:pt x="742492" y="800100"/>
                </a:lnTo>
                <a:lnTo>
                  <a:pt x="753267" y="774700"/>
                </a:lnTo>
                <a:lnTo>
                  <a:pt x="755529" y="774700"/>
                </a:lnTo>
                <a:lnTo>
                  <a:pt x="759348" y="762000"/>
                </a:lnTo>
                <a:lnTo>
                  <a:pt x="764187" y="762000"/>
                </a:lnTo>
                <a:lnTo>
                  <a:pt x="769507" y="749300"/>
                </a:lnTo>
                <a:lnTo>
                  <a:pt x="784942" y="711200"/>
                </a:lnTo>
                <a:lnTo>
                  <a:pt x="801030" y="685800"/>
                </a:lnTo>
                <a:lnTo>
                  <a:pt x="815187" y="660400"/>
                </a:lnTo>
                <a:lnTo>
                  <a:pt x="824830" y="647700"/>
                </a:lnTo>
                <a:lnTo>
                  <a:pt x="833368" y="647700"/>
                </a:lnTo>
                <a:lnTo>
                  <a:pt x="838472" y="635000"/>
                </a:lnTo>
                <a:lnTo>
                  <a:pt x="843319" y="622300"/>
                </a:lnTo>
                <a:lnTo>
                  <a:pt x="851215" y="609600"/>
                </a:lnTo>
                <a:lnTo>
                  <a:pt x="858582" y="596900"/>
                </a:lnTo>
                <a:lnTo>
                  <a:pt x="867199" y="584200"/>
                </a:lnTo>
                <a:lnTo>
                  <a:pt x="878847" y="571500"/>
                </a:lnTo>
                <a:lnTo>
                  <a:pt x="885227" y="571500"/>
                </a:lnTo>
                <a:lnTo>
                  <a:pt x="889505" y="558800"/>
                </a:lnTo>
                <a:lnTo>
                  <a:pt x="892474" y="558800"/>
                </a:lnTo>
                <a:lnTo>
                  <a:pt x="909217" y="546100"/>
                </a:lnTo>
                <a:lnTo>
                  <a:pt x="931657" y="520700"/>
                </a:lnTo>
                <a:lnTo>
                  <a:pt x="952947" y="508000"/>
                </a:lnTo>
                <a:lnTo>
                  <a:pt x="997665" y="482600"/>
                </a:lnTo>
                <a:lnTo>
                  <a:pt x="1038577" y="482600"/>
                </a:lnTo>
                <a:lnTo>
                  <a:pt x="1059325" y="495300"/>
                </a:lnTo>
                <a:lnTo>
                  <a:pt x="1081739" y="533400"/>
                </a:lnTo>
                <a:lnTo>
                  <a:pt x="1105563" y="571500"/>
                </a:lnTo>
                <a:lnTo>
                  <a:pt x="1130540" y="622300"/>
                </a:lnTo>
                <a:lnTo>
                  <a:pt x="1156416" y="685800"/>
                </a:lnTo>
                <a:lnTo>
                  <a:pt x="1182935" y="762000"/>
                </a:lnTo>
                <a:lnTo>
                  <a:pt x="1190185" y="787400"/>
                </a:lnTo>
                <a:lnTo>
                  <a:pt x="1196674" y="800100"/>
                </a:lnTo>
                <a:lnTo>
                  <a:pt x="1201695" y="825500"/>
                </a:lnTo>
                <a:lnTo>
                  <a:pt x="1204541" y="838200"/>
                </a:lnTo>
                <a:lnTo>
                  <a:pt x="972161" y="838200"/>
                </a:lnTo>
                <a:lnTo>
                  <a:pt x="943956" y="889000"/>
                </a:lnTo>
                <a:lnTo>
                  <a:pt x="932749" y="914400"/>
                </a:lnTo>
                <a:lnTo>
                  <a:pt x="923084" y="927100"/>
                </a:lnTo>
                <a:lnTo>
                  <a:pt x="915989" y="939800"/>
                </a:lnTo>
                <a:lnTo>
                  <a:pt x="910749" y="939800"/>
                </a:lnTo>
                <a:lnTo>
                  <a:pt x="908720" y="952500"/>
                </a:lnTo>
                <a:lnTo>
                  <a:pt x="907994" y="952500"/>
                </a:lnTo>
                <a:lnTo>
                  <a:pt x="900531" y="977900"/>
                </a:lnTo>
                <a:lnTo>
                  <a:pt x="886406" y="1003300"/>
                </a:lnTo>
                <a:lnTo>
                  <a:pt x="871982" y="1028700"/>
                </a:lnTo>
                <a:lnTo>
                  <a:pt x="863621" y="1041400"/>
                </a:lnTo>
                <a:lnTo>
                  <a:pt x="859197" y="1041400"/>
                </a:lnTo>
                <a:lnTo>
                  <a:pt x="859197" y="1054100"/>
                </a:lnTo>
                <a:lnTo>
                  <a:pt x="851004" y="1054100"/>
                </a:lnTo>
                <a:lnTo>
                  <a:pt x="848612" y="1066800"/>
                </a:lnTo>
                <a:lnTo>
                  <a:pt x="845877" y="1079500"/>
                </a:lnTo>
                <a:lnTo>
                  <a:pt x="838425" y="1104900"/>
                </a:lnTo>
                <a:lnTo>
                  <a:pt x="827383" y="1130300"/>
                </a:lnTo>
                <a:lnTo>
                  <a:pt x="820632" y="1143000"/>
                </a:lnTo>
                <a:lnTo>
                  <a:pt x="584909" y="1143000"/>
                </a:lnTo>
                <a:lnTo>
                  <a:pt x="584909" y="1155700"/>
                </a:lnTo>
                <a:lnTo>
                  <a:pt x="813882" y="1155700"/>
                </a:lnTo>
                <a:lnTo>
                  <a:pt x="798679" y="1193800"/>
                </a:lnTo>
                <a:lnTo>
                  <a:pt x="637621" y="1193800"/>
                </a:lnTo>
                <a:lnTo>
                  <a:pt x="637621" y="1206500"/>
                </a:lnTo>
                <a:lnTo>
                  <a:pt x="792857" y="1206500"/>
                </a:lnTo>
                <a:lnTo>
                  <a:pt x="781212" y="1231900"/>
                </a:lnTo>
                <a:lnTo>
                  <a:pt x="762010" y="1270000"/>
                </a:lnTo>
                <a:lnTo>
                  <a:pt x="741603" y="1320800"/>
                </a:lnTo>
                <a:lnTo>
                  <a:pt x="720519" y="1371600"/>
                </a:lnTo>
                <a:lnTo>
                  <a:pt x="709903" y="1397000"/>
                </a:lnTo>
                <a:close/>
              </a:path>
              <a:path w="2170430" h="1739900">
                <a:moveTo>
                  <a:pt x="133781" y="558800"/>
                </a:moveTo>
                <a:lnTo>
                  <a:pt x="73127" y="558800"/>
                </a:lnTo>
                <a:lnTo>
                  <a:pt x="73528" y="546100"/>
                </a:lnTo>
                <a:lnTo>
                  <a:pt x="73528" y="533400"/>
                </a:lnTo>
                <a:lnTo>
                  <a:pt x="133781" y="533400"/>
                </a:lnTo>
                <a:lnTo>
                  <a:pt x="131387" y="546100"/>
                </a:lnTo>
                <a:lnTo>
                  <a:pt x="133781" y="558800"/>
                </a:lnTo>
                <a:close/>
              </a:path>
              <a:path w="2170430" h="1739900">
                <a:moveTo>
                  <a:pt x="521049" y="1739900"/>
                </a:moveTo>
                <a:lnTo>
                  <a:pt x="450339" y="1739900"/>
                </a:lnTo>
                <a:lnTo>
                  <a:pt x="404927" y="1727200"/>
                </a:lnTo>
                <a:lnTo>
                  <a:pt x="364049" y="1701800"/>
                </a:lnTo>
                <a:lnTo>
                  <a:pt x="327507" y="1651000"/>
                </a:lnTo>
                <a:lnTo>
                  <a:pt x="295105" y="1600200"/>
                </a:lnTo>
                <a:lnTo>
                  <a:pt x="269256" y="1536700"/>
                </a:lnTo>
                <a:lnTo>
                  <a:pt x="257398" y="1511300"/>
                </a:lnTo>
                <a:lnTo>
                  <a:pt x="244959" y="1460500"/>
                </a:lnTo>
                <a:lnTo>
                  <a:pt x="230970" y="1409700"/>
                </a:lnTo>
                <a:lnTo>
                  <a:pt x="214463" y="1333500"/>
                </a:lnTo>
                <a:lnTo>
                  <a:pt x="194467" y="1244600"/>
                </a:lnTo>
                <a:lnTo>
                  <a:pt x="176855" y="1168400"/>
                </a:lnTo>
                <a:lnTo>
                  <a:pt x="160939" y="1104900"/>
                </a:lnTo>
                <a:lnTo>
                  <a:pt x="146730" y="1041400"/>
                </a:lnTo>
                <a:lnTo>
                  <a:pt x="134239" y="990600"/>
                </a:lnTo>
                <a:lnTo>
                  <a:pt x="123475" y="952500"/>
                </a:lnTo>
                <a:lnTo>
                  <a:pt x="114449" y="914400"/>
                </a:lnTo>
                <a:lnTo>
                  <a:pt x="107170" y="889000"/>
                </a:lnTo>
                <a:lnTo>
                  <a:pt x="99123" y="863600"/>
                </a:lnTo>
                <a:lnTo>
                  <a:pt x="5735" y="863600"/>
                </a:lnTo>
                <a:lnTo>
                  <a:pt x="2183" y="825500"/>
                </a:lnTo>
                <a:lnTo>
                  <a:pt x="44" y="787400"/>
                </a:lnTo>
                <a:lnTo>
                  <a:pt x="0" y="723900"/>
                </a:lnTo>
                <a:lnTo>
                  <a:pt x="1692" y="660400"/>
                </a:lnTo>
                <a:lnTo>
                  <a:pt x="4763" y="609600"/>
                </a:lnTo>
                <a:lnTo>
                  <a:pt x="8853" y="584200"/>
                </a:lnTo>
                <a:lnTo>
                  <a:pt x="17654" y="584200"/>
                </a:lnTo>
                <a:lnTo>
                  <a:pt x="23689" y="571500"/>
                </a:lnTo>
                <a:lnTo>
                  <a:pt x="115581" y="571500"/>
                </a:lnTo>
                <a:lnTo>
                  <a:pt x="113189" y="558800"/>
                </a:lnTo>
                <a:lnTo>
                  <a:pt x="139581" y="558800"/>
                </a:lnTo>
                <a:lnTo>
                  <a:pt x="141973" y="546100"/>
                </a:lnTo>
                <a:lnTo>
                  <a:pt x="139581" y="533400"/>
                </a:lnTo>
                <a:lnTo>
                  <a:pt x="186872" y="533400"/>
                </a:lnTo>
                <a:lnTo>
                  <a:pt x="197880" y="546100"/>
                </a:lnTo>
                <a:lnTo>
                  <a:pt x="205489" y="546100"/>
                </a:lnTo>
                <a:lnTo>
                  <a:pt x="210055" y="558800"/>
                </a:lnTo>
                <a:lnTo>
                  <a:pt x="216736" y="571500"/>
                </a:lnTo>
                <a:lnTo>
                  <a:pt x="224626" y="584200"/>
                </a:lnTo>
                <a:lnTo>
                  <a:pt x="232823" y="596900"/>
                </a:lnTo>
                <a:lnTo>
                  <a:pt x="246955" y="622300"/>
                </a:lnTo>
                <a:lnTo>
                  <a:pt x="262837" y="647700"/>
                </a:lnTo>
                <a:lnTo>
                  <a:pt x="280033" y="698500"/>
                </a:lnTo>
                <a:lnTo>
                  <a:pt x="298107" y="749300"/>
                </a:lnTo>
                <a:lnTo>
                  <a:pt x="335153" y="876300"/>
                </a:lnTo>
                <a:lnTo>
                  <a:pt x="353255" y="939800"/>
                </a:lnTo>
                <a:lnTo>
                  <a:pt x="376964" y="1041400"/>
                </a:lnTo>
                <a:lnTo>
                  <a:pt x="381105" y="1054100"/>
                </a:lnTo>
                <a:lnTo>
                  <a:pt x="385946" y="1079500"/>
                </a:lnTo>
                <a:lnTo>
                  <a:pt x="390882" y="1092200"/>
                </a:lnTo>
                <a:lnTo>
                  <a:pt x="407327" y="1168400"/>
                </a:lnTo>
                <a:lnTo>
                  <a:pt x="422429" y="1244600"/>
                </a:lnTo>
                <a:lnTo>
                  <a:pt x="437504" y="1308100"/>
                </a:lnTo>
                <a:lnTo>
                  <a:pt x="449439" y="1358900"/>
                </a:lnTo>
                <a:lnTo>
                  <a:pt x="455124" y="1384300"/>
                </a:lnTo>
                <a:lnTo>
                  <a:pt x="456430" y="1384300"/>
                </a:lnTo>
                <a:lnTo>
                  <a:pt x="459040" y="1397000"/>
                </a:lnTo>
                <a:lnTo>
                  <a:pt x="709903" y="1397000"/>
                </a:lnTo>
                <a:lnTo>
                  <a:pt x="699288" y="1422400"/>
                </a:lnTo>
                <a:lnTo>
                  <a:pt x="678439" y="1485900"/>
                </a:lnTo>
                <a:lnTo>
                  <a:pt x="658503" y="1536700"/>
                </a:lnTo>
                <a:lnTo>
                  <a:pt x="644825" y="1562100"/>
                </a:lnTo>
                <a:lnTo>
                  <a:pt x="630869" y="1600200"/>
                </a:lnTo>
                <a:lnTo>
                  <a:pt x="618259" y="1625600"/>
                </a:lnTo>
                <a:lnTo>
                  <a:pt x="608619" y="1651000"/>
                </a:lnTo>
                <a:lnTo>
                  <a:pt x="601459" y="1663700"/>
                </a:lnTo>
                <a:lnTo>
                  <a:pt x="595604" y="1663700"/>
                </a:lnTo>
                <a:lnTo>
                  <a:pt x="591652" y="1676400"/>
                </a:lnTo>
                <a:lnTo>
                  <a:pt x="590202" y="1676400"/>
                </a:lnTo>
                <a:lnTo>
                  <a:pt x="585785" y="1689100"/>
                </a:lnTo>
                <a:lnTo>
                  <a:pt x="574387" y="1701800"/>
                </a:lnTo>
                <a:lnTo>
                  <a:pt x="558788" y="1714500"/>
                </a:lnTo>
                <a:lnTo>
                  <a:pt x="541768" y="1727200"/>
                </a:lnTo>
                <a:lnTo>
                  <a:pt x="521049" y="1739900"/>
                </a:lnTo>
                <a:close/>
              </a:path>
              <a:path w="2170430" h="1739900">
                <a:moveTo>
                  <a:pt x="104996" y="571500"/>
                </a:moveTo>
                <a:lnTo>
                  <a:pt x="37928" y="571500"/>
                </a:lnTo>
                <a:lnTo>
                  <a:pt x="30967" y="558800"/>
                </a:lnTo>
                <a:lnTo>
                  <a:pt x="107388" y="558800"/>
                </a:lnTo>
                <a:lnTo>
                  <a:pt x="104996" y="571500"/>
                </a:lnTo>
                <a:close/>
              </a:path>
              <a:path w="2170430" h="1739900">
                <a:moveTo>
                  <a:pt x="1254535" y="1181100"/>
                </a:moveTo>
                <a:lnTo>
                  <a:pt x="1178637" y="1181100"/>
                </a:lnTo>
                <a:lnTo>
                  <a:pt x="1152219" y="1168400"/>
                </a:lnTo>
                <a:lnTo>
                  <a:pt x="1103033" y="1130300"/>
                </a:lnTo>
                <a:lnTo>
                  <a:pt x="1051192" y="1054100"/>
                </a:lnTo>
                <a:lnTo>
                  <a:pt x="1027174" y="1003300"/>
                </a:lnTo>
                <a:lnTo>
                  <a:pt x="1006746" y="939800"/>
                </a:lnTo>
                <a:lnTo>
                  <a:pt x="999450" y="914400"/>
                </a:lnTo>
                <a:lnTo>
                  <a:pt x="992154" y="901700"/>
                </a:lnTo>
                <a:lnTo>
                  <a:pt x="985701" y="876300"/>
                </a:lnTo>
                <a:lnTo>
                  <a:pt x="980934" y="863600"/>
                </a:lnTo>
                <a:lnTo>
                  <a:pt x="972161" y="838200"/>
                </a:lnTo>
                <a:lnTo>
                  <a:pt x="1206650" y="838200"/>
                </a:lnTo>
                <a:lnTo>
                  <a:pt x="1209662" y="850900"/>
                </a:lnTo>
                <a:lnTo>
                  <a:pt x="1213178" y="863600"/>
                </a:lnTo>
                <a:lnTo>
                  <a:pt x="1216795" y="876300"/>
                </a:lnTo>
                <a:lnTo>
                  <a:pt x="1225278" y="889000"/>
                </a:lnTo>
                <a:lnTo>
                  <a:pt x="1479814" y="889000"/>
                </a:lnTo>
                <a:lnTo>
                  <a:pt x="1473764" y="901700"/>
                </a:lnTo>
                <a:lnTo>
                  <a:pt x="1438086" y="965200"/>
                </a:lnTo>
                <a:lnTo>
                  <a:pt x="1408186" y="1016000"/>
                </a:lnTo>
                <a:lnTo>
                  <a:pt x="1383165" y="1054100"/>
                </a:lnTo>
                <a:lnTo>
                  <a:pt x="1362122" y="1092200"/>
                </a:lnTo>
                <a:lnTo>
                  <a:pt x="1344159" y="1117600"/>
                </a:lnTo>
                <a:lnTo>
                  <a:pt x="1328374" y="1130300"/>
                </a:lnTo>
                <a:lnTo>
                  <a:pt x="1313869" y="1143000"/>
                </a:lnTo>
                <a:lnTo>
                  <a:pt x="1299743" y="1155700"/>
                </a:lnTo>
                <a:lnTo>
                  <a:pt x="1285097" y="1168400"/>
                </a:lnTo>
                <a:lnTo>
                  <a:pt x="1269075" y="1168400"/>
                </a:lnTo>
                <a:lnTo>
                  <a:pt x="1254535" y="1181100"/>
                </a:lnTo>
                <a:close/>
              </a:path>
              <a:path w="2170430" h="1739900">
                <a:moveTo>
                  <a:pt x="801121" y="1130300"/>
                </a:moveTo>
                <a:lnTo>
                  <a:pt x="590420" y="1130300"/>
                </a:lnTo>
                <a:lnTo>
                  <a:pt x="589550" y="1117600"/>
                </a:lnTo>
                <a:lnTo>
                  <a:pt x="803513" y="1117600"/>
                </a:lnTo>
                <a:lnTo>
                  <a:pt x="801121" y="1130300"/>
                </a:lnTo>
                <a:close/>
              </a:path>
              <a:path w="2170430" h="1739900">
                <a:moveTo>
                  <a:pt x="813882" y="1155700"/>
                </a:moveTo>
                <a:lnTo>
                  <a:pt x="595495" y="1155700"/>
                </a:lnTo>
                <a:lnTo>
                  <a:pt x="595495" y="1143000"/>
                </a:lnTo>
                <a:lnTo>
                  <a:pt x="820632" y="1143000"/>
                </a:lnTo>
                <a:lnTo>
                  <a:pt x="813882" y="1155700"/>
                </a:lnTo>
                <a:close/>
              </a:path>
              <a:path w="2170430" h="1739900">
                <a:moveTo>
                  <a:pt x="792857" y="1206500"/>
                </a:moveTo>
                <a:lnTo>
                  <a:pt x="648207" y="1206500"/>
                </a:lnTo>
                <a:lnTo>
                  <a:pt x="648207" y="1193800"/>
                </a:lnTo>
                <a:lnTo>
                  <a:pt x="798679" y="1193800"/>
                </a:lnTo>
                <a:lnTo>
                  <a:pt x="792857" y="1206500"/>
                </a:lnTo>
                <a:close/>
              </a:path>
            </a:pathLst>
          </a:custGeom>
          <a:solidFill>
            <a:srgbClr val="FFD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93953" y="1366840"/>
            <a:ext cx="6863080" cy="24885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805">
                <a:latin typeface="Trebuchet MS"/>
                <a:cs typeface="Trebuchet MS"/>
              </a:rPr>
              <a:t>Cronograma</a:t>
            </a:r>
            <a:endParaRPr sz="8500">
              <a:latin typeface="Trebuchet MS"/>
              <a:cs typeface="Trebuchet MS"/>
            </a:endParaRPr>
          </a:p>
          <a:p>
            <a:pPr marL="12700" marR="560705">
              <a:lnSpc>
                <a:spcPct val="125000"/>
              </a:lnSpc>
              <a:spcBef>
                <a:spcPts val="1989"/>
              </a:spcBef>
            </a:pPr>
            <a:r>
              <a:rPr dirty="0" sz="2400" spc="195">
                <a:solidFill>
                  <a:srgbClr val="6A6A6A"/>
                </a:solidFill>
                <a:latin typeface="Trebuchet MS"/>
                <a:cs typeface="Trebuchet MS"/>
              </a:rPr>
              <a:t>Nosso</a:t>
            </a:r>
            <a:r>
              <a:rPr dirty="0" sz="2400" spc="-2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55">
                <a:solidFill>
                  <a:srgbClr val="6A6A6A"/>
                </a:solidFill>
                <a:latin typeface="Trebuchet MS"/>
                <a:cs typeface="Trebuchet MS"/>
              </a:rPr>
              <a:t>cronograma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6A6A6A"/>
                </a:solidFill>
                <a:latin typeface="Trebuchet MS"/>
                <a:cs typeface="Trebuchet MS"/>
              </a:rPr>
              <a:t>se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20">
                <a:solidFill>
                  <a:srgbClr val="6A6A6A"/>
                </a:solidFill>
                <a:latin typeface="Trebuchet MS"/>
                <a:cs typeface="Trebuchet MS"/>
              </a:rPr>
              <a:t>passa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204">
                <a:solidFill>
                  <a:srgbClr val="6A6A6A"/>
                </a:solidFill>
                <a:latin typeface="Trebuchet MS"/>
                <a:cs typeface="Trebuchet MS"/>
              </a:rPr>
              <a:t>ao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204">
                <a:solidFill>
                  <a:srgbClr val="6A6A6A"/>
                </a:solidFill>
                <a:latin typeface="Trebuchet MS"/>
                <a:cs typeface="Trebuchet MS"/>
              </a:rPr>
              <a:t>longo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6A6A6A"/>
                </a:solidFill>
                <a:latin typeface="Trebuchet MS"/>
                <a:cs typeface="Trebuchet MS"/>
              </a:rPr>
              <a:t>de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-330">
                <a:solidFill>
                  <a:srgbClr val="6A6A6A"/>
                </a:solidFill>
                <a:latin typeface="Trebuchet MS"/>
                <a:cs typeface="Trebuchet MS"/>
              </a:rPr>
              <a:t>12 </a:t>
            </a:r>
            <a:r>
              <a:rPr dirty="0" sz="2400" spc="-71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6A6A6A"/>
                </a:solidFill>
                <a:latin typeface="Trebuchet MS"/>
                <a:cs typeface="Trebuchet MS"/>
              </a:rPr>
              <a:t>meses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6A6A6A"/>
                </a:solidFill>
                <a:latin typeface="Trebuchet MS"/>
                <a:cs typeface="Trebuchet MS"/>
              </a:rPr>
              <a:t>corridos.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0" y="6459013"/>
            <a:ext cx="424307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114">
                <a:solidFill>
                  <a:srgbClr val="6A6A6A"/>
                </a:solidFill>
                <a:latin typeface="Trebuchet MS"/>
                <a:cs typeface="Trebuchet MS"/>
              </a:rPr>
              <a:t>Levantamento</a:t>
            </a:r>
            <a:r>
              <a:rPr dirty="0" sz="2400" spc="-3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6A6A6A"/>
                </a:solidFill>
                <a:latin typeface="Trebuchet MS"/>
                <a:cs typeface="Trebuchet MS"/>
              </a:rPr>
              <a:t>de</a:t>
            </a:r>
            <a:r>
              <a:rPr dirty="0" sz="2400" spc="-3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6A6A6A"/>
                </a:solidFill>
                <a:latin typeface="Trebuchet MS"/>
                <a:cs typeface="Trebuchet MS"/>
              </a:rPr>
              <a:t>requisitos, </a:t>
            </a:r>
            <a:r>
              <a:rPr dirty="0" sz="2400" spc="-71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6A6A6A"/>
                </a:solidFill>
                <a:latin typeface="Trebuchet MS"/>
                <a:cs typeface="Trebuchet MS"/>
              </a:rPr>
              <a:t>Planejamento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6A6A6A"/>
                </a:solidFill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114">
                <a:solidFill>
                  <a:srgbClr val="6A6A6A"/>
                </a:solidFill>
                <a:latin typeface="Trebuchet MS"/>
                <a:cs typeface="Trebuchet MS"/>
              </a:rPr>
              <a:t>Design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5961" y="7197321"/>
            <a:ext cx="284099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120">
                <a:solidFill>
                  <a:srgbClr val="6A6A6A"/>
                </a:solidFill>
                <a:latin typeface="Trebuchet MS"/>
                <a:cs typeface="Trebuchet MS"/>
              </a:rPr>
              <a:t>Desenvolvimento</a:t>
            </a:r>
            <a:r>
              <a:rPr dirty="0" sz="2400" spc="-5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6A6A6A"/>
                </a:solidFill>
                <a:latin typeface="Trebuchet MS"/>
                <a:cs typeface="Trebuchet MS"/>
              </a:rPr>
              <a:t>e </a:t>
            </a:r>
            <a:r>
              <a:rPr dirty="0" sz="2400" spc="-71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6A6A6A"/>
                </a:solidFill>
                <a:latin typeface="Trebuchet MS"/>
                <a:cs typeface="Trebuchet MS"/>
              </a:rPr>
              <a:t>Testes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36065" y="2647463"/>
            <a:ext cx="211074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145">
                <a:solidFill>
                  <a:srgbClr val="6A6A6A"/>
                </a:solidFill>
                <a:latin typeface="Trebuchet MS"/>
                <a:cs typeface="Trebuchet MS"/>
              </a:rPr>
              <a:t>Manutenção</a:t>
            </a:r>
            <a:r>
              <a:rPr dirty="0" sz="2400" spc="-10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6A6A6A"/>
                </a:solidFill>
                <a:latin typeface="Trebuchet MS"/>
                <a:cs typeface="Trebuchet MS"/>
              </a:rPr>
              <a:t>e </a:t>
            </a:r>
            <a:r>
              <a:rPr dirty="0" sz="2400" spc="-71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6A6A6A"/>
                </a:solidFill>
                <a:latin typeface="Trebuchet MS"/>
                <a:cs typeface="Trebuchet MS"/>
              </a:rPr>
              <a:t>Feedaback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6561" y="5747481"/>
            <a:ext cx="1831339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0" spc="-95">
                <a:solidFill>
                  <a:srgbClr val="FFFAF0"/>
                </a:solidFill>
                <a:latin typeface="Tahoma"/>
                <a:cs typeface="Tahoma"/>
              </a:rPr>
              <a:t>M</a:t>
            </a:r>
            <a:r>
              <a:rPr dirty="0" sz="3000" spc="320">
                <a:solidFill>
                  <a:srgbClr val="FFFAF0"/>
                </a:solidFill>
                <a:latin typeface="Tahoma"/>
                <a:cs typeface="Tahoma"/>
              </a:rPr>
              <a:t>ê</a:t>
            </a:r>
            <a:r>
              <a:rPr dirty="0" sz="3000" spc="275">
                <a:solidFill>
                  <a:srgbClr val="FFFAF0"/>
                </a:solidFill>
                <a:latin typeface="Tahoma"/>
                <a:cs typeface="Tahoma"/>
              </a:rPr>
              <a:t>s</a:t>
            </a:r>
            <a:r>
              <a:rPr dirty="0" sz="3000" spc="-335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dirty="0" sz="3000" spc="-525">
                <a:solidFill>
                  <a:srgbClr val="FFFAF0"/>
                </a:solidFill>
                <a:latin typeface="Tahoma"/>
                <a:cs typeface="Tahoma"/>
              </a:rPr>
              <a:t>1</a:t>
            </a:r>
            <a:r>
              <a:rPr dirty="0" sz="3000" spc="-335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dirty="0" sz="3000" spc="310">
                <a:solidFill>
                  <a:srgbClr val="FFFAF0"/>
                </a:solidFill>
                <a:latin typeface="Tahoma"/>
                <a:cs typeface="Tahoma"/>
              </a:rPr>
              <a:t>a</a:t>
            </a:r>
            <a:r>
              <a:rPr dirty="0" sz="3000" spc="270">
                <a:solidFill>
                  <a:srgbClr val="FFFAF0"/>
                </a:solidFill>
                <a:latin typeface="Tahoma"/>
                <a:cs typeface="Tahoma"/>
              </a:rPr>
              <a:t>o</a:t>
            </a:r>
            <a:r>
              <a:rPr dirty="0" sz="3000" spc="-335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dirty="0" sz="3000" spc="110">
                <a:solidFill>
                  <a:srgbClr val="FFFAF0"/>
                </a:solidFill>
                <a:latin typeface="Tahoma"/>
                <a:cs typeface="Tahoma"/>
              </a:rPr>
              <a:t>4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0111" y="6442485"/>
            <a:ext cx="1888489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0" spc="-95">
                <a:solidFill>
                  <a:srgbClr val="FFFAF0"/>
                </a:solidFill>
                <a:latin typeface="Tahoma"/>
                <a:cs typeface="Tahoma"/>
              </a:rPr>
              <a:t>M</a:t>
            </a:r>
            <a:r>
              <a:rPr dirty="0" sz="3000" spc="320">
                <a:solidFill>
                  <a:srgbClr val="FFFAF0"/>
                </a:solidFill>
                <a:latin typeface="Tahoma"/>
                <a:cs typeface="Tahoma"/>
              </a:rPr>
              <a:t>ê</a:t>
            </a:r>
            <a:r>
              <a:rPr dirty="0" sz="3000" spc="275">
                <a:solidFill>
                  <a:srgbClr val="FFFAF0"/>
                </a:solidFill>
                <a:latin typeface="Tahoma"/>
                <a:cs typeface="Tahoma"/>
              </a:rPr>
              <a:t>s</a:t>
            </a:r>
            <a:r>
              <a:rPr dirty="0" sz="3000" spc="-335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dirty="0" sz="3000" spc="-45">
                <a:solidFill>
                  <a:srgbClr val="FFFAF0"/>
                </a:solidFill>
                <a:latin typeface="Tahoma"/>
                <a:cs typeface="Tahoma"/>
              </a:rPr>
              <a:t>5</a:t>
            </a:r>
            <a:r>
              <a:rPr dirty="0" sz="3000" spc="-335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dirty="0" sz="3000" spc="310">
                <a:solidFill>
                  <a:srgbClr val="FFFAF0"/>
                </a:solidFill>
                <a:latin typeface="Tahoma"/>
                <a:cs typeface="Tahoma"/>
              </a:rPr>
              <a:t>a</a:t>
            </a:r>
            <a:r>
              <a:rPr dirty="0" sz="3000" spc="270">
                <a:solidFill>
                  <a:srgbClr val="FFFAF0"/>
                </a:solidFill>
                <a:latin typeface="Tahoma"/>
                <a:cs typeface="Tahoma"/>
              </a:rPr>
              <a:t>o</a:t>
            </a:r>
            <a:r>
              <a:rPr dirty="0" sz="3000" spc="-335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dirty="0" sz="3000" spc="75">
                <a:solidFill>
                  <a:srgbClr val="FFFAF0"/>
                </a:solidFill>
                <a:latin typeface="Tahoma"/>
                <a:cs typeface="Tahoma"/>
              </a:rPr>
              <a:t>9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26213" y="4194062"/>
            <a:ext cx="2210435" cy="12344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20"/>
              </a:spcBef>
            </a:pPr>
            <a:r>
              <a:rPr dirty="0" sz="3000" spc="-95">
                <a:solidFill>
                  <a:srgbClr val="FFFAF0"/>
                </a:solidFill>
                <a:latin typeface="Tahoma"/>
                <a:cs typeface="Tahoma"/>
              </a:rPr>
              <a:t>M</a:t>
            </a:r>
            <a:r>
              <a:rPr dirty="0" sz="3000" spc="-80">
                <a:solidFill>
                  <a:srgbClr val="FFFAF0"/>
                </a:solidFill>
                <a:latin typeface="Tahoma"/>
                <a:cs typeface="Tahoma"/>
              </a:rPr>
              <a:t>C</a:t>
            </a:r>
            <a:r>
              <a:rPr dirty="0" sz="3000" spc="65">
                <a:solidFill>
                  <a:srgbClr val="FFFAF0"/>
                </a:solidFill>
                <a:latin typeface="Tahoma"/>
                <a:cs typeface="Tahoma"/>
              </a:rPr>
              <a:t>S</a:t>
            </a:r>
            <a:r>
              <a:rPr dirty="0" sz="3000" spc="-335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dirty="0" sz="3000" spc="-525">
                <a:solidFill>
                  <a:srgbClr val="FFFAF0"/>
                </a:solidFill>
                <a:latin typeface="Tahoma"/>
                <a:cs typeface="Tahoma"/>
              </a:rPr>
              <a:t>1</a:t>
            </a:r>
            <a:r>
              <a:rPr dirty="0" sz="3000" spc="380">
                <a:solidFill>
                  <a:srgbClr val="FFFAF0"/>
                </a:solidFill>
                <a:latin typeface="Tahoma"/>
                <a:cs typeface="Tahoma"/>
              </a:rPr>
              <a:t>0</a:t>
            </a:r>
            <a:r>
              <a:rPr dirty="0" sz="3000" spc="-335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dirty="0" sz="3000" spc="325">
                <a:solidFill>
                  <a:srgbClr val="FFFAF0"/>
                </a:solidFill>
                <a:latin typeface="Tahoma"/>
                <a:cs typeface="Tahoma"/>
              </a:rPr>
              <a:t>e</a:t>
            </a:r>
            <a:r>
              <a:rPr dirty="0" sz="3000" spc="-335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dirty="0" sz="3000" spc="-525">
                <a:solidFill>
                  <a:srgbClr val="FFFAF0"/>
                </a:solidFill>
                <a:latin typeface="Tahoma"/>
                <a:cs typeface="Tahoma"/>
              </a:rPr>
              <a:t>11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15"/>
              </a:spcBef>
            </a:pPr>
            <a:r>
              <a:rPr dirty="0" sz="2400" spc="45">
                <a:solidFill>
                  <a:srgbClr val="6A6A6A"/>
                </a:solidFill>
                <a:latin typeface="Trebuchet MS"/>
                <a:cs typeface="Trebuchet MS"/>
              </a:rPr>
              <a:t>Implementação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91034" y="1892627"/>
            <a:ext cx="116967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0" spc="-95">
                <a:solidFill>
                  <a:srgbClr val="FFFAF0"/>
                </a:solidFill>
                <a:latin typeface="Tahoma"/>
                <a:cs typeface="Tahoma"/>
              </a:rPr>
              <a:t>M</a:t>
            </a:r>
            <a:r>
              <a:rPr dirty="0" sz="3000" spc="-80">
                <a:solidFill>
                  <a:srgbClr val="FFFAF0"/>
                </a:solidFill>
                <a:latin typeface="Tahoma"/>
                <a:cs typeface="Tahoma"/>
              </a:rPr>
              <a:t>C</a:t>
            </a:r>
            <a:r>
              <a:rPr dirty="0" sz="3000" spc="65">
                <a:solidFill>
                  <a:srgbClr val="FFFAF0"/>
                </a:solidFill>
                <a:latin typeface="Tahoma"/>
                <a:cs typeface="Tahoma"/>
              </a:rPr>
              <a:t>S</a:t>
            </a:r>
            <a:r>
              <a:rPr dirty="0" sz="3000" spc="-335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dirty="0" sz="3000" spc="-525">
                <a:solidFill>
                  <a:srgbClr val="FFFAF0"/>
                </a:solidFill>
                <a:latin typeface="Tahoma"/>
                <a:cs typeface="Tahoma"/>
              </a:rPr>
              <a:t>1</a:t>
            </a:r>
            <a:r>
              <a:rPr dirty="0" sz="3000" spc="-45">
                <a:solidFill>
                  <a:srgbClr val="FFFAF0"/>
                </a:solidFill>
                <a:latin typeface="Tahoma"/>
                <a:cs typeface="Tahoma"/>
              </a:rPr>
              <a:t>2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858110" y="0"/>
            <a:ext cx="1851025" cy="1254125"/>
            <a:chOff x="8858110" y="0"/>
            <a:chExt cx="1851025" cy="1254125"/>
          </a:xfrm>
        </p:grpSpPr>
        <p:sp>
          <p:nvSpPr>
            <p:cNvPr id="20" name="object 20"/>
            <p:cNvSpPr/>
            <p:nvPr/>
          </p:nvSpPr>
          <p:spPr>
            <a:xfrm>
              <a:off x="9894265" y="56857"/>
              <a:ext cx="542925" cy="610235"/>
            </a:xfrm>
            <a:custGeom>
              <a:avLst/>
              <a:gdLst/>
              <a:ahLst/>
              <a:cxnLst/>
              <a:rect l="l" t="t" r="r" b="b"/>
              <a:pathLst>
                <a:path w="542925" h="610235">
                  <a:moveTo>
                    <a:pt x="58928" y="53009"/>
                  </a:moveTo>
                  <a:lnTo>
                    <a:pt x="57315" y="50457"/>
                  </a:lnTo>
                  <a:lnTo>
                    <a:pt x="57404" y="42252"/>
                  </a:lnTo>
                  <a:lnTo>
                    <a:pt x="54495" y="38049"/>
                  </a:lnTo>
                  <a:lnTo>
                    <a:pt x="39141" y="28549"/>
                  </a:lnTo>
                  <a:lnTo>
                    <a:pt x="37604" y="28435"/>
                  </a:lnTo>
                  <a:lnTo>
                    <a:pt x="37452" y="36283"/>
                  </a:lnTo>
                  <a:lnTo>
                    <a:pt x="39344" y="38252"/>
                  </a:lnTo>
                  <a:lnTo>
                    <a:pt x="44069" y="38354"/>
                  </a:lnTo>
                  <a:lnTo>
                    <a:pt x="45974" y="39687"/>
                  </a:lnTo>
                  <a:lnTo>
                    <a:pt x="45910" y="42849"/>
                  </a:lnTo>
                  <a:lnTo>
                    <a:pt x="42659" y="44081"/>
                  </a:lnTo>
                  <a:lnTo>
                    <a:pt x="34772" y="43916"/>
                  </a:lnTo>
                  <a:lnTo>
                    <a:pt x="31508" y="45237"/>
                  </a:lnTo>
                  <a:lnTo>
                    <a:pt x="31394" y="50914"/>
                  </a:lnTo>
                  <a:lnTo>
                    <a:pt x="32893" y="52489"/>
                  </a:lnTo>
                  <a:lnTo>
                    <a:pt x="58928" y="53009"/>
                  </a:lnTo>
                  <a:close/>
                </a:path>
                <a:path w="542925" h="610235">
                  <a:moveTo>
                    <a:pt x="277253" y="550557"/>
                  </a:moveTo>
                  <a:lnTo>
                    <a:pt x="265176" y="497725"/>
                  </a:lnTo>
                  <a:lnTo>
                    <a:pt x="247802" y="448525"/>
                  </a:lnTo>
                  <a:lnTo>
                    <a:pt x="225209" y="415290"/>
                  </a:lnTo>
                  <a:lnTo>
                    <a:pt x="221094" y="409676"/>
                  </a:lnTo>
                  <a:lnTo>
                    <a:pt x="221475" y="408470"/>
                  </a:lnTo>
                  <a:lnTo>
                    <a:pt x="221894" y="407250"/>
                  </a:lnTo>
                  <a:lnTo>
                    <a:pt x="220319" y="405472"/>
                  </a:lnTo>
                  <a:lnTo>
                    <a:pt x="215582" y="403529"/>
                  </a:lnTo>
                  <a:lnTo>
                    <a:pt x="214312" y="401688"/>
                  </a:lnTo>
                  <a:lnTo>
                    <a:pt x="215950" y="399161"/>
                  </a:lnTo>
                  <a:lnTo>
                    <a:pt x="213487" y="395554"/>
                  </a:lnTo>
                  <a:lnTo>
                    <a:pt x="205803" y="389242"/>
                  </a:lnTo>
                  <a:lnTo>
                    <a:pt x="203657" y="385965"/>
                  </a:lnTo>
                  <a:lnTo>
                    <a:pt x="203593" y="385775"/>
                  </a:lnTo>
                  <a:lnTo>
                    <a:pt x="205765" y="383717"/>
                  </a:lnTo>
                  <a:lnTo>
                    <a:pt x="204457" y="383667"/>
                  </a:lnTo>
                  <a:lnTo>
                    <a:pt x="198856" y="385673"/>
                  </a:lnTo>
                  <a:lnTo>
                    <a:pt x="196773" y="385076"/>
                  </a:lnTo>
                  <a:lnTo>
                    <a:pt x="196850" y="381457"/>
                  </a:lnTo>
                  <a:lnTo>
                    <a:pt x="194360" y="380022"/>
                  </a:lnTo>
                  <a:lnTo>
                    <a:pt x="174917" y="379628"/>
                  </a:lnTo>
                  <a:lnTo>
                    <a:pt x="176822" y="380961"/>
                  </a:lnTo>
                  <a:lnTo>
                    <a:pt x="176644" y="384200"/>
                  </a:lnTo>
                  <a:lnTo>
                    <a:pt x="175094" y="385191"/>
                  </a:lnTo>
                  <a:lnTo>
                    <a:pt x="174802" y="385381"/>
                  </a:lnTo>
                  <a:lnTo>
                    <a:pt x="161150" y="385102"/>
                  </a:lnTo>
                  <a:lnTo>
                    <a:pt x="162394" y="386397"/>
                  </a:lnTo>
                  <a:lnTo>
                    <a:pt x="162331" y="389547"/>
                  </a:lnTo>
                  <a:lnTo>
                    <a:pt x="160997" y="390817"/>
                  </a:lnTo>
                  <a:lnTo>
                    <a:pt x="157848" y="390753"/>
                  </a:lnTo>
                  <a:lnTo>
                    <a:pt x="156565" y="389432"/>
                  </a:lnTo>
                  <a:lnTo>
                    <a:pt x="156629" y="386270"/>
                  </a:lnTo>
                  <a:lnTo>
                    <a:pt x="157962" y="385000"/>
                  </a:lnTo>
                  <a:lnTo>
                    <a:pt x="161112" y="385064"/>
                  </a:lnTo>
                  <a:lnTo>
                    <a:pt x="170065" y="385279"/>
                  </a:lnTo>
                  <a:lnTo>
                    <a:pt x="168275" y="384022"/>
                  </a:lnTo>
                  <a:lnTo>
                    <a:pt x="168224" y="380784"/>
                  </a:lnTo>
                  <a:lnTo>
                    <a:pt x="170180" y="379526"/>
                  </a:lnTo>
                  <a:lnTo>
                    <a:pt x="150114" y="379120"/>
                  </a:lnTo>
                  <a:lnTo>
                    <a:pt x="148209" y="377774"/>
                  </a:lnTo>
                  <a:lnTo>
                    <a:pt x="148272" y="374624"/>
                  </a:lnTo>
                  <a:lnTo>
                    <a:pt x="150228" y="373367"/>
                  </a:lnTo>
                  <a:lnTo>
                    <a:pt x="154965" y="373456"/>
                  </a:lnTo>
                  <a:lnTo>
                    <a:pt x="156870" y="374802"/>
                  </a:lnTo>
                  <a:lnTo>
                    <a:pt x="156857" y="375069"/>
                  </a:lnTo>
                  <a:lnTo>
                    <a:pt x="156806" y="377952"/>
                  </a:lnTo>
                  <a:lnTo>
                    <a:pt x="154838" y="379209"/>
                  </a:lnTo>
                  <a:lnTo>
                    <a:pt x="170180" y="379526"/>
                  </a:lnTo>
                  <a:lnTo>
                    <a:pt x="174917" y="379628"/>
                  </a:lnTo>
                  <a:lnTo>
                    <a:pt x="188290" y="379895"/>
                  </a:lnTo>
                  <a:lnTo>
                    <a:pt x="184962" y="378485"/>
                  </a:lnTo>
                  <a:lnTo>
                    <a:pt x="182943" y="375094"/>
                  </a:lnTo>
                  <a:lnTo>
                    <a:pt x="180632" y="374218"/>
                  </a:lnTo>
                  <a:lnTo>
                    <a:pt x="176898" y="375475"/>
                  </a:lnTo>
                  <a:lnTo>
                    <a:pt x="172847" y="374573"/>
                  </a:lnTo>
                  <a:lnTo>
                    <a:pt x="142074" y="366610"/>
                  </a:lnTo>
                  <a:lnTo>
                    <a:pt x="142074" y="374497"/>
                  </a:lnTo>
                  <a:lnTo>
                    <a:pt x="140042" y="377609"/>
                  </a:lnTo>
                  <a:lnTo>
                    <a:pt x="137998" y="378879"/>
                  </a:lnTo>
                  <a:lnTo>
                    <a:pt x="135089" y="378815"/>
                  </a:lnTo>
                  <a:lnTo>
                    <a:pt x="133896" y="377482"/>
                  </a:lnTo>
                  <a:lnTo>
                    <a:pt x="133959" y="374332"/>
                  </a:lnTo>
                  <a:lnTo>
                    <a:pt x="135991" y="373075"/>
                  </a:lnTo>
                  <a:lnTo>
                    <a:pt x="140881" y="373176"/>
                  </a:lnTo>
                  <a:lnTo>
                    <a:pt x="142074" y="374497"/>
                  </a:lnTo>
                  <a:lnTo>
                    <a:pt x="142074" y="366610"/>
                  </a:lnTo>
                  <a:lnTo>
                    <a:pt x="139001" y="366395"/>
                  </a:lnTo>
                  <a:lnTo>
                    <a:pt x="133096" y="366191"/>
                  </a:lnTo>
                  <a:lnTo>
                    <a:pt x="128270" y="364794"/>
                  </a:lnTo>
                  <a:lnTo>
                    <a:pt x="128333" y="361873"/>
                  </a:lnTo>
                  <a:lnTo>
                    <a:pt x="126250" y="359029"/>
                  </a:lnTo>
                  <a:lnTo>
                    <a:pt x="120002" y="354253"/>
                  </a:lnTo>
                  <a:lnTo>
                    <a:pt x="116751" y="354698"/>
                  </a:lnTo>
                  <a:lnTo>
                    <a:pt x="116281" y="354926"/>
                  </a:lnTo>
                  <a:lnTo>
                    <a:pt x="116281" y="537502"/>
                  </a:lnTo>
                  <a:lnTo>
                    <a:pt x="116217" y="540664"/>
                  </a:lnTo>
                  <a:lnTo>
                    <a:pt x="114884" y="541934"/>
                  </a:lnTo>
                  <a:lnTo>
                    <a:pt x="111734" y="541870"/>
                  </a:lnTo>
                  <a:lnTo>
                    <a:pt x="110464" y="540550"/>
                  </a:lnTo>
                  <a:lnTo>
                    <a:pt x="110528" y="537387"/>
                  </a:lnTo>
                  <a:lnTo>
                    <a:pt x="111848" y="536117"/>
                  </a:lnTo>
                  <a:lnTo>
                    <a:pt x="115011" y="536181"/>
                  </a:lnTo>
                  <a:lnTo>
                    <a:pt x="116281" y="537502"/>
                  </a:lnTo>
                  <a:lnTo>
                    <a:pt x="116281" y="354926"/>
                  </a:lnTo>
                  <a:lnTo>
                    <a:pt x="100660" y="362496"/>
                  </a:lnTo>
                  <a:lnTo>
                    <a:pt x="94513" y="366077"/>
                  </a:lnTo>
                  <a:lnTo>
                    <a:pt x="92570" y="368566"/>
                  </a:lnTo>
                  <a:lnTo>
                    <a:pt x="90614" y="369354"/>
                  </a:lnTo>
                  <a:lnTo>
                    <a:pt x="89204" y="369049"/>
                  </a:lnTo>
                  <a:lnTo>
                    <a:pt x="84670" y="368846"/>
                  </a:lnTo>
                  <a:lnTo>
                    <a:pt x="83883" y="369214"/>
                  </a:lnTo>
                  <a:lnTo>
                    <a:pt x="80632" y="370776"/>
                  </a:lnTo>
                  <a:lnTo>
                    <a:pt x="79565" y="371932"/>
                  </a:lnTo>
                  <a:lnTo>
                    <a:pt x="76161" y="375577"/>
                  </a:lnTo>
                  <a:lnTo>
                    <a:pt x="70878" y="383235"/>
                  </a:lnTo>
                  <a:lnTo>
                    <a:pt x="70396" y="383933"/>
                  </a:lnTo>
                  <a:lnTo>
                    <a:pt x="67132" y="388912"/>
                  </a:lnTo>
                  <a:lnTo>
                    <a:pt x="37757" y="431457"/>
                  </a:lnTo>
                  <a:lnTo>
                    <a:pt x="24688" y="447116"/>
                  </a:lnTo>
                  <a:lnTo>
                    <a:pt x="20320" y="454444"/>
                  </a:lnTo>
                  <a:lnTo>
                    <a:pt x="20205" y="460197"/>
                  </a:lnTo>
                  <a:lnTo>
                    <a:pt x="18542" y="462534"/>
                  </a:lnTo>
                  <a:lnTo>
                    <a:pt x="14084" y="462445"/>
                  </a:lnTo>
                  <a:lnTo>
                    <a:pt x="14224" y="463283"/>
                  </a:lnTo>
                  <a:lnTo>
                    <a:pt x="19240" y="466610"/>
                  </a:lnTo>
                  <a:lnTo>
                    <a:pt x="21348" y="470052"/>
                  </a:lnTo>
                  <a:lnTo>
                    <a:pt x="22466" y="479069"/>
                  </a:lnTo>
                  <a:lnTo>
                    <a:pt x="23596" y="480314"/>
                  </a:lnTo>
                  <a:lnTo>
                    <a:pt x="31076" y="488594"/>
                  </a:lnTo>
                  <a:lnTo>
                    <a:pt x="31216" y="481266"/>
                  </a:lnTo>
                  <a:lnTo>
                    <a:pt x="32613" y="480504"/>
                  </a:lnTo>
                  <a:lnTo>
                    <a:pt x="35966" y="482612"/>
                  </a:lnTo>
                  <a:lnTo>
                    <a:pt x="36601" y="484162"/>
                  </a:lnTo>
                  <a:lnTo>
                    <a:pt x="35763" y="485025"/>
                  </a:lnTo>
                  <a:lnTo>
                    <a:pt x="34912" y="485825"/>
                  </a:lnTo>
                  <a:lnTo>
                    <a:pt x="35674" y="489280"/>
                  </a:lnTo>
                  <a:lnTo>
                    <a:pt x="39243" y="496062"/>
                  </a:lnTo>
                  <a:lnTo>
                    <a:pt x="40424" y="499795"/>
                  </a:lnTo>
                  <a:lnTo>
                    <a:pt x="39674" y="502145"/>
                  </a:lnTo>
                  <a:lnTo>
                    <a:pt x="40678" y="503148"/>
                  </a:lnTo>
                  <a:lnTo>
                    <a:pt x="43827" y="503212"/>
                  </a:lnTo>
                  <a:lnTo>
                    <a:pt x="45097" y="504977"/>
                  </a:lnTo>
                  <a:lnTo>
                    <a:pt x="45135" y="507060"/>
                  </a:lnTo>
                  <a:lnTo>
                    <a:pt x="48488" y="512813"/>
                  </a:lnTo>
                  <a:lnTo>
                    <a:pt x="56299" y="521322"/>
                  </a:lnTo>
                  <a:lnTo>
                    <a:pt x="64973" y="529043"/>
                  </a:lnTo>
                  <a:lnTo>
                    <a:pt x="70929" y="532447"/>
                  </a:lnTo>
                  <a:lnTo>
                    <a:pt x="75349" y="534835"/>
                  </a:lnTo>
                  <a:lnTo>
                    <a:pt x="75780" y="535381"/>
                  </a:lnTo>
                  <a:lnTo>
                    <a:pt x="80391" y="541197"/>
                  </a:lnTo>
                  <a:lnTo>
                    <a:pt x="80899" y="541845"/>
                  </a:lnTo>
                  <a:lnTo>
                    <a:pt x="83896" y="547027"/>
                  </a:lnTo>
                  <a:lnTo>
                    <a:pt x="91541" y="547179"/>
                  </a:lnTo>
                  <a:lnTo>
                    <a:pt x="90271" y="545858"/>
                  </a:lnTo>
                  <a:lnTo>
                    <a:pt x="90335" y="542709"/>
                  </a:lnTo>
                  <a:lnTo>
                    <a:pt x="91668" y="541426"/>
                  </a:lnTo>
                  <a:lnTo>
                    <a:pt x="94818" y="541489"/>
                  </a:lnTo>
                  <a:lnTo>
                    <a:pt x="96088" y="542823"/>
                  </a:lnTo>
                  <a:lnTo>
                    <a:pt x="96024" y="545973"/>
                  </a:lnTo>
                  <a:lnTo>
                    <a:pt x="94703" y="547243"/>
                  </a:lnTo>
                  <a:lnTo>
                    <a:pt x="83896" y="547027"/>
                  </a:lnTo>
                  <a:lnTo>
                    <a:pt x="87579" y="553427"/>
                  </a:lnTo>
                  <a:lnTo>
                    <a:pt x="105600" y="590918"/>
                  </a:lnTo>
                  <a:lnTo>
                    <a:pt x="113499" y="604189"/>
                  </a:lnTo>
                  <a:lnTo>
                    <a:pt x="119557" y="610057"/>
                  </a:lnTo>
                  <a:lnTo>
                    <a:pt x="124256" y="609206"/>
                  </a:lnTo>
                  <a:lnTo>
                    <a:pt x="125260" y="608228"/>
                  </a:lnTo>
                  <a:lnTo>
                    <a:pt x="130340" y="607034"/>
                  </a:lnTo>
                  <a:lnTo>
                    <a:pt x="140766" y="606056"/>
                  </a:lnTo>
                  <a:lnTo>
                    <a:pt x="149923" y="603846"/>
                  </a:lnTo>
                  <a:lnTo>
                    <a:pt x="161899" y="599351"/>
                  </a:lnTo>
                  <a:lnTo>
                    <a:pt x="168719" y="597560"/>
                  </a:lnTo>
                  <a:lnTo>
                    <a:pt x="173367" y="597649"/>
                  </a:lnTo>
                  <a:lnTo>
                    <a:pt x="184061" y="593915"/>
                  </a:lnTo>
                  <a:lnTo>
                    <a:pt x="217970" y="579488"/>
                  </a:lnTo>
                  <a:lnTo>
                    <a:pt x="234746" y="572706"/>
                  </a:lnTo>
                  <a:lnTo>
                    <a:pt x="246253" y="568528"/>
                  </a:lnTo>
                  <a:lnTo>
                    <a:pt x="253580" y="566534"/>
                  </a:lnTo>
                  <a:lnTo>
                    <a:pt x="257619" y="565785"/>
                  </a:lnTo>
                  <a:lnTo>
                    <a:pt x="264680" y="562102"/>
                  </a:lnTo>
                  <a:lnTo>
                    <a:pt x="276758" y="552094"/>
                  </a:lnTo>
                  <a:lnTo>
                    <a:pt x="277253" y="550557"/>
                  </a:lnTo>
                  <a:close/>
                </a:path>
                <a:path w="542925" h="610235">
                  <a:moveTo>
                    <a:pt x="529513" y="471830"/>
                  </a:moveTo>
                  <a:lnTo>
                    <a:pt x="522224" y="474256"/>
                  </a:lnTo>
                  <a:lnTo>
                    <a:pt x="521411" y="475703"/>
                  </a:lnTo>
                  <a:lnTo>
                    <a:pt x="523341" y="477862"/>
                  </a:lnTo>
                  <a:lnTo>
                    <a:pt x="528358" y="473316"/>
                  </a:lnTo>
                  <a:lnTo>
                    <a:pt x="529513" y="471830"/>
                  </a:lnTo>
                  <a:close/>
                </a:path>
                <a:path w="542925" h="610235">
                  <a:moveTo>
                    <a:pt x="529894" y="471322"/>
                  </a:moveTo>
                  <a:lnTo>
                    <a:pt x="529513" y="471830"/>
                  </a:lnTo>
                  <a:lnTo>
                    <a:pt x="529805" y="471728"/>
                  </a:lnTo>
                  <a:lnTo>
                    <a:pt x="529894" y="471322"/>
                  </a:lnTo>
                  <a:close/>
                </a:path>
                <a:path w="542925" h="610235">
                  <a:moveTo>
                    <a:pt x="542582" y="453009"/>
                  </a:moveTo>
                  <a:lnTo>
                    <a:pt x="539953" y="438873"/>
                  </a:lnTo>
                  <a:lnTo>
                    <a:pt x="538822" y="429666"/>
                  </a:lnTo>
                  <a:lnTo>
                    <a:pt x="538556" y="424294"/>
                  </a:lnTo>
                  <a:lnTo>
                    <a:pt x="537235" y="412369"/>
                  </a:lnTo>
                  <a:lnTo>
                    <a:pt x="534606" y="400024"/>
                  </a:lnTo>
                  <a:lnTo>
                    <a:pt x="530872" y="388035"/>
                  </a:lnTo>
                  <a:lnTo>
                    <a:pt x="526249" y="377164"/>
                  </a:lnTo>
                  <a:lnTo>
                    <a:pt x="522947" y="370547"/>
                  </a:lnTo>
                  <a:lnTo>
                    <a:pt x="520611" y="363486"/>
                  </a:lnTo>
                  <a:lnTo>
                    <a:pt x="521474" y="359562"/>
                  </a:lnTo>
                  <a:lnTo>
                    <a:pt x="520522" y="357924"/>
                  </a:lnTo>
                  <a:lnTo>
                    <a:pt x="517372" y="357860"/>
                  </a:lnTo>
                  <a:lnTo>
                    <a:pt x="509778" y="350913"/>
                  </a:lnTo>
                  <a:lnTo>
                    <a:pt x="507923" y="348894"/>
                  </a:lnTo>
                  <a:lnTo>
                    <a:pt x="507923" y="465645"/>
                  </a:lnTo>
                  <a:lnTo>
                    <a:pt x="507898" y="466712"/>
                  </a:lnTo>
                  <a:lnTo>
                    <a:pt x="507720" y="475665"/>
                  </a:lnTo>
                  <a:lnTo>
                    <a:pt x="505777" y="478142"/>
                  </a:lnTo>
                  <a:lnTo>
                    <a:pt x="500964" y="478053"/>
                  </a:lnTo>
                  <a:lnTo>
                    <a:pt x="499084" y="477456"/>
                  </a:lnTo>
                  <a:lnTo>
                    <a:pt x="499110" y="476161"/>
                  </a:lnTo>
                  <a:lnTo>
                    <a:pt x="499948" y="473608"/>
                  </a:lnTo>
                  <a:lnTo>
                    <a:pt x="503516" y="464807"/>
                  </a:lnTo>
                  <a:lnTo>
                    <a:pt x="507923" y="465645"/>
                  </a:lnTo>
                  <a:lnTo>
                    <a:pt x="507923" y="348894"/>
                  </a:lnTo>
                  <a:lnTo>
                    <a:pt x="478434" y="316903"/>
                  </a:lnTo>
                  <a:lnTo>
                    <a:pt x="450773" y="289877"/>
                  </a:lnTo>
                  <a:lnTo>
                    <a:pt x="417537" y="259410"/>
                  </a:lnTo>
                  <a:lnTo>
                    <a:pt x="412191" y="254723"/>
                  </a:lnTo>
                  <a:lnTo>
                    <a:pt x="405765" y="248843"/>
                  </a:lnTo>
                  <a:lnTo>
                    <a:pt x="405765" y="268008"/>
                  </a:lnTo>
                  <a:lnTo>
                    <a:pt x="405701" y="271157"/>
                  </a:lnTo>
                  <a:lnTo>
                    <a:pt x="404380" y="272440"/>
                  </a:lnTo>
                  <a:lnTo>
                    <a:pt x="401218" y="272376"/>
                  </a:lnTo>
                  <a:lnTo>
                    <a:pt x="399948" y="271043"/>
                  </a:lnTo>
                  <a:lnTo>
                    <a:pt x="400011" y="267893"/>
                  </a:lnTo>
                  <a:lnTo>
                    <a:pt x="401332" y="266611"/>
                  </a:lnTo>
                  <a:lnTo>
                    <a:pt x="404495" y="266674"/>
                  </a:lnTo>
                  <a:lnTo>
                    <a:pt x="405765" y="268008"/>
                  </a:lnTo>
                  <a:lnTo>
                    <a:pt x="405765" y="248843"/>
                  </a:lnTo>
                  <a:lnTo>
                    <a:pt x="403948" y="247180"/>
                  </a:lnTo>
                  <a:lnTo>
                    <a:pt x="394500" y="238074"/>
                  </a:lnTo>
                  <a:lnTo>
                    <a:pt x="387692" y="233083"/>
                  </a:lnTo>
                  <a:lnTo>
                    <a:pt x="380466" y="230009"/>
                  </a:lnTo>
                  <a:lnTo>
                    <a:pt x="378256" y="227558"/>
                  </a:lnTo>
                  <a:lnTo>
                    <a:pt x="380212" y="224599"/>
                  </a:lnTo>
                  <a:lnTo>
                    <a:pt x="377532" y="220992"/>
                  </a:lnTo>
                  <a:lnTo>
                    <a:pt x="347141" y="194144"/>
                  </a:lnTo>
                  <a:lnTo>
                    <a:pt x="313956" y="162191"/>
                  </a:lnTo>
                  <a:lnTo>
                    <a:pt x="263182" y="114960"/>
                  </a:lnTo>
                  <a:lnTo>
                    <a:pt x="208457" y="64884"/>
                  </a:lnTo>
                  <a:lnTo>
                    <a:pt x="163410" y="24447"/>
                  </a:lnTo>
                  <a:lnTo>
                    <a:pt x="133477" y="3162"/>
                  </a:lnTo>
                  <a:lnTo>
                    <a:pt x="129146" y="4724"/>
                  </a:lnTo>
                  <a:lnTo>
                    <a:pt x="126758" y="3810"/>
                  </a:lnTo>
                  <a:lnTo>
                    <a:pt x="125336" y="0"/>
                  </a:lnTo>
                  <a:lnTo>
                    <a:pt x="124574" y="685"/>
                  </a:lnTo>
                  <a:lnTo>
                    <a:pt x="124320" y="4635"/>
                  </a:lnTo>
                  <a:lnTo>
                    <a:pt x="124218" y="6210"/>
                  </a:lnTo>
                  <a:lnTo>
                    <a:pt x="122999" y="8115"/>
                  </a:lnTo>
                  <a:lnTo>
                    <a:pt x="120408" y="7277"/>
                  </a:lnTo>
                  <a:lnTo>
                    <a:pt x="119367" y="8039"/>
                  </a:lnTo>
                  <a:lnTo>
                    <a:pt x="114249" y="11798"/>
                  </a:lnTo>
                  <a:lnTo>
                    <a:pt x="108013" y="17754"/>
                  </a:lnTo>
                  <a:lnTo>
                    <a:pt x="96266" y="28346"/>
                  </a:lnTo>
                  <a:lnTo>
                    <a:pt x="86372" y="35902"/>
                  </a:lnTo>
                  <a:lnTo>
                    <a:pt x="78359" y="40411"/>
                  </a:lnTo>
                  <a:lnTo>
                    <a:pt x="72212" y="41846"/>
                  </a:lnTo>
                  <a:lnTo>
                    <a:pt x="67957" y="41757"/>
                  </a:lnTo>
                  <a:lnTo>
                    <a:pt x="65989" y="43484"/>
                  </a:lnTo>
                  <a:lnTo>
                    <a:pt x="65836" y="50634"/>
                  </a:lnTo>
                  <a:lnTo>
                    <a:pt x="63893" y="53111"/>
                  </a:lnTo>
                  <a:lnTo>
                    <a:pt x="32893" y="52489"/>
                  </a:lnTo>
                  <a:lnTo>
                    <a:pt x="38544" y="58356"/>
                  </a:lnTo>
                  <a:lnTo>
                    <a:pt x="44221" y="58470"/>
                  </a:lnTo>
                  <a:lnTo>
                    <a:pt x="45567" y="59804"/>
                  </a:lnTo>
                  <a:lnTo>
                    <a:pt x="45504" y="62953"/>
                  </a:lnTo>
                  <a:lnTo>
                    <a:pt x="42252" y="64198"/>
                  </a:lnTo>
                  <a:lnTo>
                    <a:pt x="33845" y="64020"/>
                  </a:lnTo>
                  <a:lnTo>
                    <a:pt x="31089" y="65582"/>
                  </a:lnTo>
                  <a:lnTo>
                    <a:pt x="30911" y="74345"/>
                  </a:lnTo>
                  <a:lnTo>
                    <a:pt x="22377" y="73456"/>
                  </a:lnTo>
                  <a:lnTo>
                    <a:pt x="22263" y="67386"/>
                  </a:lnTo>
                  <a:lnTo>
                    <a:pt x="21285" y="65874"/>
                  </a:lnTo>
                  <a:lnTo>
                    <a:pt x="15062" y="85458"/>
                  </a:lnTo>
                  <a:lnTo>
                    <a:pt x="12547" y="91211"/>
                  </a:lnTo>
                  <a:lnTo>
                    <a:pt x="7099" y="98983"/>
                  </a:lnTo>
                  <a:lnTo>
                    <a:pt x="3403" y="108102"/>
                  </a:lnTo>
                  <a:lnTo>
                    <a:pt x="1638" y="115404"/>
                  </a:lnTo>
                  <a:lnTo>
                    <a:pt x="0" y="123101"/>
                  </a:lnTo>
                  <a:lnTo>
                    <a:pt x="139" y="128270"/>
                  </a:lnTo>
                  <a:lnTo>
                    <a:pt x="2590" y="132943"/>
                  </a:lnTo>
                  <a:lnTo>
                    <a:pt x="7899" y="139128"/>
                  </a:lnTo>
                  <a:lnTo>
                    <a:pt x="13030" y="145440"/>
                  </a:lnTo>
                  <a:lnTo>
                    <a:pt x="19989" y="154876"/>
                  </a:lnTo>
                  <a:lnTo>
                    <a:pt x="27876" y="166179"/>
                  </a:lnTo>
                  <a:lnTo>
                    <a:pt x="35750" y="178041"/>
                  </a:lnTo>
                  <a:lnTo>
                    <a:pt x="52730" y="201803"/>
                  </a:lnTo>
                  <a:lnTo>
                    <a:pt x="67373" y="216192"/>
                  </a:lnTo>
                  <a:lnTo>
                    <a:pt x="74815" y="219430"/>
                  </a:lnTo>
                  <a:lnTo>
                    <a:pt x="80962" y="222110"/>
                  </a:lnTo>
                  <a:lnTo>
                    <a:pt x="127850" y="241452"/>
                  </a:lnTo>
                  <a:lnTo>
                    <a:pt x="149796" y="261505"/>
                  </a:lnTo>
                  <a:lnTo>
                    <a:pt x="156248" y="267398"/>
                  </a:lnTo>
                  <a:lnTo>
                    <a:pt x="246494" y="351485"/>
                  </a:lnTo>
                  <a:lnTo>
                    <a:pt x="290944" y="393382"/>
                  </a:lnTo>
                  <a:lnTo>
                    <a:pt x="324383" y="425310"/>
                  </a:lnTo>
                  <a:lnTo>
                    <a:pt x="356031" y="455930"/>
                  </a:lnTo>
                  <a:lnTo>
                    <a:pt x="355917" y="461810"/>
                  </a:lnTo>
                  <a:lnTo>
                    <a:pt x="355638" y="475094"/>
                  </a:lnTo>
                  <a:lnTo>
                    <a:pt x="355371" y="488353"/>
                  </a:lnTo>
                  <a:lnTo>
                    <a:pt x="354241" y="495973"/>
                  </a:lnTo>
                  <a:lnTo>
                    <a:pt x="353860" y="498500"/>
                  </a:lnTo>
                  <a:lnTo>
                    <a:pt x="350672" y="500405"/>
                  </a:lnTo>
                  <a:lnTo>
                    <a:pt x="349338" y="504088"/>
                  </a:lnTo>
                  <a:lnTo>
                    <a:pt x="390067" y="525868"/>
                  </a:lnTo>
                  <a:lnTo>
                    <a:pt x="434809" y="530123"/>
                  </a:lnTo>
                  <a:lnTo>
                    <a:pt x="456628" y="531202"/>
                  </a:lnTo>
                  <a:lnTo>
                    <a:pt x="469353" y="531088"/>
                  </a:lnTo>
                  <a:lnTo>
                    <a:pt x="476885" y="529437"/>
                  </a:lnTo>
                  <a:lnTo>
                    <a:pt x="483108" y="525894"/>
                  </a:lnTo>
                  <a:lnTo>
                    <a:pt x="491782" y="520115"/>
                  </a:lnTo>
                  <a:lnTo>
                    <a:pt x="492607" y="518388"/>
                  </a:lnTo>
                  <a:lnTo>
                    <a:pt x="491058" y="501675"/>
                  </a:lnTo>
                  <a:lnTo>
                    <a:pt x="491159" y="498754"/>
                  </a:lnTo>
                  <a:lnTo>
                    <a:pt x="493242" y="507009"/>
                  </a:lnTo>
                  <a:lnTo>
                    <a:pt x="495274" y="507720"/>
                  </a:lnTo>
                  <a:lnTo>
                    <a:pt x="504507" y="501675"/>
                  </a:lnTo>
                  <a:lnTo>
                    <a:pt x="507695" y="492544"/>
                  </a:lnTo>
                  <a:lnTo>
                    <a:pt x="502805" y="492442"/>
                  </a:lnTo>
                  <a:lnTo>
                    <a:pt x="501611" y="491121"/>
                  </a:lnTo>
                  <a:lnTo>
                    <a:pt x="501675" y="487972"/>
                  </a:lnTo>
                  <a:lnTo>
                    <a:pt x="504926" y="486727"/>
                  </a:lnTo>
                  <a:lnTo>
                    <a:pt x="516089" y="486956"/>
                  </a:lnTo>
                  <a:lnTo>
                    <a:pt x="517156" y="485127"/>
                  </a:lnTo>
                  <a:lnTo>
                    <a:pt x="516153" y="468566"/>
                  </a:lnTo>
                  <a:lnTo>
                    <a:pt x="517588" y="466915"/>
                  </a:lnTo>
                  <a:lnTo>
                    <a:pt x="528485" y="467118"/>
                  </a:lnTo>
                  <a:lnTo>
                    <a:pt x="529894" y="471322"/>
                  </a:lnTo>
                  <a:lnTo>
                    <a:pt x="541489" y="456260"/>
                  </a:lnTo>
                  <a:lnTo>
                    <a:pt x="542582" y="453009"/>
                  </a:lnTo>
                  <a:close/>
                </a:path>
              </a:pathLst>
            </a:custGeom>
            <a:solidFill>
              <a:srgbClr val="ECB4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110" y="0"/>
              <a:ext cx="1020477" cy="125405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929482" y="736675"/>
              <a:ext cx="779780" cy="505459"/>
            </a:xfrm>
            <a:custGeom>
              <a:avLst/>
              <a:gdLst/>
              <a:ahLst/>
              <a:cxnLst/>
              <a:rect l="l" t="t" r="r" b="b"/>
              <a:pathLst>
                <a:path w="779779" h="505459">
                  <a:moveTo>
                    <a:pt x="391680" y="374357"/>
                  </a:moveTo>
                  <a:lnTo>
                    <a:pt x="391337" y="366014"/>
                  </a:lnTo>
                  <a:lnTo>
                    <a:pt x="387413" y="361124"/>
                  </a:lnTo>
                  <a:lnTo>
                    <a:pt x="386803" y="358000"/>
                  </a:lnTo>
                  <a:lnTo>
                    <a:pt x="387870" y="356362"/>
                  </a:lnTo>
                  <a:lnTo>
                    <a:pt x="388886" y="354723"/>
                  </a:lnTo>
                  <a:lnTo>
                    <a:pt x="387629" y="348665"/>
                  </a:lnTo>
                  <a:lnTo>
                    <a:pt x="382422" y="337121"/>
                  </a:lnTo>
                  <a:lnTo>
                    <a:pt x="380352" y="330288"/>
                  </a:lnTo>
                  <a:lnTo>
                    <a:pt x="380441" y="327685"/>
                  </a:lnTo>
                  <a:lnTo>
                    <a:pt x="380492" y="325081"/>
                  </a:lnTo>
                  <a:lnTo>
                    <a:pt x="378282" y="321297"/>
                  </a:lnTo>
                  <a:lnTo>
                    <a:pt x="372681" y="317157"/>
                  </a:lnTo>
                  <a:lnTo>
                    <a:pt x="371182" y="313575"/>
                  </a:lnTo>
                  <a:lnTo>
                    <a:pt x="373049" y="308952"/>
                  </a:lnTo>
                  <a:lnTo>
                    <a:pt x="371792" y="306324"/>
                  </a:lnTo>
                  <a:lnTo>
                    <a:pt x="369214" y="305295"/>
                  </a:lnTo>
                  <a:lnTo>
                    <a:pt x="366712" y="304253"/>
                  </a:lnTo>
                  <a:lnTo>
                    <a:pt x="364680" y="301599"/>
                  </a:lnTo>
                  <a:lnTo>
                    <a:pt x="364769" y="297116"/>
                  </a:lnTo>
                  <a:lnTo>
                    <a:pt x="362762" y="294462"/>
                  </a:lnTo>
                  <a:lnTo>
                    <a:pt x="360299" y="293420"/>
                  </a:lnTo>
                  <a:lnTo>
                    <a:pt x="357835" y="292430"/>
                  </a:lnTo>
                  <a:lnTo>
                    <a:pt x="354977" y="289369"/>
                  </a:lnTo>
                  <a:lnTo>
                    <a:pt x="302374" y="233768"/>
                  </a:lnTo>
                  <a:lnTo>
                    <a:pt x="256273" y="191020"/>
                  </a:lnTo>
                  <a:lnTo>
                    <a:pt x="209880" y="149656"/>
                  </a:lnTo>
                  <a:lnTo>
                    <a:pt x="173088" y="118872"/>
                  </a:lnTo>
                  <a:lnTo>
                    <a:pt x="140157" y="95199"/>
                  </a:lnTo>
                  <a:lnTo>
                    <a:pt x="112166" y="80835"/>
                  </a:lnTo>
                  <a:lnTo>
                    <a:pt x="109321" y="82867"/>
                  </a:lnTo>
                  <a:lnTo>
                    <a:pt x="101409" y="93878"/>
                  </a:lnTo>
                  <a:lnTo>
                    <a:pt x="96723" y="99987"/>
                  </a:lnTo>
                  <a:lnTo>
                    <a:pt x="91135" y="106705"/>
                  </a:lnTo>
                  <a:lnTo>
                    <a:pt x="85331" y="113220"/>
                  </a:lnTo>
                  <a:lnTo>
                    <a:pt x="80022" y="118719"/>
                  </a:lnTo>
                  <a:lnTo>
                    <a:pt x="74549" y="124485"/>
                  </a:lnTo>
                  <a:lnTo>
                    <a:pt x="68287" y="131686"/>
                  </a:lnTo>
                  <a:lnTo>
                    <a:pt x="62014" y="139433"/>
                  </a:lnTo>
                  <a:lnTo>
                    <a:pt x="56502" y="146812"/>
                  </a:lnTo>
                  <a:lnTo>
                    <a:pt x="51041" y="154152"/>
                  </a:lnTo>
                  <a:lnTo>
                    <a:pt x="44932" y="161848"/>
                  </a:lnTo>
                  <a:lnTo>
                    <a:pt x="38912" y="168986"/>
                  </a:lnTo>
                  <a:lnTo>
                    <a:pt x="33718" y="174637"/>
                  </a:lnTo>
                  <a:lnTo>
                    <a:pt x="27673" y="180797"/>
                  </a:lnTo>
                  <a:lnTo>
                    <a:pt x="23444" y="186982"/>
                  </a:lnTo>
                  <a:lnTo>
                    <a:pt x="25133" y="189814"/>
                  </a:lnTo>
                  <a:lnTo>
                    <a:pt x="22453" y="189636"/>
                  </a:lnTo>
                  <a:lnTo>
                    <a:pt x="13335" y="185940"/>
                  </a:lnTo>
                  <a:lnTo>
                    <a:pt x="9029" y="185902"/>
                  </a:lnTo>
                  <a:lnTo>
                    <a:pt x="5283" y="187833"/>
                  </a:lnTo>
                  <a:lnTo>
                    <a:pt x="177" y="190398"/>
                  </a:lnTo>
                  <a:lnTo>
                    <a:pt x="0" y="191541"/>
                  </a:lnTo>
                  <a:lnTo>
                    <a:pt x="5372" y="205105"/>
                  </a:lnTo>
                  <a:lnTo>
                    <a:pt x="7048" y="213550"/>
                  </a:lnTo>
                  <a:lnTo>
                    <a:pt x="7061" y="218795"/>
                  </a:lnTo>
                  <a:lnTo>
                    <a:pt x="7124" y="225501"/>
                  </a:lnTo>
                  <a:lnTo>
                    <a:pt x="10299" y="232041"/>
                  </a:lnTo>
                  <a:lnTo>
                    <a:pt x="17818" y="240957"/>
                  </a:lnTo>
                  <a:lnTo>
                    <a:pt x="22821" y="247154"/>
                  </a:lnTo>
                  <a:lnTo>
                    <a:pt x="28511" y="254711"/>
                  </a:lnTo>
                  <a:lnTo>
                    <a:pt x="34201" y="262674"/>
                  </a:lnTo>
                  <a:lnTo>
                    <a:pt x="39204" y="270103"/>
                  </a:lnTo>
                  <a:lnTo>
                    <a:pt x="46469" y="281330"/>
                  </a:lnTo>
                  <a:lnTo>
                    <a:pt x="51269" y="286131"/>
                  </a:lnTo>
                  <a:lnTo>
                    <a:pt x="56705" y="284149"/>
                  </a:lnTo>
                  <a:lnTo>
                    <a:pt x="63766" y="288010"/>
                  </a:lnTo>
                  <a:lnTo>
                    <a:pt x="71056" y="294220"/>
                  </a:lnTo>
                  <a:lnTo>
                    <a:pt x="82346" y="303885"/>
                  </a:lnTo>
                  <a:lnTo>
                    <a:pt x="84340" y="304634"/>
                  </a:lnTo>
                  <a:lnTo>
                    <a:pt x="91071" y="301726"/>
                  </a:lnTo>
                  <a:lnTo>
                    <a:pt x="97561" y="300786"/>
                  </a:lnTo>
                  <a:lnTo>
                    <a:pt x="107162" y="306070"/>
                  </a:lnTo>
                  <a:lnTo>
                    <a:pt x="155384" y="350177"/>
                  </a:lnTo>
                  <a:lnTo>
                    <a:pt x="190334" y="384937"/>
                  </a:lnTo>
                  <a:lnTo>
                    <a:pt x="212077" y="422846"/>
                  </a:lnTo>
                  <a:lnTo>
                    <a:pt x="215188" y="428879"/>
                  </a:lnTo>
                  <a:lnTo>
                    <a:pt x="217373" y="433070"/>
                  </a:lnTo>
                  <a:lnTo>
                    <a:pt x="219506" y="437057"/>
                  </a:lnTo>
                  <a:lnTo>
                    <a:pt x="221170" y="444195"/>
                  </a:lnTo>
                  <a:lnTo>
                    <a:pt x="221056" y="453656"/>
                  </a:lnTo>
                  <a:lnTo>
                    <a:pt x="223469" y="463219"/>
                  </a:lnTo>
                  <a:lnTo>
                    <a:pt x="229425" y="477062"/>
                  </a:lnTo>
                  <a:lnTo>
                    <a:pt x="231813" y="485749"/>
                  </a:lnTo>
                  <a:lnTo>
                    <a:pt x="231521" y="500189"/>
                  </a:lnTo>
                  <a:lnTo>
                    <a:pt x="234492" y="505142"/>
                  </a:lnTo>
                  <a:lnTo>
                    <a:pt x="244792" y="505345"/>
                  </a:lnTo>
                  <a:lnTo>
                    <a:pt x="248272" y="504825"/>
                  </a:lnTo>
                  <a:lnTo>
                    <a:pt x="249796" y="503351"/>
                  </a:lnTo>
                  <a:lnTo>
                    <a:pt x="255498" y="502170"/>
                  </a:lnTo>
                  <a:lnTo>
                    <a:pt x="296621" y="495401"/>
                  </a:lnTo>
                  <a:lnTo>
                    <a:pt x="332066" y="481253"/>
                  </a:lnTo>
                  <a:lnTo>
                    <a:pt x="365810" y="454825"/>
                  </a:lnTo>
                  <a:lnTo>
                    <a:pt x="374992" y="440448"/>
                  </a:lnTo>
                  <a:lnTo>
                    <a:pt x="377494" y="435851"/>
                  </a:lnTo>
                  <a:lnTo>
                    <a:pt x="390220" y="388327"/>
                  </a:lnTo>
                  <a:lnTo>
                    <a:pt x="391680" y="374357"/>
                  </a:lnTo>
                  <a:close/>
                </a:path>
                <a:path w="779779" h="505459">
                  <a:moveTo>
                    <a:pt x="753833" y="286105"/>
                  </a:moveTo>
                  <a:lnTo>
                    <a:pt x="752640" y="282536"/>
                  </a:lnTo>
                  <a:lnTo>
                    <a:pt x="752995" y="265252"/>
                  </a:lnTo>
                  <a:lnTo>
                    <a:pt x="752030" y="260426"/>
                  </a:lnTo>
                  <a:lnTo>
                    <a:pt x="749465" y="261912"/>
                  </a:lnTo>
                  <a:lnTo>
                    <a:pt x="748157" y="262712"/>
                  </a:lnTo>
                  <a:lnTo>
                    <a:pt x="747064" y="261861"/>
                  </a:lnTo>
                  <a:lnTo>
                    <a:pt x="717257" y="229933"/>
                  </a:lnTo>
                  <a:lnTo>
                    <a:pt x="715073" y="230720"/>
                  </a:lnTo>
                  <a:lnTo>
                    <a:pt x="713181" y="230251"/>
                  </a:lnTo>
                  <a:lnTo>
                    <a:pt x="713092" y="228904"/>
                  </a:lnTo>
                  <a:lnTo>
                    <a:pt x="711758" y="219875"/>
                  </a:lnTo>
                  <a:lnTo>
                    <a:pt x="705116" y="210007"/>
                  </a:lnTo>
                  <a:lnTo>
                    <a:pt x="705116" y="211810"/>
                  </a:lnTo>
                  <a:lnTo>
                    <a:pt x="705053" y="214972"/>
                  </a:lnTo>
                  <a:lnTo>
                    <a:pt x="704469" y="216255"/>
                  </a:lnTo>
                  <a:lnTo>
                    <a:pt x="703059" y="216230"/>
                  </a:lnTo>
                  <a:lnTo>
                    <a:pt x="701738" y="214909"/>
                  </a:lnTo>
                  <a:lnTo>
                    <a:pt x="699833" y="211709"/>
                  </a:lnTo>
                  <a:lnTo>
                    <a:pt x="700443" y="210426"/>
                  </a:lnTo>
                  <a:lnTo>
                    <a:pt x="703757" y="210489"/>
                  </a:lnTo>
                  <a:lnTo>
                    <a:pt x="705116" y="211810"/>
                  </a:lnTo>
                  <a:lnTo>
                    <a:pt x="705116" y="210007"/>
                  </a:lnTo>
                  <a:lnTo>
                    <a:pt x="703211" y="207175"/>
                  </a:lnTo>
                  <a:lnTo>
                    <a:pt x="678395" y="179984"/>
                  </a:lnTo>
                  <a:lnTo>
                    <a:pt x="605409" y="103378"/>
                  </a:lnTo>
                  <a:lnTo>
                    <a:pt x="605409" y="175348"/>
                  </a:lnTo>
                  <a:lnTo>
                    <a:pt x="605282" y="178562"/>
                  </a:lnTo>
                  <a:lnTo>
                    <a:pt x="604024" y="179781"/>
                  </a:lnTo>
                  <a:lnTo>
                    <a:pt x="600862" y="179717"/>
                  </a:lnTo>
                  <a:lnTo>
                    <a:pt x="599643" y="178447"/>
                  </a:lnTo>
                  <a:lnTo>
                    <a:pt x="599655" y="175234"/>
                  </a:lnTo>
                  <a:lnTo>
                    <a:pt x="600976" y="173951"/>
                  </a:lnTo>
                  <a:lnTo>
                    <a:pt x="604139" y="174015"/>
                  </a:lnTo>
                  <a:lnTo>
                    <a:pt x="605409" y="175348"/>
                  </a:lnTo>
                  <a:lnTo>
                    <a:pt x="605409" y="103378"/>
                  </a:lnTo>
                  <a:lnTo>
                    <a:pt x="569722" y="64922"/>
                  </a:lnTo>
                  <a:lnTo>
                    <a:pt x="559676" y="45923"/>
                  </a:lnTo>
                  <a:lnTo>
                    <a:pt x="547687" y="27330"/>
                  </a:lnTo>
                  <a:lnTo>
                    <a:pt x="533831" y="10121"/>
                  </a:lnTo>
                  <a:lnTo>
                    <a:pt x="523176" y="1320"/>
                  </a:lnTo>
                  <a:lnTo>
                    <a:pt x="518820" y="0"/>
                  </a:lnTo>
                  <a:lnTo>
                    <a:pt x="511962" y="1320"/>
                  </a:lnTo>
                  <a:lnTo>
                    <a:pt x="495681" y="8801"/>
                  </a:lnTo>
                  <a:lnTo>
                    <a:pt x="487883" y="10261"/>
                  </a:lnTo>
                  <a:lnTo>
                    <a:pt x="472732" y="8026"/>
                  </a:lnTo>
                  <a:lnTo>
                    <a:pt x="470789" y="8890"/>
                  </a:lnTo>
                  <a:lnTo>
                    <a:pt x="470255" y="9906"/>
                  </a:lnTo>
                  <a:lnTo>
                    <a:pt x="465289" y="19392"/>
                  </a:lnTo>
                  <a:lnTo>
                    <a:pt x="456501" y="26314"/>
                  </a:lnTo>
                  <a:lnTo>
                    <a:pt x="410743" y="49568"/>
                  </a:lnTo>
                  <a:lnTo>
                    <a:pt x="403974" y="54356"/>
                  </a:lnTo>
                  <a:lnTo>
                    <a:pt x="402145" y="58788"/>
                  </a:lnTo>
                  <a:lnTo>
                    <a:pt x="398297" y="59931"/>
                  </a:lnTo>
                  <a:lnTo>
                    <a:pt x="393534" y="59283"/>
                  </a:lnTo>
                  <a:lnTo>
                    <a:pt x="383984" y="59029"/>
                  </a:lnTo>
                  <a:lnTo>
                    <a:pt x="382460" y="59613"/>
                  </a:lnTo>
                  <a:lnTo>
                    <a:pt x="377431" y="61544"/>
                  </a:lnTo>
                  <a:lnTo>
                    <a:pt x="373253" y="67322"/>
                  </a:lnTo>
                  <a:lnTo>
                    <a:pt x="370776" y="76885"/>
                  </a:lnTo>
                  <a:lnTo>
                    <a:pt x="369849" y="84658"/>
                  </a:lnTo>
                  <a:lnTo>
                    <a:pt x="370154" y="90601"/>
                  </a:lnTo>
                  <a:lnTo>
                    <a:pt x="371944" y="96113"/>
                  </a:lnTo>
                  <a:lnTo>
                    <a:pt x="375462" y="102590"/>
                  </a:lnTo>
                  <a:lnTo>
                    <a:pt x="382409" y="114096"/>
                  </a:lnTo>
                  <a:lnTo>
                    <a:pt x="370420" y="125603"/>
                  </a:lnTo>
                  <a:lnTo>
                    <a:pt x="379031" y="138442"/>
                  </a:lnTo>
                  <a:lnTo>
                    <a:pt x="381025" y="143421"/>
                  </a:lnTo>
                  <a:lnTo>
                    <a:pt x="379857" y="146545"/>
                  </a:lnTo>
                  <a:lnTo>
                    <a:pt x="384149" y="150736"/>
                  </a:lnTo>
                  <a:lnTo>
                    <a:pt x="389991" y="154254"/>
                  </a:lnTo>
                  <a:lnTo>
                    <a:pt x="409917" y="170078"/>
                  </a:lnTo>
                  <a:lnTo>
                    <a:pt x="416267" y="175971"/>
                  </a:lnTo>
                  <a:lnTo>
                    <a:pt x="440842" y="198742"/>
                  </a:lnTo>
                  <a:lnTo>
                    <a:pt x="447459" y="205282"/>
                  </a:lnTo>
                  <a:lnTo>
                    <a:pt x="453402" y="211162"/>
                  </a:lnTo>
                  <a:lnTo>
                    <a:pt x="468109" y="225704"/>
                  </a:lnTo>
                  <a:lnTo>
                    <a:pt x="478256" y="235737"/>
                  </a:lnTo>
                  <a:lnTo>
                    <a:pt x="499376" y="257670"/>
                  </a:lnTo>
                  <a:lnTo>
                    <a:pt x="517309" y="276301"/>
                  </a:lnTo>
                  <a:lnTo>
                    <a:pt x="521957" y="281406"/>
                  </a:lnTo>
                  <a:lnTo>
                    <a:pt x="753833" y="286105"/>
                  </a:lnTo>
                  <a:close/>
                </a:path>
                <a:path w="779779" h="505459">
                  <a:moveTo>
                    <a:pt x="779170" y="328282"/>
                  </a:moveTo>
                  <a:lnTo>
                    <a:pt x="779081" y="323075"/>
                  </a:lnTo>
                  <a:lnTo>
                    <a:pt x="777100" y="312559"/>
                  </a:lnTo>
                  <a:lnTo>
                    <a:pt x="772693" y="301434"/>
                  </a:lnTo>
                  <a:lnTo>
                    <a:pt x="771893" y="300139"/>
                  </a:lnTo>
                  <a:lnTo>
                    <a:pt x="771893" y="313575"/>
                  </a:lnTo>
                  <a:lnTo>
                    <a:pt x="771829" y="316738"/>
                  </a:lnTo>
                  <a:lnTo>
                    <a:pt x="769874" y="317995"/>
                  </a:lnTo>
                  <a:lnTo>
                    <a:pt x="765136" y="317906"/>
                  </a:lnTo>
                  <a:lnTo>
                    <a:pt x="763231" y="316560"/>
                  </a:lnTo>
                  <a:lnTo>
                    <a:pt x="763295" y="313397"/>
                  </a:lnTo>
                  <a:lnTo>
                    <a:pt x="765251" y="312140"/>
                  </a:lnTo>
                  <a:lnTo>
                    <a:pt x="769988" y="312229"/>
                  </a:lnTo>
                  <a:lnTo>
                    <a:pt x="771893" y="313575"/>
                  </a:lnTo>
                  <a:lnTo>
                    <a:pt x="771893" y="300139"/>
                  </a:lnTo>
                  <a:lnTo>
                    <a:pt x="767549" y="293077"/>
                  </a:lnTo>
                  <a:lnTo>
                    <a:pt x="763282" y="290842"/>
                  </a:lnTo>
                  <a:lnTo>
                    <a:pt x="763117" y="290995"/>
                  </a:lnTo>
                  <a:lnTo>
                    <a:pt x="761047" y="292214"/>
                  </a:lnTo>
                  <a:lnTo>
                    <a:pt x="760476" y="291363"/>
                  </a:lnTo>
                  <a:lnTo>
                    <a:pt x="762546" y="286283"/>
                  </a:lnTo>
                  <a:lnTo>
                    <a:pt x="762228" y="282486"/>
                  </a:lnTo>
                  <a:lnTo>
                    <a:pt x="760857" y="280250"/>
                  </a:lnTo>
                  <a:lnTo>
                    <a:pt x="758875" y="276936"/>
                  </a:lnTo>
                  <a:lnTo>
                    <a:pt x="758355" y="277114"/>
                  </a:lnTo>
                  <a:lnTo>
                    <a:pt x="758177" y="283946"/>
                  </a:lnTo>
                  <a:lnTo>
                    <a:pt x="757694" y="284746"/>
                  </a:lnTo>
                  <a:lnTo>
                    <a:pt x="757694" y="307568"/>
                  </a:lnTo>
                  <a:lnTo>
                    <a:pt x="757631" y="310730"/>
                  </a:lnTo>
                  <a:lnTo>
                    <a:pt x="756348" y="311950"/>
                  </a:lnTo>
                  <a:lnTo>
                    <a:pt x="753148" y="311937"/>
                  </a:lnTo>
                  <a:lnTo>
                    <a:pt x="751878" y="310603"/>
                  </a:lnTo>
                  <a:lnTo>
                    <a:pt x="751941" y="307454"/>
                  </a:lnTo>
                  <a:lnTo>
                    <a:pt x="753262" y="306184"/>
                  </a:lnTo>
                  <a:lnTo>
                    <a:pt x="756424" y="306247"/>
                  </a:lnTo>
                  <a:lnTo>
                    <a:pt x="757694" y="307568"/>
                  </a:lnTo>
                  <a:lnTo>
                    <a:pt x="757694" y="284746"/>
                  </a:lnTo>
                  <a:lnTo>
                    <a:pt x="756831" y="286169"/>
                  </a:lnTo>
                  <a:lnTo>
                    <a:pt x="521957" y="281406"/>
                  </a:lnTo>
                  <a:lnTo>
                    <a:pt x="527481" y="287477"/>
                  </a:lnTo>
                  <a:lnTo>
                    <a:pt x="540600" y="301866"/>
                  </a:lnTo>
                  <a:lnTo>
                    <a:pt x="545947" y="307733"/>
                  </a:lnTo>
                  <a:lnTo>
                    <a:pt x="546341" y="308165"/>
                  </a:lnTo>
                  <a:lnTo>
                    <a:pt x="551256" y="313563"/>
                  </a:lnTo>
                  <a:lnTo>
                    <a:pt x="644029" y="315442"/>
                  </a:lnTo>
                  <a:lnTo>
                    <a:pt x="642747" y="314858"/>
                  </a:lnTo>
                  <a:lnTo>
                    <a:pt x="642772" y="313436"/>
                  </a:lnTo>
                  <a:lnTo>
                    <a:pt x="644105" y="312127"/>
                  </a:lnTo>
                  <a:lnTo>
                    <a:pt x="647293" y="310222"/>
                  </a:lnTo>
                  <a:lnTo>
                    <a:pt x="648589" y="310845"/>
                  </a:lnTo>
                  <a:lnTo>
                    <a:pt x="648436" y="314236"/>
                  </a:lnTo>
                  <a:lnTo>
                    <a:pt x="647192" y="315506"/>
                  </a:lnTo>
                  <a:lnTo>
                    <a:pt x="672185" y="316026"/>
                  </a:lnTo>
                  <a:lnTo>
                    <a:pt x="551256" y="313563"/>
                  </a:lnTo>
                  <a:lnTo>
                    <a:pt x="552894" y="315366"/>
                  </a:lnTo>
                  <a:lnTo>
                    <a:pt x="558914" y="322313"/>
                  </a:lnTo>
                  <a:lnTo>
                    <a:pt x="563994" y="328168"/>
                  </a:lnTo>
                  <a:lnTo>
                    <a:pt x="764616" y="332244"/>
                  </a:lnTo>
                  <a:lnTo>
                    <a:pt x="763422" y="330923"/>
                  </a:lnTo>
                  <a:lnTo>
                    <a:pt x="765454" y="327799"/>
                  </a:lnTo>
                  <a:lnTo>
                    <a:pt x="767473" y="326555"/>
                  </a:lnTo>
                  <a:lnTo>
                    <a:pt x="770407" y="326605"/>
                  </a:lnTo>
                  <a:lnTo>
                    <a:pt x="771601" y="327926"/>
                  </a:lnTo>
                  <a:lnTo>
                    <a:pt x="771537" y="331089"/>
                  </a:lnTo>
                  <a:lnTo>
                    <a:pt x="769505" y="332346"/>
                  </a:lnTo>
                  <a:lnTo>
                    <a:pt x="659358" y="330111"/>
                  </a:lnTo>
                  <a:lnTo>
                    <a:pt x="659358" y="345732"/>
                  </a:lnTo>
                  <a:lnTo>
                    <a:pt x="659295" y="348881"/>
                  </a:lnTo>
                  <a:lnTo>
                    <a:pt x="657961" y="350164"/>
                  </a:lnTo>
                  <a:lnTo>
                    <a:pt x="654812" y="350100"/>
                  </a:lnTo>
                  <a:lnTo>
                    <a:pt x="653529" y="348767"/>
                  </a:lnTo>
                  <a:lnTo>
                    <a:pt x="653592" y="345617"/>
                  </a:lnTo>
                  <a:lnTo>
                    <a:pt x="654926" y="344347"/>
                  </a:lnTo>
                  <a:lnTo>
                    <a:pt x="658075" y="344411"/>
                  </a:lnTo>
                  <a:lnTo>
                    <a:pt x="659358" y="345732"/>
                  </a:lnTo>
                  <a:lnTo>
                    <a:pt x="659358" y="330111"/>
                  </a:lnTo>
                  <a:lnTo>
                    <a:pt x="647877" y="329882"/>
                  </a:lnTo>
                  <a:lnTo>
                    <a:pt x="647877" y="345503"/>
                  </a:lnTo>
                  <a:lnTo>
                    <a:pt x="647814" y="348653"/>
                  </a:lnTo>
                  <a:lnTo>
                    <a:pt x="646493" y="349935"/>
                  </a:lnTo>
                  <a:lnTo>
                    <a:pt x="643331" y="349872"/>
                  </a:lnTo>
                  <a:lnTo>
                    <a:pt x="642061" y="348538"/>
                  </a:lnTo>
                  <a:lnTo>
                    <a:pt x="642124" y="345389"/>
                  </a:lnTo>
                  <a:lnTo>
                    <a:pt x="643432" y="344119"/>
                  </a:lnTo>
                  <a:lnTo>
                    <a:pt x="646607" y="344182"/>
                  </a:lnTo>
                  <a:lnTo>
                    <a:pt x="647877" y="345503"/>
                  </a:lnTo>
                  <a:lnTo>
                    <a:pt x="647877" y="329882"/>
                  </a:lnTo>
                  <a:lnTo>
                    <a:pt x="563994" y="328168"/>
                  </a:lnTo>
                  <a:lnTo>
                    <a:pt x="568972" y="333908"/>
                  </a:lnTo>
                  <a:lnTo>
                    <a:pt x="575652" y="342734"/>
                  </a:lnTo>
                  <a:lnTo>
                    <a:pt x="577278" y="344881"/>
                  </a:lnTo>
                  <a:lnTo>
                    <a:pt x="578739" y="348551"/>
                  </a:lnTo>
                  <a:lnTo>
                    <a:pt x="580110" y="351980"/>
                  </a:lnTo>
                  <a:lnTo>
                    <a:pt x="579755" y="358876"/>
                  </a:lnTo>
                  <a:lnTo>
                    <a:pt x="579183" y="365353"/>
                  </a:lnTo>
                  <a:lnTo>
                    <a:pt x="580593" y="370560"/>
                  </a:lnTo>
                  <a:lnTo>
                    <a:pt x="610743" y="400735"/>
                  </a:lnTo>
                  <a:lnTo>
                    <a:pt x="615238" y="400824"/>
                  </a:lnTo>
                  <a:lnTo>
                    <a:pt x="619226" y="403745"/>
                  </a:lnTo>
                  <a:lnTo>
                    <a:pt x="620674" y="404799"/>
                  </a:lnTo>
                  <a:lnTo>
                    <a:pt x="626630" y="411276"/>
                  </a:lnTo>
                  <a:lnTo>
                    <a:pt x="633958" y="419239"/>
                  </a:lnTo>
                  <a:lnTo>
                    <a:pt x="636739" y="420306"/>
                  </a:lnTo>
                  <a:lnTo>
                    <a:pt x="638619" y="414947"/>
                  </a:lnTo>
                  <a:lnTo>
                    <a:pt x="639419" y="412750"/>
                  </a:lnTo>
                  <a:lnTo>
                    <a:pt x="644918" y="411645"/>
                  </a:lnTo>
                  <a:lnTo>
                    <a:pt x="662889" y="412445"/>
                  </a:lnTo>
                  <a:lnTo>
                    <a:pt x="666699" y="411492"/>
                  </a:lnTo>
                  <a:lnTo>
                    <a:pt x="666800" y="406488"/>
                  </a:lnTo>
                  <a:lnTo>
                    <a:pt x="668134" y="404736"/>
                  </a:lnTo>
                  <a:lnTo>
                    <a:pt x="671296" y="404799"/>
                  </a:lnTo>
                  <a:lnTo>
                    <a:pt x="672452" y="406603"/>
                  </a:lnTo>
                  <a:lnTo>
                    <a:pt x="672465" y="411492"/>
                  </a:lnTo>
                  <a:lnTo>
                    <a:pt x="674357" y="413461"/>
                  </a:lnTo>
                  <a:lnTo>
                    <a:pt x="679081" y="413562"/>
                  </a:lnTo>
                  <a:lnTo>
                    <a:pt x="681050" y="411784"/>
                  </a:lnTo>
                  <a:lnTo>
                    <a:pt x="681151" y="407289"/>
                  </a:lnTo>
                  <a:lnTo>
                    <a:pt x="682815" y="404761"/>
                  </a:lnTo>
                  <a:lnTo>
                    <a:pt x="687717" y="402615"/>
                  </a:lnTo>
                  <a:lnTo>
                    <a:pt x="687730" y="401942"/>
                  </a:lnTo>
                  <a:lnTo>
                    <a:pt x="682917" y="399592"/>
                  </a:lnTo>
                  <a:lnTo>
                    <a:pt x="681405" y="394398"/>
                  </a:lnTo>
                  <a:lnTo>
                    <a:pt x="681672" y="381101"/>
                  </a:lnTo>
                  <a:lnTo>
                    <a:pt x="682815" y="379234"/>
                  </a:lnTo>
                  <a:lnTo>
                    <a:pt x="690587" y="379387"/>
                  </a:lnTo>
                  <a:lnTo>
                    <a:pt x="693178" y="378142"/>
                  </a:lnTo>
                  <a:lnTo>
                    <a:pt x="693242" y="374992"/>
                  </a:lnTo>
                  <a:lnTo>
                    <a:pt x="695185" y="373735"/>
                  </a:lnTo>
                  <a:lnTo>
                    <a:pt x="699935" y="373824"/>
                  </a:lnTo>
                  <a:lnTo>
                    <a:pt x="701840" y="375158"/>
                  </a:lnTo>
                  <a:lnTo>
                    <a:pt x="701814" y="376694"/>
                  </a:lnTo>
                  <a:lnTo>
                    <a:pt x="701776" y="378320"/>
                  </a:lnTo>
                  <a:lnTo>
                    <a:pt x="699820" y="379577"/>
                  </a:lnTo>
                  <a:lnTo>
                    <a:pt x="694499" y="379476"/>
                  </a:lnTo>
                  <a:lnTo>
                    <a:pt x="693089" y="382358"/>
                  </a:lnTo>
                  <a:lnTo>
                    <a:pt x="692962" y="391083"/>
                  </a:lnTo>
                  <a:lnTo>
                    <a:pt x="692950" y="395338"/>
                  </a:lnTo>
                  <a:lnTo>
                    <a:pt x="693661" y="396849"/>
                  </a:lnTo>
                  <a:lnTo>
                    <a:pt x="696887" y="392023"/>
                  </a:lnTo>
                  <a:lnTo>
                    <a:pt x="699465" y="391210"/>
                  </a:lnTo>
                  <a:lnTo>
                    <a:pt x="701255" y="392315"/>
                  </a:lnTo>
                  <a:lnTo>
                    <a:pt x="703008" y="393458"/>
                  </a:lnTo>
                  <a:lnTo>
                    <a:pt x="703681" y="395554"/>
                  </a:lnTo>
                  <a:lnTo>
                    <a:pt x="701802" y="398437"/>
                  </a:lnTo>
                  <a:lnTo>
                    <a:pt x="702411" y="399669"/>
                  </a:lnTo>
                  <a:lnTo>
                    <a:pt x="705726" y="399732"/>
                  </a:lnTo>
                  <a:lnTo>
                    <a:pt x="707148" y="397560"/>
                  </a:lnTo>
                  <a:lnTo>
                    <a:pt x="707301" y="389978"/>
                  </a:lnTo>
                  <a:lnTo>
                    <a:pt x="720445" y="377088"/>
                  </a:lnTo>
                  <a:lnTo>
                    <a:pt x="726579" y="377202"/>
                  </a:lnTo>
                  <a:lnTo>
                    <a:pt x="727494" y="378841"/>
                  </a:lnTo>
                  <a:lnTo>
                    <a:pt x="727557" y="381241"/>
                  </a:lnTo>
                  <a:lnTo>
                    <a:pt x="728243" y="383540"/>
                  </a:lnTo>
                  <a:lnTo>
                    <a:pt x="731913" y="384365"/>
                  </a:lnTo>
                  <a:lnTo>
                    <a:pt x="740752" y="383743"/>
                  </a:lnTo>
                  <a:lnTo>
                    <a:pt x="756983" y="381723"/>
                  </a:lnTo>
                  <a:lnTo>
                    <a:pt x="773239" y="348043"/>
                  </a:lnTo>
                  <a:lnTo>
                    <a:pt x="772845" y="346621"/>
                  </a:lnTo>
                  <a:lnTo>
                    <a:pt x="765111" y="346456"/>
                  </a:lnTo>
                  <a:lnTo>
                    <a:pt x="762723" y="345782"/>
                  </a:lnTo>
                  <a:lnTo>
                    <a:pt x="762800" y="341998"/>
                  </a:lnTo>
                  <a:lnTo>
                    <a:pt x="773049" y="332257"/>
                  </a:lnTo>
                  <a:lnTo>
                    <a:pt x="777862" y="332359"/>
                  </a:lnTo>
                  <a:lnTo>
                    <a:pt x="779170" y="328282"/>
                  </a:lnTo>
                  <a:close/>
                </a:path>
              </a:pathLst>
            </a:custGeom>
            <a:solidFill>
              <a:srgbClr val="ECB4D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45491"/>
            <a:ext cx="7727315" cy="4142104"/>
          </a:xfrm>
          <a:custGeom>
            <a:avLst/>
            <a:gdLst/>
            <a:ahLst/>
            <a:cxnLst/>
            <a:rect l="l" t="t" r="r" b="b"/>
            <a:pathLst>
              <a:path w="7727315" h="4142104">
                <a:moveTo>
                  <a:pt x="3682833" y="12700"/>
                </a:moveTo>
                <a:lnTo>
                  <a:pt x="3165644" y="12700"/>
                </a:lnTo>
                <a:lnTo>
                  <a:pt x="3217054" y="0"/>
                </a:lnTo>
                <a:lnTo>
                  <a:pt x="3631422" y="0"/>
                </a:lnTo>
                <a:lnTo>
                  <a:pt x="3682833" y="12700"/>
                </a:lnTo>
                <a:close/>
              </a:path>
              <a:path w="7727315" h="4142104">
                <a:moveTo>
                  <a:pt x="3886827" y="25400"/>
                </a:moveTo>
                <a:lnTo>
                  <a:pt x="2961649" y="25400"/>
                </a:lnTo>
                <a:lnTo>
                  <a:pt x="3012394" y="12700"/>
                </a:lnTo>
                <a:lnTo>
                  <a:pt x="3836082" y="12700"/>
                </a:lnTo>
                <a:lnTo>
                  <a:pt x="3886827" y="25400"/>
                </a:lnTo>
                <a:close/>
              </a:path>
              <a:path w="7727315" h="4142104">
                <a:moveTo>
                  <a:pt x="3987787" y="38100"/>
                </a:moveTo>
                <a:lnTo>
                  <a:pt x="2860689" y="38100"/>
                </a:lnTo>
                <a:lnTo>
                  <a:pt x="2911080" y="25400"/>
                </a:lnTo>
                <a:lnTo>
                  <a:pt x="3937396" y="25400"/>
                </a:lnTo>
                <a:lnTo>
                  <a:pt x="3987787" y="38100"/>
                </a:lnTo>
                <a:close/>
              </a:path>
              <a:path w="7727315" h="4142104">
                <a:moveTo>
                  <a:pt x="4088020" y="50800"/>
                </a:moveTo>
                <a:lnTo>
                  <a:pt x="2760456" y="50800"/>
                </a:lnTo>
                <a:lnTo>
                  <a:pt x="2810480" y="38100"/>
                </a:lnTo>
                <a:lnTo>
                  <a:pt x="4037996" y="38100"/>
                </a:lnTo>
                <a:lnTo>
                  <a:pt x="4088020" y="50800"/>
                </a:lnTo>
                <a:close/>
              </a:path>
              <a:path w="7727315" h="4142104">
                <a:moveTo>
                  <a:pt x="4187498" y="63500"/>
                </a:moveTo>
                <a:lnTo>
                  <a:pt x="2660978" y="63500"/>
                </a:lnTo>
                <a:lnTo>
                  <a:pt x="2710621" y="50800"/>
                </a:lnTo>
                <a:lnTo>
                  <a:pt x="4137855" y="50800"/>
                </a:lnTo>
                <a:lnTo>
                  <a:pt x="4187498" y="63500"/>
                </a:lnTo>
                <a:close/>
              </a:path>
              <a:path w="7727315" h="4142104">
                <a:moveTo>
                  <a:pt x="4335238" y="88900"/>
                </a:moveTo>
                <a:lnTo>
                  <a:pt x="2513238" y="88900"/>
                </a:lnTo>
                <a:lnTo>
                  <a:pt x="2611531" y="63500"/>
                </a:lnTo>
                <a:lnTo>
                  <a:pt x="4236945" y="63500"/>
                </a:lnTo>
                <a:lnTo>
                  <a:pt x="4335238" y="88900"/>
                </a:lnTo>
                <a:close/>
              </a:path>
              <a:path w="7727315" h="4142104">
                <a:moveTo>
                  <a:pt x="7705019" y="4141507"/>
                </a:moveTo>
                <a:lnTo>
                  <a:pt x="0" y="4141507"/>
                </a:lnTo>
                <a:lnTo>
                  <a:pt x="0" y="1463203"/>
                </a:lnTo>
                <a:lnTo>
                  <a:pt x="11856" y="1447800"/>
                </a:lnTo>
                <a:lnTo>
                  <a:pt x="41603" y="1422400"/>
                </a:lnTo>
                <a:lnTo>
                  <a:pt x="71766" y="1384300"/>
                </a:lnTo>
                <a:lnTo>
                  <a:pt x="102342" y="1358900"/>
                </a:lnTo>
                <a:lnTo>
                  <a:pt x="133328" y="1320800"/>
                </a:lnTo>
                <a:lnTo>
                  <a:pt x="164720" y="1295400"/>
                </a:lnTo>
                <a:lnTo>
                  <a:pt x="196515" y="1257300"/>
                </a:lnTo>
                <a:lnTo>
                  <a:pt x="228709" y="1231900"/>
                </a:lnTo>
                <a:lnTo>
                  <a:pt x="261298" y="1193800"/>
                </a:lnTo>
                <a:lnTo>
                  <a:pt x="327651" y="1143000"/>
                </a:lnTo>
                <a:lnTo>
                  <a:pt x="361407" y="1104900"/>
                </a:lnTo>
                <a:lnTo>
                  <a:pt x="430062" y="1054100"/>
                </a:lnTo>
                <a:lnTo>
                  <a:pt x="464953" y="1016000"/>
                </a:lnTo>
                <a:lnTo>
                  <a:pt x="535848" y="965200"/>
                </a:lnTo>
                <a:lnTo>
                  <a:pt x="571845" y="939800"/>
                </a:lnTo>
                <a:lnTo>
                  <a:pt x="608202" y="901700"/>
                </a:lnTo>
                <a:lnTo>
                  <a:pt x="719408" y="825500"/>
                </a:lnTo>
                <a:lnTo>
                  <a:pt x="833741" y="749300"/>
                </a:lnTo>
                <a:lnTo>
                  <a:pt x="951108" y="673100"/>
                </a:lnTo>
                <a:lnTo>
                  <a:pt x="990888" y="647700"/>
                </a:lnTo>
                <a:lnTo>
                  <a:pt x="1030992" y="635000"/>
                </a:lnTo>
                <a:lnTo>
                  <a:pt x="1194572" y="533400"/>
                </a:lnTo>
                <a:lnTo>
                  <a:pt x="1236241" y="520700"/>
                </a:lnTo>
                <a:lnTo>
                  <a:pt x="1320483" y="469900"/>
                </a:lnTo>
                <a:lnTo>
                  <a:pt x="1363050" y="457200"/>
                </a:lnTo>
                <a:lnTo>
                  <a:pt x="1405908" y="431800"/>
                </a:lnTo>
                <a:lnTo>
                  <a:pt x="1449056" y="419100"/>
                </a:lnTo>
                <a:lnTo>
                  <a:pt x="1492489" y="393700"/>
                </a:lnTo>
                <a:lnTo>
                  <a:pt x="1536204" y="381000"/>
                </a:lnTo>
                <a:lnTo>
                  <a:pt x="1580197" y="355600"/>
                </a:lnTo>
                <a:lnTo>
                  <a:pt x="1669006" y="330200"/>
                </a:lnTo>
                <a:lnTo>
                  <a:pt x="1713814" y="304800"/>
                </a:lnTo>
                <a:lnTo>
                  <a:pt x="1804221" y="279400"/>
                </a:lnTo>
                <a:lnTo>
                  <a:pt x="1849813" y="254000"/>
                </a:lnTo>
                <a:lnTo>
                  <a:pt x="2464399" y="88900"/>
                </a:lnTo>
                <a:lnTo>
                  <a:pt x="4384077" y="88900"/>
                </a:lnTo>
                <a:lnTo>
                  <a:pt x="4998663" y="254000"/>
                </a:lnTo>
                <a:lnTo>
                  <a:pt x="5044255" y="279400"/>
                </a:lnTo>
                <a:lnTo>
                  <a:pt x="5134662" y="304800"/>
                </a:lnTo>
                <a:lnTo>
                  <a:pt x="5179470" y="330200"/>
                </a:lnTo>
                <a:lnTo>
                  <a:pt x="5268279" y="355600"/>
                </a:lnTo>
                <a:lnTo>
                  <a:pt x="5312272" y="381000"/>
                </a:lnTo>
                <a:lnTo>
                  <a:pt x="5355987" y="393700"/>
                </a:lnTo>
                <a:lnTo>
                  <a:pt x="5399420" y="419100"/>
                </a:lnTo>
                <a:lnTo>
                  <a:pt x="5442568" y="431800"/>
                </a:lnTo>
                <a:lnTo>
                  <a:pt x="5485426" y="457200"/>
                </a:lnTo>
                <a:lnTo>
                  <a:pt x="5527993" y="469900"/>
                </a:lnTo>
                <a:lnTo>
                  <a:pt x="5612235" y="520700"/>
                </a:lnTo>
                <a:lnTo>
                  <a:pt x="5653904" y="533400"/>
                </a:lnTo>
                <a:lnTo>
                  <a:pt x="5817484" y="635000"/>
                </a:lnTo>
                <a:lnTo>
                  <a:pt x="5857588" y="647700"/>
                </a:lnTo>
                <a:lnTo>
                  <a:pt x="5897368" y="673100"/>
                </a:lnTo>
                <a:lnTo>
                  <a:pt x="6014735" y="749300"/>
                </a:lnTo>
                <a:lnTo>
                  <a:pt x="6129068" y="825500"/>
                </a:lnTo>
                <a:lnTo>
                  <a:pt x="6240274" y="901700"/>
                </a:lnTo>
                <a:lnTo>
                  <a:pt x="6276631" y="939800"/>
                </a:lnTo>
                <a:lnTo>
                  <a:pt x="6312628" y="965200"/>
                </a:lnTo>
                <a:lnTo>
                  <a:pt x="6383523" y="1016000"/>
                </a:lnTo>
                <a:lnTo>
                  <a:pt x="6418414" y="1054100"/>
                </a:lnTo>
                <a:lnTo>
                  <a:pt x="6487069" y="1104900"/>
                </a:lnTo>
                <a:lnTo>
                  <a:pt x="6520825" y="1143000"/>
                </a:lnTo>
                <a:lnTo>
                  <a:pt x="6587178" y="1193800"/>
                </a:lnTo>
                <a:lnTo>
                  <a:pt x="6619768" y="1231900"/>
                </a:lnTo>
                <a:lnTo>
                  <a:pt x="6651961" y="1257300"/>
                </a:lnTo>
                <a:lnTo>
                  <a:pt x="6683756" y="1295400"/>
                </a:lnTo>
                <a:lnTo>
                  <a:pt x="6715148" y="1320800"/>
                </a:lnTo>
                <a:lnTo>
                  <a:pt x="6746134" y="1358900"/>
                </a:lnTo>
                <a:lnTo>
                  <a:pt x="6776710" y="1384300"/>
                </a:lnTo>
                <a:lnTo>
                  <a:pt x="6806873" y="1422400"/>
                </a:lnTo>
                <a:lnTo>
                  <a:pt x="6836620" y="1447800"/>
                </a:lnTo>
                <a:lnTo>
                  <a:pt x="6865947" y="1485900"/>
                </a:lnTo>
                <a:lnTo>
                  <a:pt x="6894851" y="1524000"/>
                </a:lnTo>
                <a:lnTo>
                  <a:pt x="6923327" y="1549400"/>
                </a:lnTo>
                <a:lnTo>
                  <a:pt x="6951374" y="1587500"/>
                </a:lnTo>
                <a:lnTo>
                  <a:pt x="6978987" y="1625600"/>
                </a:lnTo>
                <a:lnTo>
                  <a:pt x="7006162" y="1651000"/>
                </a:lnTo>
                <a:lnTo>
                  <a:pt x="7032897" y="1689100"/>
                </a:lnTo>
                <a:lnTo>
                  <a:pt x="7059188" y="1727200"/>
                </a:lnTo>
                <a:lnTo>
                  <a:pt x="7085032" y="1765300"/>
                </a:lnTo>
                <a:lnTo>
                  <a:pt x="7110424" y="1803400"/>
                </a:lnTo>
                <a:lnTo>
                  <a:pt x="7135363" y="1828800"/>
                </a:lnTo>
                <a:lnTo>
                  <a:pt x="7159843" y="1866900"/>
                </a:lnTo>
                <a:lnTo>
                  <a:pt x="7183862" y="1905000"/>
                </a:lnTo>
                <a:lnTo>
                  <a:pt x="7207416" y="1943100"/>
                </a:lnTo>
                <a:lnTo>
                  <a:pt x="7230502" y="1981200"/>
                </a:lnTo>
                <a:lnTo>
                  <a:pt x="7253117" y="2019300"/>
                </a:lnTo>
                <a:lnTo>
                  <a:pt x="7275256" y="2057400"/>
                </a:lnTo>
                <a:lnTo>
                  <a:pt x="7296917" y="2095500"/>
                </a:lnTo>
                <a:lnTo>
                  <a:pt x="7318096" y="2133600"/>
                </a:lnTo>
                <a:lnTo>
                  <a:pt x="7338789" y="2171700"/>
                </a:lnTo>
                <a:lnTo>
                  <a:pt x="7358994" y="2209800"/>
                </a:lnTo>
                <a:lnTo>
                  <a:pt x="7378706" y="2247900"/>
                </a:lnTo>
                <a:lnTo>
                  <a:pt x="7397922" y="2286000"/>
                </a:lnTo>
                <a:lnTo>
                  <a:pt x="7416639" y="2324100"/>
                </a:lnTo>
                <a:lnTo>
                  <a:pt x="7434854" y="2362200"/>
                </a:lnTo>
                <a:lnTo>
                  <a:pt x="7452562" y="2400300"/>
                </a:lnTo>
                <a:lnTo>
                  <a:pt x="7469761" y="2438400"/>
                </a:lnTo>
                <a:lnTo>
                  <a:pt x="7486447" y="2489200"/>
                </a:lnTo>
                <a:lnTo>
                  <a:pt x="7502616" y="2527300"/>
                </a:lnTo>
                <a:lnTo>
                  <a:pt x="7518265" y="2565400"/>
                </a:lnTo>
                <a:lnTo>
                  <a:pt x="7533391" y="2603500"/>
                </a:lnTo>
                <a:lnTo>
                  <a:pt x="7547991" y="2641600"/>
                </a:lnTo>
                <a:lnTo>
                  <a:pt x="7562059" y="2692400"/>
                </a:lnTo>
                <a:lnTo>
                  <a:pt x="7575595" y="2730500"/>
                </a:lnTo>
                <a:lnTo>
                  <a:pt x="7588593" y="2768600"/>
                </a:lnTo>
                <a:lnTo>
                  <a:pt x="7601050" y="2806700"/>
                </a:lnTo>
                <a:lnTo>
                  <a:pt x="7612963" y="2857500"/>
                </a:lnTo>
                <a:lnTo>
                  <a:pt x="7624329" y="2895600"/>
                </a:lnTo>
                <a:lnTo>
                  <a:pt x="7635144" y="2933700"/>
                </a:lnTo>
                <a:lnTo>
                  <a:pt x="7645404" y="2984500"/>
                </a:lnTo>
                <a:lnTo>
                  <a:pt x="7655107" y="3022600"/>
                </a:lnTo>
                <a:lnTo>
                  <a:pt x="7664248" y="3060700"/>
                </a:lnTo>
                <a:lnTo>
                  <a:pt x="7672825" y="3111500"/>
                </a:lnTo>
                <a:lnTo>
                  <a:pt x="7680833" y="3149600"/>
                </a:lnTo>
                <a:lnTo>
                  <a:pt x="7688269" y="3200400"/>
                </a:lnTo>
                <a:lnTo>
                  <a:pt x="7695131" y="3238500"/>
                </a:lnTo>
                <a:lnTo>
                  <a:pt x="7701414" y="3276600"/>
                </a:lnTo>
                <a:lnTo>
                  <a:pt x="7707115" y="3327400"/>
                </a:lnTo>
                <a:lnTo>
                  <a:pt x="7712230" y="3365500"/>
                </a:lnTo>
                <a:lnTo>
                  <a:pt x="7716757" y="3416300"/>
                </a:lnTo>
                <a:lnTo>
                  <a:pt x="7720691" y="3454400"/>
                </a:lnTo>
                <a:lnTo>
                  <a:pt x="7724029" y="3505200"/>
                </a:lnTo>
                <a:lnTo>
                  <a:pt x="7726769" y="3543300"/>
                </a:lnTo>
                <a:lnTo>
                  <a:pt x="7726986" y="3548470"/>
                </a:lnTo>
                <a:lnTo>
                  <a:pt x="7726986" y="3895022"/>
                </a:lnTo>
                <a:lnTo>
                  <a:pt x="7724029" y="3949700"/>
                </a:lnTo>
                <a:lnTo>
                  <a:pt x="7720691" y="3987800"/>
                </a:lnTo>
                <a:lnTo>
                  <a:pt x="7716757" y="4038600"/>
                </a:lnTo>
                <a:lnTo>
                  <a:pt x="7712230" y="4076700"/>
                </a:lnTo>
                <a:lnTo>
                  <a:pt x="7707115" y="4127500"/>
                </a:lnTo>
                <a:lnTo>
                  <a:pt x="7705019" y="4141507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742791" y="1108220"/>
            <a:ext cx="10516870" cy="3226435"/>
            <a:chOff x="6742791" y="1108220"/>
            <a:chExt cx="10516870" cy="3226435"/>
          </a:xfrm>
        </p:grpSpPr>
        <p:sp>
          <p:nvSpPr>
            <p:cNvPr id="4" name="object 4"/>
            <p:cNvSpPr/>
            <p:nvPr/>
          </p:nvSpPr>
          <p:spPr>
            <a:xfrm>
              <a:off x="6742791" y="1917486"/>
              <a:ext cx="3640454" cy="2313940"/>
            </a:xfrm>
            <a:custGeom>
              <a:avLst/>
              <a:gdLst/>
              <a:ahLst/>
              <a:cxnLst/>
              <a:rect l="l" t="t" r="r" b="b"/>
              <a:pathLst>
                <a:path w="3640454" h="2313940">
                  <a:moveTo>
                    <a:pt x="143743" y="205347"/>
                  </a:moveTo>
                  <a:lnTo>
                    <a:pt x="134109" y="142662"/>
                  </a:lnTo>
                  <a:lnTo>
                    <a:pt x="142743" y="115233"/>
                  </a:lnTo>
                  <a:lnTo>
                    <a:pt x="153038" y="98617"/>
                  </a:lnTo>
                  <a:lnTo>
                    <a:pt x="165033" y="93054"/>
                  </a:lnTo>
                  <a:lnTo>
                    <a:pt x="164295" y="88256"/>
                  </a:lnTo>
                  <a:lnTo>
                    <a:pt x="176025" y="80975"/>
                  </a:lnTo>
                  <a:lnTo>
                    <a:pt x="187764" y="73749"/>
                  </a:lnTo>
                  <a:lnTo>
                    <a:pt x="186987" y="68696"/>
                  </a:lnTo>
                  <a:lnTo>
                    <a:pt x="198803" y="61974"/>
                  </a:lnTo>
                  <a:lnTo>
                    <a:pt x="198191" y="57989"/>
                  </a:lnTo>
                  <a:lnTo>
                    <a:pt x="210339" y="53429"/>
                  </a:lnTo>
                  <a:lnTo>
                    <a:pt x="259029" y="35817"/>
                  </a:lnTo>
                  <a:lnTo>
                    <a:pt x="283133" y="25443"/>
                  </a:lnTo>
                  <a:lnTo>
                    <a:pt x="320307" y="16512"/>
                  </a:lnTo>
                  <a:lnTo>
                    <a:pt x="332894" y="14803"/>
                  </a:lnTo>
                  <a:lnTo>
                    <a:pt x="345633" y="14087"/>
                  </a:lnTo>
                  <a:lnTo>
                    <a:pt x="370914" y="11369"/>
                  </a:lnTo>
                  <a:lnTo>
                    <a:pt x="383610" y="10376"/>
                  </a:lnTo>
                  <a:lnTo>
                    <a:pt x="408807" y="7112"/>
                  </a:lnTo>
                  <a:lnTo>
                    <a:pt x="459420" y="2019"/>
                  </a:lnTo>
                  <a:lnTo>
                    <a:pt x="510506" y="0"/>
                  </a:lnTo>
                  <a:lnTo>
                    <a:pt x="562012" y="710"/>
                  </a:lnTo>
                  <a:lnTo>
                    <a:pt x="613884" y="3806"/>
                  </a:lnTo>
                  <a:lnTo>
                    <a:pt x="678623" y="7012"/>
                  </a:lnTo>
                  <a:lnTo>
                    <a:pt x="731069" y="13843"/>
                  </a:lnTo>
                  <a:lnTo>
                    <a:pt x="744047" y="14680"/>
                  </a:lnTo>
                  <a:lnTo>
                    <a:pt x="744453" y="17328"/>
                  </a:lnTo>
                  <a:lnTo>
                    <a:pt x="757347" y="17619"/>
                  </a:lnTo>
                  <a:lnTo>
                    <a:pt x="757575" y="19103"/>
                  </a:lnTo>
                  <a:lnTo>
                    <a:pt x="783593" y="21179"/>
                  </a:lnTo>
                  <a:lnTo>
                    <a:pt x="823208" y="28125"/>
                  </a:lnTo>
                  <a:lnTo>
                    <a:pt x="876185" y="38413"/>
                  </a:lnTo>
                  <a:lnTo>
                    <a:pt x="929738" y="52445"/>
                  </a:lnTo>
                  <a:lnTo>
                    <a:pt x="969887" y="62868"/>
                  </a:lnTo>
                  <a:lnTo>
                    <a:pt x="1023369" y="76435"/>
                  </a:lnTo>
                  <a:lnTo>
                    <a:pt x="1077339" y="93181"/>
                  </a:lnTo>
                  <a:lnTo>
                    <a:pt x="1131507" y="111215"/>
                  </a:lnTo>
                  <a:lnTo>
                    <a:pt x="1185582" y="128643"/>
                  </a:lnTo>
                  <a:lnTo>
                    <a:pt x="1214168" y="147433"/>
                  </a:lnTo>
                  <a:lnTo>
                    <a:pt x="1241245" y="156405"/>
                  </a:lnTo>
                  <a:lnTo>
                    <a:pt x="1255504" y="165581"/>
                  </a:lnTo>
                  <a:lnTo>
                    <a:pt x="1269316" y="171844"/>
                  </a:lnTo>
                  <a:lnTo>
                    <a:pt x="1269945" y="175936"/>
                  </a:lnTo>
                  <a:lnTo>
                    <a:pt x="1282835" y="176202"/>
                  </a:lnTo>
                  <a:lnTo>
                    <a:pt x="1283652" y="181519"/>
                  </a:lnTo>
                  <a:lnTo>
                    <a:pt x="1324196" y="194507"/>
                  </a:lnTo>
                  <a:lnTo>
                    <a:pt x="1367669" y="226562"/>
                  </a:lnTo>
                  <a:lnTo>
                    <a:pt x="1424408" y="261325"/>
                  </a:lnTo>
                  <a:lnTo>
                    <a:pt x="1467090" y="288227"/>
                  </a:lnTo>
                  <a:lnTo>
                    <a:pt x="1497937" y="321728"/>
                  </a:lnTo>
                  <a:lnTo>
                    <a:pt x="1542259" y="359300"/>
                  </a:lnTo>
                  <a:lnTo>
                    <a:pt x="1606856" y="445192"/>
                  </a:lnTo>
                  <a:lnTo>
                    <a:pt x="1638829" y="486024"/>
                  </a:lnTo>
                  <a:lnTo>
                    <a:pt x="1676297" y="562602"/>
                  </a:lnTo>
                  <a:lnTo>
                    <a:pt x="1784814" y="599849"/>
                  </a:lnTo>
                  <a:lnTo>
                    <a:pt x="1838443" y="614373"/>
                  </a:lnTo>
                  <a:lnTo>
                    <a:pt x="1879426" y="630225"/>
                  </a:lnTo>
                  <a:lnTo>
                    <a:pt x="1919938" y="643006"/>
                  </a:lnTo>
                  <a:lnTo>
                    <a:pt x="1947045" y="652175"/>
                  </a:lnTo>
                  <a:lnTo>
                    <a:pt x="1961231" y="660874"/>
                  </a:lnTo>
                  <a:lnTo>
                    <a:pt x="1988185" y="669045"/>
                  </a:lnTo>
                  <a:lnTo>
                    <a:pt x="2015127" y="677137"/>
                  </a:lnTo>
                  <a:lnTo>
                    <a:pt x="2041829" y="683669"/>
                  </a:lnTo>
                  <a:lnTo>
                    <a:pt x="2056027" y="692442"/>
                  </a:lnTo>
                  <a:lnTo>
                    <a:pt x="2083099" y="701383"/>
                  </a:lnTo>
                  <a:lnTo>
                    <a:pt x="2110247" y="710816"/>
                  </a:lnTo>
                  <a:lnTo>
                    <a:pt x="2124671" y="721061"/>
                  </a:lnTo>
                  <a:lnTo>
                    <a:pt x="2151378" y="727630"/>
                  </a:lnTo>
                  <a:lnTo>
                    <a:pt x="2165243" y="734237"/>
                  </a:lnTo>
                  <a:lnTo>
                    <a:pt x="2166129" y="740002"/>
                  </a:lnTo>
                  <a:lnTo>
                    <a:pt x="2179007" y="740190"/>
                  </a:lnTo>
                  <a:lnTo>
                    <a:pt x="2193050" y="747957"/>
                  </a:lnTo>
                  <a:lnTo>
                    <a:pt x="2234529" y="767038"/>
                  </a:lnTo>
                  <a:lnTo>
                    <a:pt x="2289921" y="793035"/>
                  </a:lnTo>
                  <a:lnTo>
                    <a:pt x="2358253" y="819622"/>
                  </a:lnTo>
                  <a:lnTo>
                    <a:pt x="2400894" y="846259"/>
                  </a:lnTo>
                  <a:lnTo>
                    <a:pt x="2441978" y="862760"/>
                  </a:lnTo>
                  <a:lnTo>
                    <a:pt x="2456539" y="873903"/>
                  </a:lnTo>
                  <a:lnTo>
                    <a:pt x="2483834" y="884295"/>
                  </a:lnTo>
                  <a:lnTo>
                    <a:pt x="2498492" y="896063"/>
                  </a:lnTo>
                  <a:lnTo>
                    <a:pt x="2525351" y="903613"/>
                  </a:lnTo>
                  <a:lnTo>
                    <a:pt x="2554081" y="923343"/>
                  </a:lnTo>
                  <a:lnTo>
                    <a:pt x="2595787" y="943895"/>
                  </a:lnTo>
                  <a:lnTo>
                    <a:pt x="2637877" y="966947"/>
                  </a:lnTo>
                  <a:lnTo>
                    <a:pt x="2680314" y="992251"/>
                  </a:lnTo>
                  <a:lnTo>
                    <a:pt x="2723058" y="1019558"/>
                  </a:lnTo>
                  <a:lnTo>
                    <a:pt x="2766071" y="1048618"/>
                  </a:lnTo>
                  <a:lnTo>
                    <a:pt x="2809316" y="1079183"/>
                  </a:lnTo>
                  <a:lnTo>
                    <a:pt x="2852754" y="1111003"/>
                  </a:lnTo>
                  <a:lnTo>
                    <a:pt x="2897335" y="1150268"/>
                  </a:lnTo>
                  <a:lnTo>
                    <a:pt x="2953844" y="1183530"/>
                  </a:lnTo>
                  <a:lnTo>
                    <a:pt x="2983926" y="1212058"/>
                  </a:lnTo>
                  <a:lnTo>
                    <a:pt x="2999442" y="1229405"/>
                  </a:lnTo>
                  <a:lnTo>
                    <a:pt x="3013880" y="1239745"/>
                  </a:lnTo>
                  <a:lnTo>
                    <a:pt x="3028482" y="1251153"/>
                  </a:lnTo>
                  <a:lnTo>
                    <a:pt x="3043005" y="1262041"/>
                  </a:lnTo>
                  <a:lnTo>
                    <a:pt x="3044650" y="1272744"/>
                  </a:lnTo>
                  <a:lnTo>
                    <a:pt x="3058999" y="1282506"/>
                  </a:lnTo>
                  <a:lnTo>
                    <a:pt x="3073948" y="1296171"/>
                  </a:lnTo>
                  <a:lnTo>
                    <a:pt x="3089182" y="1311688"/>
                  </a:lnTo>
                  <a:lnTo>
                    <a:pt x="3119374" y="1340930"/>
                  </a:lnTo>
                  <a:lnTo>
                    <a:pt x="3134026" y="1352661"/>
                  </a:lnTo>
                  <a:lnTo>
                    <a:pt x="3135564" y="1362666"/>
                  </a:lnTo>
                  <a:lnTo>
                    <a:pt x="3148868" y="1365624"/>
                  </a:lnTo>
                  <a:lnTo>
                    <a:pt x="3151759" y="1384438"/>
                  </a:lnTo>
                  <a:lnTo>
                    <a:pt x="3165689" y="1391471"/>
                  </a:lnTo>
                  <a:lnTo>
                    <a:pt x="3182145" y="1414938"/>
                  </a:lnTo>
                  <a:lnTo>
                    <a:pt x="3213560" y="1452132"/>
                  </a:lnTo>
                  <a:lnTo>
                    <a:pt x="3259090" y="1497571"/>
                  </a:lnTo>
                  <a:lnTo>
                    <a:pt x="3305342" y="1547701"/>
                  </a:lnTo>
                  <a:lnTo>
                    <a:pt x="3338919" y="1598966"/>
                  </a:lnTo>
                  <a:lnTo>
                    <a:pt x="3371531" y="1643955"/>
                  </a:lnTo>
                  <a:lnTo>
                    <a:pt x="3402337" y="1677185"/>
                  </a:lnTo>
                  <a:lnTo>
                    <a:pt x="3404283" y="1689848"/>
                  </a:lnTo>
                  <a:lnTo>
                    <a:pt x="3418996" y="1701974"/>
                  </a:lnTo>
                  <a:lnTo>
                    <a:pt x="3433660" y="1713783"/>
                  </a:lnTo>
                  <a:lnTo>
                    <a:pt x="3435460" y="1725495"/>
                  </a:lnTo>
                  <a:lnTo>
                    <a:pt x="3453187" y="1757238"/>
                  </a:lnTo>
                  <a:lnTo>
                    <a:pt x="3484288" y="1792391"/>
                  </a:lnTo>
                  <a:lnTo>
                    <a:pt x="3503626" y="1834609"/>
                  </a:lnTo>
                  <a:lnTo>
                    <a:pt x="3523721" y="1881761"/>
                  </a:lnTo>
                  <a:lnTo>
                    <a:pt x="3557097" y="1931715"/>
                  </a:lnTo>
                  <a:lnTo>
                    <a:pt x="3578616" y="1988128"/>
                  </a:lnTo>
                  <a:lnTo>
                    <a:pt x="3600800" y="2048868"/>
                  </a:lnTo>
                  <a:lnTo>
                    <a:pt x="3620357" y="2092513"/>
                  </a:lnTo>
                  <a:lnTo>
                    <a:pt x="3640266" y="2222053"/>
                  </a:lnTo>
                  <a:lnTo>
                    <a:pt x="3628624" y="2229910"/>
                  </a:lnTo>
                  <a:lnTo>
                    <a:pt x="3616737" y="2236168"/>
                  </a:lnTo>
                  <a:lnTo>
                    <a:pt x="3604707" y="2241498"/>
                  </a:lnTo>
                  <a:lnTo>
                    <a:pt x="3592650" y="2246654"/>
                  </a:lnTo>
                  <a:lnTo>
                    <a:pt x="3593199" y="2250228"/>
                  </a:lnTo>
                  <a:lnTo>
                    <a:pt x="3581361" y="2256806"/>
                  </a:lnTo>
                  <a:lnTo>
                    <a:pt x="3584905" y="2279868"/>
                  </a:lnTo>
                  <a:lnTo>
                    <a:pt x="3573043" y="2286290"/>
                  </a:lnTo>
                  <a:lnTo>
                    <a:pt x="3573662" y="2290313"/>
                  </a:lnTo>
                  <a:lnTo>
                    <a:pt x="3561815" y="2296834"/>
                  </a:lnTo>
                  <a:lnTo>
                    <a:pt x="3562520" y="2301426"/>
                  </a:lnTo>
                  <a:lnTo>
                    <a:pt x="3550586" y="2307379"/>
                  </a:lnTo>
                  <a:lnTo>
                    <a:pt x="3551200" y="2311375"/>
                  </a:lnTo>
                  <a:lnTo>
                    <a:pt x="3538648" y="2313304"/>
                  </a:lnTo>
                  <a:lnTo>
                    <a:pt x="3538348" y="2311355"/>
                  </a:lnTo>
                  <a:lnTo>
                    <a:pt x="3525480" y="2311234"/>
                  </a:lnTo>
                  <a:lnTo>
                    <a:pt x="3512642" y="2311301"/>
                  </a:lnTo>
                  <a:lnTo>
                    <a:pt x="3499868" y="2311794"/>
                  </a:lnTo>
                  <a:lnTo>
                    <a:pt x="3461581" y="2313484"/>
                  </a:lnTo>
                  <a:lnTo>
                    <a:pt x="3435413" y="2310427"/>
                  </a:lnTo>
                  <a:lnTo>
                    <a:pt x="3409060" y="2306167"/>
                  </a:lnTo>
                  <a:lnTo>
                    <a:pt x="3395323" y="2300392"/>
                  </a:lnTo>
                  <a:lnTo>
                    <a:pt x="3376923" y="2180671"/>
                  </a:lnTo>
                  <a:lnTo>
                    <a:pt x="3355891" y="2127425"/>
                  </a:lnTo>
                  <a:lnTo>
                    <a:pt x="3319713" y="2059237"/>
                  </a:lnTo>
                  <a:lnTo>
                    <a:pt x="3299526" y="2011487"/>
                  </a:lnTo>
                  <a:lnTo>
                    <a:pt x="3280398" y="1970633"/>
                  </a:lnTo>
                  <a:lnTo>
                    <a:pt x="3261892" y="1933825"/>
                  </a:lnTo>
                  <a:lnTo>
                    <a:pt x="3243570" y="1898216"/>
                  </a:lnTo>
                  <a:lnTo>
                    <a:pt x="3212442" y="1862886"/>
                  </a:lnTo>
                  <a:lnTo>
                    <a:pt x="3180622" y="1823058"/>
                  </a:lnTo>
                  <a:lnTo>
                    <a:pt x="3147674" y="1775883"/>
                  </a:lnTo>
                  <a:lnTo>
                    <a:pt x="3100606" y="1720443"/>
                  </a:lnTo>
                  <a:lnTo>
                    <a:pt x="3054383" y="1670497"/>
                  </a:lnTo>
                  <a:lnTo>
                    <a:pt x="3021522" y="1623891"/>
                  </a:lnTo>
                  <a:lnTo>
                    <a:pt x="2989375" y="1581932"/>
                  </a:lnTo>
                  <a:lnTo>
                    <a:pt x="2945294" y="1545927"/>
                  </a:lnTo>
                  <a:lnTo>
                    <a:pt x="2914289" y="1511398"/>
                  </a:lnTo>
                  <a:lnTo>
                    <a:pt x="2883712" y="1479651"/>
                  </a:lnTo>
                  <a:lnTo>
                    <a:pt x="2853467" y="1450066"/>
                  </a:lnTo>
                  <a:lnTo>
                    <a:pt x="2823458" y="1422020"/>
                  </a:lnTo>
                  <a:lnTo>
                    <a:pt x="2763769" y="1368061"/>
                  </a:lnTo>
                  <a:lnTo>
                    <a:pt x="2721345" y="1342835"/>
                  </a:lnTo>
                  <a:lnTo>
                    <a:pt x="2691322" y="1314695"/>
                  </a:lnTo>
                  <a:lnTo>
                    <a:pt x="2648794" y="1288796"/>
                  </a:lnTo>
                  <a:lnTo>
                    <a:pt x="2563860" y="1237786"/>
                  </a:lnTo>
                  <a:lnTo>
                    <a:pt x="2533995" y="1210672"/>
                  </a:lnTo>
                  <a:lnTo>
                    <a:pt x="2491602" y="1185653"/>
                  </a:lnTo>
                  <a:lnTo>
                    <a:pt x="2436677" y="1162691"/>
                  </a:lnTo>
                  <a:lnTo>
                    <a:pt x="2309621" y="1088424"/>
                  </a:lnTo>
                  <a:lnTo>
                    <a:pt x="2254718" y="1065611"/>
                  </a:lnTo>
                  <a:lnTo>
                    <a:pt x="2212360" y="1040814"/>
                  </a:lnTo>
                  <a:lnTo>
                    <a:pt x="2129839" y="1005505"/>
                  </a:lnTo>
                  <a:lnTo>
                    <a:pt x="2120384" y="943989"/>
                  </a:lnTo>
                  <a:lnTo>
                    <a:pt x="2107832" y="945918"/>
                  </a:lnTo>
                  <a:lnTo>
                    <a:pt x="2116085" y="999621"/>
                  </a:lnTo>
                  <a:lnTo>
                    <a:pt x="2102332" y="993736"/>
                  </a:lnTo>
                  <a:lnTo>
                    <a:pt x="2095967" y="952322"/>
                  </a:lnTo>
                  <a:lnTo>
                    <a:pt x="2082740" y="949861"/>
                  </a:lnTo>
                  <a:lnTo>
                    <a:pt x="2083067" y="951991"/>
                  </a:lnTo>
                  <a:lnTo>
                    <a:pt x="2071278" y="958892"/>
                  </a:lnTo>
                  <a:lnTo>
                    <a:pt x="2063271" y="906790"/>
                  </a:lnTo>
                  <a:lnTo>
                    <a:pt x="2049529" y="900983"/>
                  </a:lnTo>
                  <a:lnTo>
                    <a:pt x="2049312" y="899570"/>
                  </a:lnTo>
                  <a:lnTo>
                    <a:pt x="2037576" y="906814"/>
                  </a:lnTo>
                  <a:lnTo>
                    <a:pt x="2043371" y="944514"/>
                  </a:lnTo>
                  <a:lnTo>
                    <a:pt x="2032062" y="954539"/>
                  </a:lnTo>
                  <a:lnTo>
                    <a:pt x="2029143" y="935542"/>
                  </a:lnTo>
                  <a:lnTo>
                    <a:pt x="2016149" y="934601"/>
                  </a:lnTo>
                  <a:lnTo>
                    <a:pt x="2013359" y="916449"/>
                  </a:lnTo>
                  <a:lnTo>
                    <a:pt x="2000807" y="918379"/>
                  </a:lnTo>
                  <a:lnTo>
                    <a:pt x="1996097" y="887732"/>
                  </a:lnTo>
                  <a:lnTo>
                    <a:pt x="1983544" y="889661"/>
                  </a:lnTo>
                  <a:lnTo>
                    <a:pt x="1991638" y="942329"/>
                  </a:lnTo>
                  <a:lnTo>
                    <a:pt x="1978312" y="939227"/>
                  </a:lnTo>
                  <a:lnTo>
                    <a:pt x="1964865" y="935334"/>
                  </a:lnTo>
                  <a:lnTo>
                    <a:pt x="1951401" y="931330"/>
                  </a:lnTo>
                  <a:lnTo>
                    <a:pt x="1937986" y="927652"/>
                  </a:lnTo>
                  <a:lnTo>
                    <a:pt x="1935072" y="908691"/>
                  </a:lnTo>
                  <a:lnTo>
                    <a:pt x="1922020" y="907367"/>
                  </a:lnTo>
                  <a:lnTo>
                    <a:pt x="1921897" y="906568"/>
                  </a:lnTo>
                  <a:lnTo>
                    <a:pt x="1896284" y="907123"/>
                  </a:lnTo>
                  <a:lnTo>
                    <a:pt x="1869756" y="901727"/>
                  </a:lnTo>
                  <a:lnTo>
                    <a:pt x="1842932" y="894399"/>
                  </a:lnTo>
                  <a:lnTo>
                    <a:pt x="1841106" y="882517"/>
                  </a:lnTo>
                  <a:lnTo>
                    <a:pt x="1828203" y="882166"/>
                  </a:lnTo>
                  <a:lnTo>
                    <a:pt x="1815275" y="881654"/>
                  </a:lnTo>
                  <a:lnTo>
                    <a:pt x="1801701" y="876938"/>
                  </a:lnTo>
                  <a:lnTo>
                    <a:pt x="1787638" y="869041"/>
                  </a:lnTo>
                  <a:lnTo>
                    <a:pt x="1760691" y="860912"/>
                  </a:lnTo>
                  <a:lnTo>
                    <a:pt x="1693179" y="839659"/>
                  </a:lnTo>
                  <a:lnTo>
                    <a:pt x="1672342" y="871293"/>
                  </a:lnTo>
                  <a:lnTo>
                    <a:pt x="1662613" y="891594"/>
                  </a:lnTo>
                  <a:lnTo>
                    <a:pt x="1628637" y="670519"/>
                  </a:lnTo>
                  <a:lnTo>
                    <a:pt x="1615656" y="669661"/>
                  </a:lnTo>
                  <a:lnTo>
                    <a:pt x="1652884" y="911895"/>
                  </a:lnTo>
                  <a:lnTo>
                    <a:pt x="1620510" y="952065"/>
                  </a:lnTo>
                  <a:lnTo>
                    <a:pt x="1587649" y="989060"/>
                  </a:lnTo>
                  <a:lnTo>
                    <a:pt x="1541621" y="1023994"/>
                  </a:lnTo>
                  <a:lnTo>
                    <a:pt x="1494856" y="1054126"/>
                  </a:lnTo>
                  <a:lnTo>
                    <a:pt x="1471041" y="1066384"/>
                  </a:lnTo>
                  <a:lnTo>
                    <a:pt x="1425418" y="769529"/>
                  </a:lnTo>
                  <a:lnTo>
                    <a:pt x="1411464" y="762336"/>
                  </a:lnTo>
                  <a:lnTo>
                    <a:pt x="1371513" y="753207"/>
                  </a:lnTo>
                  <a:lnTo>
                    <a:pt x="1344905" y="747287"/>
                  </a:lnTo>
                  <a:lnTo>
                    <a:pt x="1290258" y="391711"/>
                  </a:lnTo>
                  <a:lnTo>
                    <a:pt x="1277640" y="393219"/>
                  </a:lnTo>
                  <a:lnTo>
                    <a:pt x="1265931" y="400635"/>
                  </a:lnTo>
                  <a:lnTo>
                    <a:pt x="1318297" y="741366"/>
                  </a:lnTo>
                  <a:lnTo>
                    <a:pt x="1304993" y="738406"/>
                  </a:lnTo>
                  <a:lnTo>
                    <a:pt x="1262069" y="459111"/>
                  </a:lnTo>
                  <a:lnTo>
                    <a:pt x="1247897" y="450506"/>
                  </a:lnTo>
                  <a:lnTo>
                    <a:pt x="1234494" y="446903"/>
                  </a:lnTo>
                  <a:lnTo>
                    <a:pt x="1220778" y="441257"/>
                  </a:lnTo>
                  <a:lnTo>
                    <a:pt x="1193016" y="427830"/>
                  </a:lnTo>
                  <a:lnTo>
                    <a:pt x="1164205" y="407575"/>
                  </a:lnTo>
                  <a:lnTo>
                    <a:pt x="1163434" y="402561"/>
                  </a:lnTo>
                  <a:lnTo>
                    <a:pt x="1150129" y="399594"/>
                  </a:lnTo>
                  <a:lnTo>
                    <a:pt x="1149519" y="395627"/>
                  </a:lnTo>
                  <a:lnTo>
                    <a:pt x="1136967" y="397556"/>
                  </a:lnTo>
                  <a:lnTo>
                    <a:pt x="1136673" y="395646"/>
                  </a:lnTo>
                  <a:lnTo>
                    <a:pt x="1123321" y="392372"/>
                  </a:lnTo>
                  <a:lnTo>
                    <a:pt x="1109584" y="386598"/>
                  </a:lnTo>
                  <a:lnTo>
                    <a:pt x="1095585" y="379113"/>
                  </a:lnTo>
                  <a:lnTo>
                    <a:pt x="1067741" y="365154"/>
                  </a:lnTo>
                  <a:lnTo>
                    <a:pt x="1026866" y="350008"/>
                  </a:lnTo>
                  <a:lnTo>
                    <a:pt x="973216" y="335341"/>
                  </a:lnTo>
                  <a:lnTo>
                    <a:pt x="919599" y="320893"/>
                  </a:lnTo>
                  <a:lnTo>
                    <a:pt x="866272" y="308330"/>
                  </a:lnTo>
                  <a:lnTo>
                    <a:pt x="826043" y="297391"/>
                  </a:lnTo>
                  <a:lnTo>
                    <a:pt x="773085" y="287231"/>
                  </a:lnTo>
                  <a:lnTo>
                    <a:pt x="720503" y="279518"/>
                  </a:lnTo>
                  <a:lnTo>
                    <a:pt x="680820" y="272129"/>
                  </a:lnTo>
                  <a:lnTo>
                    <a:pt x="628902" y="268731"/>
                  </a:lnTo>
                  <a:lnTo>
                    <a:pt x="589823" y="265273"/>
                  </a:lnTo>
                  <a:lnTo>
                    <a:pt x="538449" y="265421"/>
                  </a:lnTo>
                  <a:lnTo>
                    <a:pt x="499856" y="265124"/>
                  </a:lnTo>
                  <a:lnTo>
                    <a:pt x="448909" y="268048"/>
                  </a:lnTo>
                  <a:lnTo>
                    <a:pt x="398131" y="272071"/>
                  </a:lnTo>
                  <a:lnTo>
                    <a:pt x="321824" y="277193"/>
                  </a:lnTo>
                  <a:lnTo>
                    <a:pt x="257587" y="277251"/>
                  </a:lnTo>
                  <a:lnTo>
                    <a:pt x="229948" y="264620"/>
                  </a:lnTo>
                  <a:lnTo>
                    <a:pt x="188116" y="243249"/>
                  </a:lnTo>
                  <a:lnTo>
                    <a:pt x="173122" y="229296"/>
                  </a:lnTo>
                  <a:lnTo>
                    <a:pt x="158284" y="216356"/>
                  </a:lnTo>
                  <a:lnTo>
                    <a:pt x="143743" y="205347"/>
                  </a:lnTo>
                  <a:close/>
                </a:path>
                <a:path w="3640454" h="2313940">
                  <a:moveTo>
                    <a:pt x="2116085" y="999621"/>
                  </a:moveTo>
                  <a:lnTo>
                    <a:pt x="2109726" y="958242"/>
                  </a:lnTo>
                  <a:lnTo>
                    <a:pt x="2122279" y="956313"/>
                  </a:lnTo>
                  <a:lnTo>
                    <a:pt x="2129839" y="1005505"/>
                  </a:lnTo>
                  <a:lnTo>
                    <a:pt x="2116085" y="999621"/>
                  </a:lnTo>
                  <a:close/>
                </a:path>
                <a:path w="3640454" h="2313940">
                  <a:moveTo>
                    <a:pt x="2088578" y="987851"/>
                  </a:moveTo>
                  <a:lnTo>
                    <a:pt x="2085347" y="966829"/>
                  </a:lnTo>
                  <a:lnTo>
                    <a:pt x="2098108" y="966251"/>
                  </a:lnTo>
                  <a:lnTo>
                    <a:pt x="2102332" y="993736"/>
                  </a:lnTo>
                  <a:lnTo>
                    <a:pt x="2088578" y="987851"/>
                  </a:lnTo>
                  <a:close/>
                </a:path>
                <a:path w="3640454" h="2313940">
                  <a:moveTo>
                    <a:pt x="2072682" y="968028"/>
                  </a:moveTo>
                  <a:lnTo>
                    <a:pt x="2071278" y="958892"/>
                  </a:lnTo>
                  <a:lnTo>
                    <a:pt x="2084705" y="962646"/>
                  </a:lnTo>
                  <a:lnTo>
                    <a:pt x="2086360" y="973415"/>
                  </a:lnTo>
                  <a:lnTo>
                    <a:pt x="2072682" y="968028"/>
                  </a:lnTo>
                  <a:close/>
                </a:path>
                <a:path w="3640454" h="2313940">
                  <a:moveTo>
                    <a:pt x="2059667" y="966944"/>
                  </a:moveTo>
                  <a:lnTo>
                    <a:pt x="2053677" y="927969"/>
                  </a:lnTo>
                  <a:lnTo>
                    <a:pt x="2065451" y="920974"/>
                  </a:lnTo>
                  <a:lnTo>
                    <a:pt x="2072120" y="964368"/>
                  </a:lnTo>
                  <a:lnTo>
                    <a:pt x="2059667" y="966944"/>
                  </a:lnTo>
                  <a:close/>
                </a:path>
                <a:path w="3640454" h="2313940">
                  <a:moveTo>
                    <a:pt x="2046768" y="966622"/>
                  </a:moveTo>
                  <a:lnTo>
                    <a:pt x="2044251" y="950244"/>
                  </a:lnTo>
                  <a:lnTo>
                    <a:pt x="2055753" y="941476"/>
                  </a:lnTo>
                  <a:lnTo>
                    <a:pt x="2060618" y="973135"/>
                  </a:lnTo>
                  <a:lnTo>
                    <a:pt x="2046768" y="966622"/>
                  </a:lnTo>
                  <a:close/>
                </a:path>
                <a:path w="3640454" h="2313940">
                  <a:moveTo>
                    <a:pt x="2019976" y="959507"/>
                  </a:moveTo>
                  <a:lnTo>
                    <a:pt x="2018341" y="948868"/>
                  </a:lnTo>
                  <a:lnTo>
                    <a:pt x="2030142" y="942043"/>
                  </a:lnTo>
                  <a:lnTo>
                    <a:pt x="2032062" y="954539"/>
                  </a:lnTo>
                  <a:lnTo>
                    <a:pt x="2019976" y="959507"/>
                  </a:lnTo>
                  <a:close/>
                </a:path>
                <a:path w="3640454" h="2313940">
                  <a:moveTo>
                    <a:pt x="2005452" y="948602"/>
                  </a:moveTo>
                  <a:lnTo>
                    <a:pt x="2002701" y="930705"/>
                  </a:lnTo>
                  <a:lnTo>
                    <a:pt x="2015253" y="928775"/>
                  </a:lnTo>
                  <a:lnTo>
                    <a:pt x="2017926" y="946167"/>
                  </a:lnTo>
                  <a:lnTo>
                    <a:pt x="2005452" y="948602"/>
                  </a:lnTo>
                  <a:close/>
                </a:path>
                <a:path w="3640454" h="2313940">
                  <a:moveTo>
                    <a:pt x="1991638" y="942329"/>
                  </a:moveTo>
                  <a:lnTo>
                    <a:pt x="1986373" y="908066"/>
                  </a:lnTo>
                  <a:lnTo>
                    <a:pt x="1998925" y="906137"/>
                  </a:lnTo>
                  <a:lnTo>
                    <a:pt x="2004738" y="943958"/>
                  </a:lnTo>
                  <a:lnTo>
                    <a:pt x="1991638" y="942329"/>
                  </a:lnTo>
                  <a:close/>
                </a:path>
                <a:path w="3640454" h="2313940">
                  <a:moveTo>
                    <a:pt x="1924104" y="920929"/>
                  </a:moveTo>
                  <a:lnTo>
                    <a:pt x="1923804" y="918978"/>
                  </a:lnTo>
                  <a:lnTo>
                    <a:pt x="1935737" y="913020"/>
                  </a:lnTo>
                  <a:lnTo>
                    <a:pt x="1937228" y="922716"/>
                  </a:lnTo>
                  <a:lnTo>
                    <a:pt x="1924104" y="920929"/>
                  </a:lnTo>
                  <a:close/>
                </a:path>
                <a:path w="3640454" h="2313940">
                  <a:moveTo>
                    <a:pt x="1652884" y="911895"/>
                  </a:moveTo>
                  <a:lnTo>
                    <a:pt x="1617550" y="681987"/>
                  </a:lnTo>
                  <a:lnTo>
                    <a:pt x="1629675" y="677272"/>
                  </a:lnTo>
                  <a:lnTo>
                    <a:pt x="1662613" y="891594"/>
                  </a:lnTo>
                  <a:lnTo>
                    <a:pt x="1652884" y="911895"/>
                  </a:lnTo>
                  <a:close/>
                </a:path>
                <a:path w="3640454" h="2313940">
                  <a:moveTo>
                    <a:pt x="356560" y="1088448"/>
                  </a:moveTo>
                  <a:lnTo>
                    <a:pt x="311354" y="794306"/>
                  </a:lnTo>
                  <a:lnTo>
                    <a:pt x="324915" y="798940"/>
                  </a:lnTo>
                  <a:lnTo>
                    <a:pt x="338691" y="804969"/>
                  </a:lnTo>
                  <a:lnTo>
                    <a:pt x="352544" y="811503"/>
                  </a:lnTo>
                  <a:lnTo>
                    <a:pt x="392910" y="823333"/>
                  </a:lnTo>
                  <a:lnTo>
                    <a:pt x="433351" y="835655"/>
                  </a:lnTo>
                  <a:lnTo>
                    <a:pt x="473827" y="848210"/>
                  </a:lnTo>
                  <a:lnTo>
                    <a:pt x="526853" y="858813"/>
                  </a:lnTo>
                  <a:lnTo>
                    <a:pt x="579836" y="869134"/>
                  </a:lnTo>
                  <a:lnTo>
                    <a:pt x="632736" y="878916"/>
                  </a:lnTo>
                  <a:lnTo>
                    <a:pt x="685513" y="887902"/>
                  </a:lnTo>
                  <a:lnTo>
                    <a:pt x="738129" y="895833"/>
                  </a:lnTo>
                  <a:lnTo>
                    <a:pt x="790542" y="902452"/>
                  </a:lnTo>
                  <a:lnTo>
                    <a:pt x="842715" y="907501"/>
                  </a:lnTo>
                  <a:lnTo>
                    <a:pt x="894606" y="910723"/>
                  </a:lnTo>
                  <a:lnTo>
                    <a:pt x="933625" y="913789"/>
                  </a:lnTo>
                  <a:lnTo>
                    <a:pt x="971985" y="912573"/>
                  </a:lnTo>
                  <a:lnTo>
                    <a:pt x="1035182" y="905746"/>
                  </a:lnTo>
                  <a:lnTo>
                    <a:pt x="1085563" y="899141"/>
                  </a:lnTo>
                  <a:lnTo>
                    <a:pt x="1148242" y="888945"/>
                  </a:lnTo>
                  <a:lnTo>
                    <a:pt x="1210672" y="877133"/>
                  </a:lnTo>
                  <a:lnTo>
                    <a:pt x="1260308" y="865681"/>
                  </a:lnTo>
                  <a:lnTo>
                    <a:pt x="1297158" y="854634"/>
                  </a:lnTo>
                  <a:lnTo>
                    <a:pt x="1345520" y="834894"/>
                  </a:lnTo>
                  <a:lnTo>
                    <a:pt x="1380752" y="813322"/>
                  </a:lnTo>
                  <a:lnTo>
                    <a:pt x="1415938" y="791450"/>
                  </a:lnTo>
                  <a:lnTo>
                    <a:pt x="1426504" y="776595"/>
                  </a:lnTo>
                  <a:lnTo>
                    <a:pt x="1471041" y="1066384"/>
                  </a:lnTo>
                  <a:lnTo>
                    <a:pt x="1447227" y="1078642"/>
                  </a:lnTo>
                  <a:lnTo>
                    <a:pt x="1398506" y="1096052"/>
                  </a:lnTo>
                  <a:lnTo>
                    <a:pt x="1349536" y="1111840"/>
                  </a:lnTo>
                  <a:lnTo>
                    <a:pt x="1312868" y="1124065"/>
                  </a:lnTo>
                  <a:lnTo>
                    <a:pt x="1263393" y="1136570"/>
                  </a:lnTo>
                  <a:lnTo>
                    <a:pt x="1213663" y="1147413"/>
                  </a:lnTo>
                  <a:lnTo>
                    <a:pt x="1163676" y="1156579"/>
                  </a:lnTo>
                  <a:lnTo>
                    <a:pt x="1113428" y="1164056"/>
                  </a:lnTo>
                  <a:lnTo>
                    <a:pt x="1062919" y="1169830"/>
                  </a:lnTo>
                  <a:lnTo>
                    <a:pt x="1012146" y="1173886"/>
                  </a:lnTo>
                  <a:lnTo>
                    <a:pt x="961107" y="1176212"/>
                  </a:lnTo>
                  <a:lnTo>
                    <a:pt x="909800" y="1176793"/>
                  </a:lnTo>
                  <a:lnTo>
                    <a:pt x="858073" y="1174640"/>
                  </a:lnTo>
                  <a:lnTo>
                    <a:pt x="806045" y="1170535"/>
                  </a:lnTo>
                  <a:lnTo>
                    <a:pt x="753749" y="1164679"/>
                  </a:lnTo>
                  <a:lnTo>
                    <a:pt x="701214" y="1157271"/>
                  </a:lnTo>
                  <a:lnTo>
                    <a:pt x="648471" y="1148510"/>
                  </a:lnTo>
                  <a:lnTo>
                    <a:pt x="582998" y="1140525"/>
                  </a:lnTo>
                  <a:lnTo>
                    <a:pt x="529931" y="1129657"/>
                  </a:lnTo>
                  <a:lnTo>
                    <a:pt x="476749" y="1118034"/>
                  </a:lnTo>
                  <a:lnTo>
                    <a:pt x="423481" y="1105855"/>
                  </a:lnTo>
                  <a:lnTo>
                    <a:pt x="370158" y="1093321"/>
                  </a:lnTo>
                  <a:lnTo>
                    <a:pt x="356560" y="1088448"/>
                  </a:lnTo>
                  <a:close/>
                </a:path>
                <a:path w="3640454" h="2313940">
                  <a:moveTo>
                    <a:pt x="1318297" y="741366"/>
                  </a:moveTo>
                  <a:lnTo>
                    <a:pt x="1267332" y="409754"/>
                  </a:lnTo>
                  <a:lnTo>
                    <a:pt x="1280326" y="410695"/>
                  </a:lnTo>
                  <a:lnTo>
                    <a:pt x="1280703" y="413144"/>
                  </a:lnTo>
                  <a:lnTo>
                    <a:pt x="1292632" y="407161"/>
                  </a:lnTo>
                  <a:lnTo>
                    <a:pt x="1344905" y="747287"/>
                  </a:lnTo>
                  <a:lnTo>
                    <a:pt x="1318297" y="741366"/>
                  </a:lnTo>
                  <a:close/>
                </a:path>
                <a:path w="3640454" h="2313940">
                  <a:moveTo>
                    <a:pt x="11345" y="848764"/>
                  </a:moveTo>
                  <a:lnTo>
                    <a:pt x="0" y="774945"/>
                  </a:lnTo>
                  <a:lnTo>
                    <a:pt x="6656" y="734652"/>
                  </a:lnTo>
                  <a:lnTo>
                    <a:pt x="26372" y="695726"/>
                  </a:lnTo>
                  <a:lnTo>
                    <a:pt x="46575" y="659971"/>
                  </a:lnTo>
                  <a:lnTo>
                    <a:pt x="79799" y="625332"/>
                  </a:lnTo>
                  <a:lnTo>
                    <a:pt x="113471" y="593613"/>
                  </a:lnTo>
                  <a:lnTo>
                    <a:pt x="172678" y="560830"/>
                  </a:lnTo>
                  <a:lnTo>
                    <a:pt x="219743" y="532644"/>
                  </a:lnTo>
                  <a:lnTo>
                    <a:pt x="268212" y="513595"/>
                  </a:lnTo>
                  <a:lnTo>
                    <a:pt x="304473" y="498722"/>
                  </a:lnTo>
                  <a:lnTo>
                    <a:pt x="353621" y="484089"/>
                  </a:lnTo>
                  <a:lnTo>
                    <a:pt x="403090" y="471548"/>
                  </a:lnTo>
                  <a:lnTo>
                    <a:pt x="452868" y="461020"/>
                  </a:lnTo>
                  <a:lnTo>
                    <a:pt x="502944" y="452426"/>
                  </a:lnTo>
                  <a:lnTo>
                    <a:pt x="565858" y="443760"/>
                  </a:lnTo>
                  <a:lnTo>
                    <a:pt x="628962" y="436331"/>
                  </a:lnTo>
                  <a:lnTo>
                    <a:pt x="692171" y="429590"/>
                  </a:lnTo>
                  <a:lnTo>
                    <a:pt x="742960" y="425639"/>
                  </a:lnTo>
                  <a:lnTo>
                    <a:pt x="781356" y="424651"/>
                  </a:lnTo>
                  <a:lnTo>
                    <a:pt x="832489" y="422941"/>
                  </a:lnTo>
                  <a:lnTo>
                    <a:pt x="871283" y="424540"/>
                  </a:lnTo>
                  <a:lnTo>
                    <a:pt x="910314" y="427693"/>
                  </a:lnTo>
                  <a:lnTo>
                    <a:pt x="962164" y="430642"/>
                  </a:lnTo>
                  <a:lnTo>
                    <a:pt x="988350" y="433817"/>
                  </a:lnTo>
                  <a:lnTo>
                    <a:pt x="1014444" y="436391"/>
                  </a:lnTo>
                  <a:lnTo>
                    <a:pt x="1040334" y="437635"/>
                  </a:lnTo>
                  <a:lnTo>
                    <a:pt x="1053354" y="438750"/>
                  </a:lnTo>
                  <a:lnTo>
                    <a:pt x="1079041" y="438678"/>
                  </a:lnTo>
                  <a:lnTo>
                    <a:pt x="1105242" y="441946"/>
                  </a:lnTo>
                  <a:lnTo>
                    <a:pt x="1131797" y="447525"/>
                  </a:lnTo>
                  <a:lnTo>
                    <a:pt x="1171102" y="452456"/>
                  </a:lnTo>
                  <a:lnTo>
                    <a:pt x="1223679" y="460134"/>
                  </a:lnTo>
                  <a:lnTo>
                    <a:pt x="1249814" y="462980"/>
                  </a:lnTo>
                  <a:lnTo>
                    <a:pt x="1262069" y="459111"/>
                  </a:lnTo>
                  <a:lnTo>
                    <a:pt x="1304993" y="738406"/>
                  </a:lnTo>
                  <a:lnTo>
                    <a:pt x="1252031" y="728221"/>
                  </a:lnTo>
                  <a:lnTo>
                    <a:pt x="1199248" y="719197"/>
                  </a:lnTo>
                  <a:lnTo>
                    <a:pt x="1146640" y="711314"/>
                  </a:lnTo>
                  <a:lnTo>
                    <a:pt x="1094205" y="704554"/>
                  </a:lnTo>
                  <a:lnTo>
                    <a:pt x="1041939" y="698897"/>
                  </a:lnTo>
                  <a:lnTo>
                    <a:pt x="989840" y="694324"/>
                  </a:lnTo>
                  <a:lnTo>
                    <a:pt x="937904" y="690816"/>
                  </a:lnTo>
                  <a:lnTo>
                    <a:pt x="886129" y="688353"/>
                  </a:lnTo>
                  <a:lnTo>
                    <a:pt x="834512" y="686917"/>
                  </a:lnTo>
                  <a:lnTo>
                    <a:pt x="783050" y="686488"/>
                  </a:lnTo>
                  <a:lnTo>
                    <a:pt x="744657" y="687493"/>
                  </a:lnTo>
                  <a:lnTo>
                    <a:pt x="693915" y="691756"/>
                  </a:lnTo>
                  <a:lnTo>
                    <a:pt x="630827" y="699286"/>
                  </a:lnTo>
                  <a:lnTo>
                    <a:pt x="580498" y="706232"/>
                  </a:lnTo>
                  <a:lnTo>
                    <a:pt x="517825" y="716461"/>
                  </a:lnTo>
                  <a:lnTo>
                    <a:pt x="467913" y="726123"/>
                  </a:lnTo>
                  <a:lnTo>
                    <a:pt x="430765" y="735224"/>
                  </a:lnTo>
                  <a:lnTo>
                    <a:pt x="393828" y="745702"/>
                  </a:lnTo>
                  <a:lnTo>
                    <a:pt x="357851" y="762430"/>
                  </a:lnTo>
                  <a:lnTo>
                    <a:pt x="321447" y="776378"/>
                  </a:lnTo>
                  <a:lnTo>
                    <a:pt x="309862" y="784599"/>
                  </a:lnTo>
                  <a:lnTo>
                    <a:pt x="356560" y="1088448"/>
                  </a:lnTo>
                  <a:lnTo>
                    <a:pt x="329364" y="1078701"/>
                  </a:lnTo>
                  <a:lnTo>
                    <a:pt x="276023" y="1066053"/>
                  </a:lnTo>
                  <a:lnTo>
                    <a:pt x="235273" y="1051718"/>
                  </a:lnTo>
                  <a:lnTo>
                    <a:pt x="207143" y="1035896"/>
                  </a:lnTo>
                  <a:lnTo>
                    <a:pt x="151837" y="1010455"/>
                  </a:lnTo>
                  <a:lnTo>
                    <a:pt x="108849" y="981565"/>
                  </a:lnTo>
                  <a:lnTo>
                    <a:pt x="65794" y="952232"/>
                  </a:lnTo>
                  <a:lnTo>
                    <a:pt x="47941" y="919674"/>
                  </a:lnTo>
                  <a:lnTo>
                    <a:pt x="29786" y="885149"/>
                  </a:lnTo>
                  <a:lnTo>
                    <a:pt x="11345" y="848764"/>
                  </a:lnTo>
                  <a:close/>
                </a:path>
              </a:pathLst>
            </a:custGeom>
            <a:solidFill>
              <a:srgbClr val="FFD9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07988" y="1108220"/>
              <a:ext cx="8451850" cy="3226435"/>
            </a:xfrm>
            <a:custGeom>
              <a:avLst/>
              <a:gdLst/>
              <a:ahLst/>
              <a:cxnLst/>
              <a:rect l="l" t="t" r="r" b="b"/>
              <a:pathLst>
                <a:path w="8451850" h="3226435">
                  <a:moveTo>
                    <a:pt x="7940555" y="3251199"/>
                  </a:moveTo>
                  <a:lnTo>
                    <a:pt x="575906" y="3251199"/>
                  </a:lnTo>
                  <a:lnTo>
                    <a:pt x="528673" y="3249290"/>
                  </a:lnTo>
                  <a:lnTo>
                    <a:pt x="482491" y="3243661"/>
                  </a:lnTo>
                  <a:lnTo>
                    <a:pt x="437509" y="3234461"/>
                  </a:lnTo>
                  <a:lnTo>
                    <a:pt x="393875" y="3221839"/>
                  </a:lnTo>
                  <a:lnTo>
                    <a:pt x="351737" y="3205941"/>
                  </a:lnTo>
                  <a:lnTo>
                    <a:pt x="311244" y="3186917"/>
                  </a:lnTo>
                  <a:lnTo>
                    <a:pt x="272543" y="3164915"/>
                  </a:lnTo>
                  <a:lnTo>
                    <a:pt x="235783" y="3140083"/>
                  </a:lnTo>
                  <a:lnTo>
                    <a:pt x="201113" y="3112568"/>
                  </a:lnTo>
                  <a:lnTo>
                    <a:pt x="168679" y="3082520"/>
                  </a:lnTo>
                  <a:lnTo>
                    <a:pt x="138631" y="3050087"/>
                  </a:lnTo>
                  <a:lnTo>
                    <a:pt x="111117" y="3015416"/>
                  </a:lnTo>
                  <a:lnTo>
                    <a:pt x="86284" y="2978656"/>
                  </a:lnTo>
                  <a:lnTo>
                    <a:pt x="64282" y="2939955"/>
                  </a:lnTo>
                  <a:lnTo>
                    <a:pt x="45258" y="2899462"/>
                  </a:lnTo>
                  <a:lnTo>
                    <a:pt x="29360" y="2857324"/>
                  </a:lnTo>
                  <a:lnTo>
                    <a:pt x="16738" y="2813690"/>
                  </a:lnTo>
                  <a:lnTo>
                    <a:pt x="7538" y="2768708"/>
                  </a:lnTo>
                  <a:lnTo>
                    <a:pt x="1910" y="2722527"/>
                  </a:lnTo>
                  <a:lnTo>
                    <a:pt x="0" y="2675294"/>
                  </a:lnTo>
                  <a:lnTo>
                    <a:pt x="0" y="575904"/>
                  </a:lnTo>
                  <a:lnTo>
                    <a:pt x="1910" y="528671"/>
                  </a:lnTo>
                  <a:lnTo>
                    <a:pt x="7538" y="482489"/>
                  </a:lnTo>
                  <a:lnTo>
                    <a:pt x="16738" y="437507"/>
                  </a:lnTo>
                  <a:lnTo>
                    <a:pt x="29360" y="393874"/>
                  </a:lnTo>
                  <a:lnTo>
                    <a:pt x="45258" y="351736"/>
                  </a:lnTo>
                  <a:lnTo>
                    <a:pt x="64282" y="311242"/>
                  </a:lnTo>
                  <a:lnTo>
                    <a:pt x="86284" y="272542"/>
                  </a:lnTo>
                  <a:lnTo>
                    <a:pt x="111117" y="235782"/>
                  </a:lnTo>
                  <a:lnTo>
                    <a:pt x="138631" y="201111"/>
                  </a:lnTo>
                  <a:lnTo>
                    <a:pt x="168679" y="168678"/>
                  </a:lnTo>
                  <a:lnTo>
                    <a:pt x="201113" y="138629"/>
                  </a:lnTo>
                  <a:lnTo>
                    <a:pt x="235783" y="111115"/>
                  </a:lnTo>
                  <a:lnTo>
                    <a:pt x="272543" y="86283"/>
                  </a:lnTo>
                  <a:lnTo>
                    <a:pt x="311244" y="64280"/>
                  </a:lnTo>
                  <a:lnTo>
                    <a:pt x="351737" y="45256"/>
                  </a:lnTo>
                  <a:lnTo>
                    <a:pt x="393875" y="29359"/>
                  </a:lnTo>
                  <a:lnTo>
                    <a:pt x="437509" y="16736"/>
                  </a:lnTo>
                  <a:lnTo>
                    <a:pt x="482491" y="7536"/>
                  </a:lnTo>
                  <a:lnTo>
                    <a:pt x="528673" y="1908"/>
                  </a:lnTo>
                  <a:lnTo>
                    <a:pt x="575888" y="0"/>
                  </a:lnTo>
                  <a:lnTo>
                    <a:pt x="7940574" y="0"/>
                  </a:lnTo>
                  <a:lnTo>
                    <a:pt x="7987788" y="1908"/>
                  </a:lnTo>
                  <a:lnTo>
                    <a:pt x="8033970" y="7536"/>
                  </a:lnTo>
                  <a:lnTo>
                    <a:pt x="8078952" y="16736"/>
                  </a:lnTo>
                  <a:lnTo>
                    <a:pt x="8122586" y="29359"/>
                  </a:lnTo>
                  <a:lnTo>
                    <a:pt x="8164723" y="45256"/>
                  </a:lnTo>
                  <a:lnTo>
                    <a:pt x="8205217" y="64280"/>
                  </a:lnTo>
                  <a:lnTo>
                    <a:pt x="8243917" y="86283"/>
                  </a:lnTo>
                  <a:lnTo>
                    <a:pt x="8280677" y="111115"/>
                  </a:lnTo>
                  <a:lnTo>
                    <a:pt x="8315348" y="138629"/>
                  </a:lnTo>
                  <a:lnTo>
                    <a:pt x="8347782" y="168678"/>
                  </a:lnTo>
                  <a:lnTo>
                    <a:pt x="8377830" y="201111"/>
                  </a:lnTo>
                  <a:lnTo>
                    <a:pt x="8405344" y="235782"/>
                  </a:lnTo>
                  <a:lnTo>
                    <a:pt x="8430177" y="272542"/>
                  </a:lnTo>
                  <a:lnTo>
                    <a:pt x="8452179" y="311242"/>
                  </a:lnTo>
                  <a:lnTo>
                    <a:pt x="8471203" y="351736"/>
                  </a:lnTo>
                  <a:lnTo>
                    <a:pt x="8487101" y="393874"/>
                  </a:lnTo>
                  <a:lnTo>
                    <a:pt x="8499723" y="437507"/>
                  </a:lnTo>
                  <a:lnTo>
                    <a:pt x="8508923" y="482489"/>
                  </a:lnTo>
                  <a:lnTo>
                    <a:pt x="8514552" y="528671"/>
                  </a:lnTo>
                  <a:lnTo>
                    <a:pt x="8516461" y="575904"/>
                  </a:lnTo>
                  <a:lnTo>
                    <a:pt x="8516461" y="2675294"/>
                  </a:lnTo>
                  <a:lnTo>
                    <a:pt x="8514552" y="2722527"/>
                  </a:lnTo>
                  <a:lnTo>
                    <a:pt x="8508923" y="2768708"/>
                  </a:lnTo>
                  <a:lnTo>
                    <a:pt x="8499723" y="2813690"/>
                  </a:lnTo>
                  <a:lnTo>
                    <a:pt x="8487101" y="2857324"/>
                  </a:lnTo>
                  <a:lnTo>
                    <a:pt x="8471203" y="2899462"/>
                  </a:lnTo>
                  <a:lnTo>
                    <a:pt x="8452179" y="2939955"/>
                  </a:lnTo>
                  <a:lnTo>
                    <a:pt x="8430177" y="2978656"/>
                  </a:lnTo>
                  <a:lnTo>
                    <a:pt x="8405344" y="3015416"/>
                  </a:lnTo>
                  <a:lnTo>
                    <a:pt x="8377830" y="3050087"/>
                  </a:lnTo>
                  <a:lnTo>
                    <a:pt x="8347782" y="3082520"/>
                  </a:lnTo>
                  <a:lnTo>
                    <a:pt x="8315348" y="3112568"/>
                  </a:lnTo>
                  <a:lnTo>
                    <a:pt x="8280677" y="3140083"/>
                  </a:lnTo>
                  <a:lnTo>
                    <a:pt x="8243917" y="3164915"/>
                  </a:lnTo>
                  <a:lnTo>
                    <a:pt x="8205217" y="3186917"/>
                  </a:lnTo>
                  <a:lnTo>
                    <a:pt x="8164723" y="3205941"/>
                  </a:lnTo>
                  <a:lnTo>
                    <a:pt x="8122586" y="3221839"/>
                  </a:lnTo>
                  <a:lnTo>
                    <a:pt x="8078952" y="3234461"/>
                  </a:lnTo>
                  <a:lnTo>
                    <a:pt x="8033970" y="3243661"/>
                  </a:lnTo>
                  <a:lnTo>
                    <a:pt x="7987788" y="3249290"/>
                  </a:lnTo>
                  <a:lnTo>
                    <a:pt x="7940555" y="325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807989" y="4735160"/>
            <a:ext cx="4022090" cy="4523740"/>
          </a:xfrm>
          <a:custGeom>
            <a:avLst/>
            <a:gdLst/>
            <a:ahLst/>
            <a:cxnLst/>
            <a:rect l="l" t="t" r="r" b="b"/>
            <a:pathLst>
              <a:path w="4022090" h="4523740">
                <a:moveTo>
                  <a:pt x="3450316" y="4523139"/>
                </a:moveTo>
                <a:lnTo>
                  <a:pt x="571498" y="4523139"/>
                </a:lnTo>
                <a:lnTo>
                  <a:pt x="524627" y="4521244"/>
                </a:lnTo>
                <a:lnTo>
                  <a:pt x="478798" y="4515659"/>
                </a:lnTo>
                <a:lnTo>
                  <a:pt x="434160" y="4506529"/>
                </a:lnTo>
                <a:lnTo>
                  <a:pt x="390860" y="4494003"/>
                </a:lnTo>
                <a:lnTo>
                  <a:pt x="349045" y="4478227"/>
                </a:lnTo>
                <a:lnTo>
                  <a:pt x="308861" y="4459349"/>
                </a:lnTo>
                <a:lnTo>
                  <a:pt x="270457" y="4437515"/>
                </a:lnTo>
                <a:lnTo>
                  <a:pt x="233978" y="4412872"/>
                </a:lnTo>
                <a:lnTo>
                  <a:pt x="199572" y="4385568"/>
                </a:lnTo>
                <a:lnTo>
                  <a:pt x="167387" y="4355750"/>
                </a:lnTo>
                <a:lnTo>
                  <a:pt x="137569" y="4323565"/>
                </a:lnTo>
                <a:lnTo>
                  <a:pt x="110265" y="4289159"/>
                </a:lnTo>
                <a:lnTo>
                  <a:pt x="85622" y="4252681"/>
                </a:lnTo>
                <a:lnTo>
                  <a:pt x="63788" y="4214276"/>
                </a:lnTo>
                <a:lnTo>
                  <a:pt x="44910" y="4174092"/>
                </a:lnTo>
                <a:lnTo>
                  <a:pt x="29134" y="4132277"/>
                </a:lnTo>
                <a:lnTo>
                  <a:pt x="16608" y="4088977"/>
                </a:lnTo>
                <a:lnTo>
                  <a:pt x="7478" y="4044339"/>
                </a:lnTo>
                <a:lnTo>
                  <a:pt x="1893" y="3998511"/>
                </a:lnTo>
                <a:lnTo>
                  <a:pt x="0" y="3951662"/>
                </a:lnTo>
                <a:lnTo>
                  <a:pt x="0" y="571476"/>
                </a:lnTo>
                <a:lnTo>
                  <a:pt x="1893" y="524628"/>
                </a:lnTo>
                <a:lnTo>
                  <a:pt x="7478" y="478799"/>
                </a:lnTo>
                <a:lnTo>
                  <a:pt x="16608" y="434161"/>
                </a:lnTo>
                <a:lnTo>
                  <a:pt x="29134" y="390861"/>
                </a:lnTo>
                <a:lnTo>
                  <a:pt x="44910" y="349046"/>
                </a:lnTo>
                <a:lnTo>
                  <a:pt x="63788" y="308862"/>
                </a:lnTo>
                <a:lnTo>
                  <a:pt x="85622" y="270458"/>
                </a:lnTo>
                <a:lnTo>
                  <a:pt x="110265" y="233979"/>
                </a:lnTo>
                <a:lnTo>
                  <a:pt x="137569" y="199573"/>
                </a:lnTo>
                <a:lnTo>
                  <a:pt x="167387" y="167388"/>
                </a:lnTo>
                <a:lnTo>
                  <a:pt x="199572" y="137570"/>
                </a:lnTo>
                <a:lnTo>
                  <a:pt x="233978" y="110266"/>
                </a:lnTo>
                <a:lnTo>
                  <a:pt x="270457" y="85623"/>
                </a:lnTo>
                <a:lnTo>
                  <a:pt x="308861" y="63789"/>
                </a:lnTo>
                <a:lnTo>
                  <a:pt x="349045" y="44911"/>
                </a:lnTo>
                <a:lnTo>
                  <a:pt x="390860" y="29135"/>
                </a:lnTo>
                <a:lnTo>
                  <a:pt x="434160" y="16609"/>
                </a:lnTo>
                <a:lnTo>
                  <a:pt x="478798" y="7479"/>
                </a:lnTo>
                <a:lnTo>
                  <a:pt x="524627" y="1894"/>
                </a:lnTo>
                <a:lnTo>
                  <a:pt x="571498" y="0"/>
                </a:lnTo>
                <a:lnTo>
                  <a:pt x="3450316" y="0"/>
                </a:lnTo>
                <a:lnTo>
                  <a:pt x="3497188" y="1894"/>
                </a:lnTo>
                <a:lnTo>
                  <a:pt x="3543016" y="7479"/>
                </a:lnTo>
                <a:lnTo>
                  <a:pt x="3587654" y="16609"/>
                </a:lnTo>
                <a:lnTo>
                  <a:pt x="3630954" y="29135"/>
                </a:lnTo>
                <a:lnTo>
                  <a:pt x="3672770" y="44911"/>
                </a:lnTo>
                <a:lnTo>
                  <a:pt x="3712953" y="63789"/>
                </a:lnTo>
                <a:lnTo>
                  <a:pt x="3751358" y="85623"/>
                </a:lnTo>
                <a:lnTo>
                  <a:pt x="3787837" y="110266"/>
                </a:lnTo>
                <a:lnTo>
                  <a:pt x="3822242" y="137570"/>
                </a:lnTo>
                <a:lnTo>
                  <a:pt x="3854428" y="167388"/>
                </a:lnTo>
                <a:lnTo>
                  <a:pt x="3884246" y="199573"/>
                </a:lnTo>
                <a:lnTo>
                  <a:pt x="3911550" y="233979"/>
                </a:lnTo>
                <a:lnTo>
                  <a:pt x="3936192" y="270458"/>
                </a:lnTo>
                <a:lnTo>
                  <a:pt x="3958026" y="308862"/>
                </a:lnTo>
                <a:lnTo>
                  <a:pt x="3976905" y="349046"/>
                </a:lnTo>
                <a:lnTo>
                  <a:pt x="3992681" y="390861"/>
                </a:lnTo>
                <a:lnTo>
                  <a:pt x="4005207" y="434161"/>
                </a:lnTo>
                <a:lnTo>
                  <a:pt x="4014336" y="478799"/>
                </a:lnTo>
                <a:lnTo>
                  <a:pt x="4019922" y="524628"/>
                </a:lnTo>
                <a:lnTo>
                  <a:pt x="4021815" y="571476"/>
                </a:lnTo>
                <a:lnTo>
                  <a:pt x="4021815" y="3951662"/>
                </a:lnTo>
                <a:lnTo>
                  <a:pt x="4019922" y="3998511"/>
                </a:lnTo>
                <a:lnTo>
                  <a:pt x="4014336" y="4044339"/>
                </a:lnTo>
                <a:lnTo>
                  <a:pt x="4005207" y="4088977"/>
                </a:lnTo>
                <a:lnTo>
                  <a:pt x="3992681" y="4132277"/>
                </a:lnTo>
                <a:lnTo>
                  <a:pt x="3976905" y="4174092"/>
                </a:lnTo>
                <a:lnTo>
                  <a:pt x="3958026" y="4214276"/>
                </a:lnTo>
                <a:lnTo>
                  <a:pt x="3936192" y="4252681"/>
                </a:lnTo>
                <a:lnTo>
                  <a:pt x="3911550" y="4289159"/>
                </a:lnTo>
                <a:lnTo>
                  <a:pt x="3884246" y="4323565"/>
                </a:lnTo>
                <a:lnTo>
                  <a:pt x="3854428" y="4355750"/>
                </a:lnTo>
                <a:lnTo>
                  <a:pt x="3822242" y="4385568"/>
                </a:lnTo>
                <a:lnTo>
                  <a:pt x="3787837" y="4412872"/>
                </a:lnTo>
                <a:lnTo>
                  <a:pt x="3751358" y="4437515"/>
                </a:lnTo>
                <a:lnTo>
                  <a:pt x="3712953" y="4459349"/>
                </a:lnTo>
                <a:lnTo>
                  <a:pt x="3672770" y="4478227"/>
                </a:lnTo>
                <a:lnTo>
                  <a:pt x="3630954" y="4494003"/>
                </a:lnTo>
                <a:lnTo>
                  <a:pt x="3587654" y="4506529"/>
                </a:lnTo>
                <a:lnTo>
                  <a:pt x="3543016" y="4515659"/>
                </a:lnTo>
                <a:lnTo>
                  <a:pt x="3497188" y="4521244"/>
                </a:lnTo>
                <a:lnTo>
                  <a:pt x="3450316" y="45231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237485" y="4735160"/>
            <a:ext cx="4022090" cy="4523740"/>
          </a:xfrm>
          <a:custGeom>
            <a:avLst/>
            <a:gdLst/>
            <a:ahLst/>
            <a:cxnLst/>
            <a:rect l="l" t="t" r="r" b="b"/>
            <a:pathLst>
              <a:path w="4022090" h="4523740">
                <a:moveTo>
                  <a:pt x="3450316" y="4523139"/>
                </a:moveTo>
                <a:lnTo>
                  <a:pt x="571498" y="4523139"/>
                </a:lnTo>
                <a:lnTo>
                  <a:pt x="524626" y="4521244"/>
                </a:lnTo>
                <a:lnTo>
                  <a:pt x="478798" y="4515659"/>
                </a:lnTo>
                <a:lnTo>
                  <a:pt x="434160" y="4506529"/>
                </a:lnTo>
                <a:lnTo>
                  <a:pt x="390860" y="4494003"/>
                </a:lnTo>
                <a:lnTo>
                  <a:pt x="349045" y="4478227"/>
                </a:lnTo>
                <a:lnTo>
                  <a:pt x="308861" y="4459349"/>
                </a:lnTo>
                <a:lnTo>
                  <a:pt x="270456" y="4437515"/>
                </a:lnTo>
                <a:lnTo>
                  <a:pt x="233978" y="4412872"/>
                </a:lnTo>
                <a:lnTo>
                  <a:pt x="199572" y="4385568"/>
                </a:lnTo>
                <a:lnTo>
                  <a:pt x="167387" y="4355750"/>
                </a:lnTo>
                <a:lnTo>
                  <a:pt x="137568" y="4323565"/>
                </a:lnTo>
                <a:lnTo>
                  <a:pt x="110265" y="4289159"/>
                </a:lnTo>
                <a:lnTo>
                  <a:pt x="85622" y="4252681"/>
                </a:lnTo>
                <a:lnTo>
                  <a:pt x="63788" y="4214276"/>
                </a:lnTo>
                <a:lnTo>
                  <a:pt x="44909" y="4174092"/>
                </a:lnTo>
                <a:lnTo>
                  <a:pt x="29134" y="4132277"/>
                </a:lnTo>
                <a:lnTo>
                  <a:pt x="16607" y="4088977"/>
                </a:lnTo>
                <a:lnTo>
                  <a:pt x="7478" y="4044339"/>
                </a:lnTo>
                <a:lnTo>
                  <a:pt x="1893" y="3998511"/>
                </a:lnTo>
                <a:lnTo>
                  <a:pt x="0" y="3951675"/>
                </a:lnTo>
                <a:lnTo>
                  <a:pt x="0" y="571463"/>
                </a:lnTo>
                <a:lnTo>
                  <a:pt x="1893" y="524628"/>
                </a:lnTo>
                <a:lnTo>
                  <a:pt x="7478" y="478799"/>
                </a:lnTo>
                <a:lnTo>
                  <a:pt x="16607" y="434161"/>
                </a:lnTo>
                <a:lnTo>
                  <a:pt x="29134" y="390861"/>
                </a:lnTo>
                <a:lnTo>
                  <a:pt x="44909" y="349046"/>
                </a:lnTo>
                <a:lnTo>
                  <a:pt x="63788" y="308862"/>
                </a:lnTo>
                <a:lnTo>
                  <a:pt x="85622" y="270458"/>
                </a:lnTo>
                <a:lnTo>
                  <a:pt x="110265" y="233979"/>
                </a:lnTo>
                <a:lnTo>
                  <a:pt x="137568" y="199573"/>
                </a:lnTo>
                <a:lnTo>
                  <a:pt x="167387" y="167388"/>
                </a:lnTo>
                <a:lnTo>
                  <a:pt x="199572" y="137570"/>
                </a:lnTo>
                <a:lnTo>
                  <a:pt x="233978" y="110266"/>
                </a:lnTo>
                <a:lnTo>
                  <a:pt x="270456" y="85623"/>
                </a:lnTo>
                <a:lnTo>
                  <a:pt x="308861" y="63789"/>
                </a:lnTo>
                <a:lnTo>
                  <a:pt x="349045" y="44911"/>
                </a:lnTo>
                <a:lnTo>
                  <a:pt x="390860" y="29135"/>
                </a:lnTo>
                <a:lnTo>
                  <a:pt x="434160" y="16609"/>
                </a:lnTo>
                <a:lnTo>
                  <a:pt x="478798" y="7479"/>
                </a:lnTo>
                <a:lnTo>
                  <a:pt x="524626" y="1894"/>
                </a:lnTo>
                <a:lnTo>
                  <a:pt x="571498" y="0"/>
                </a:lnTo>
                <a:lnTo>
                  <a:pt x="3450316" y="0"/>
                </a:lnTo>
                <a:lnTo>
                  <a:pt x="3497188" y="1894"/>
                </a:lnTo>
                <a:lnTo>
                  <a:pt x="3543016" y="7479"/>
                </a:lnTo>
                <a:lnTo>
                  <a:pt x="3587654" y="16609"/>
                </a:lnTo>
                <a:lnTo>
                  <a:pt x="3630954" y="29135"/>
                </a:lnTo>
                <a:lnTo>
                  <a:pt x="3672769" y="44911"/>
                </a:lnTo>
                <a:lnTo>
                  <a:pt x="3712953" y="63789"/>
                </a:lnTo>
                <a:lnTo>
                  <a:pt x="3751358" y="85623"/>
                </a:lnTo>
                <a:lnTo>
                  <a:pt x="3787836" y="110266"/>
                </a:lnTo>
                <a:lnTo>
                  <a:pt x="3822242" y="137570"/>
                </a:lnTo>
                <a:lnTo>
                  <a:pt x="3854427" y="167388"/>
                </a:lnTo>
                <a:lnTo>
                  <a:pt x="3884246" y="199573"/>
                </a:lnTo>
                <a:lnTo>
                  <a:pt x="3911550" y="233979"/>
                </a:lnTo>
                <a:lnTo>
                  <a:pt x="3936192" y="270458"/>
                </a:lnTo>
                <a:lnTo>
                  <a:pt x="3958026" y="308862"/>
                </a:lnTo>
                <a:lnTo>
                  <a:pt x="3976905" y="349046"/>
                </a:lnTo>
                <a:lnTo>
                  <a:pt x="3992681" y="390861"/>
                </a:lnTo>
                <a:lnTo>
                  <a:pt x="4005207" y="434161"/>
                </a:lnTo>
                <a:lnTo>
                  <a:pt x="4014336" y="478799"/>
                </a:lnTo>
                <a:lnTo>
                  <a:pt x="4019922" y="524628"/>
                </a:lnTo>
                <a:lnTo>
                  <a:pt x="4021815" y="571463"/>
                </a:lnTo>
                <a:lnTo>
                  <a:pt x="4021815" y="3951675"/>
                </a:lnTo>
                <a:lnTo>
                  <a:pt x="4019922" y="3998511"/>
                </a:lnTo>
                <a:lnTo>
                  <a:pt x="4014336" y="4044339"/>
                </a:lnTo>
                <a:lnTo>
                  <a:pt x="4005207" y="4088977"/>
                </a:lnTo>
                <a:lnTo>
                  <a:pt x="3992681" y="4132277"/>
                </a:lnTo>
                <a:lnTo>
                  <a:pt x="3976905" y="4174092"/>
                </a:lnTo>
                <a:lnTo>
                  <a:pt x="3958026" y="4214276"/>
                </a:lnTo>
                <a:lnTo>
                  <a:pt x="3936192" y="4252681"/>
                </a:lnTo>
                <a:lnTo>
                  <a:pt x="3911550" y="4289159"/>
                </a:lnTo>
                <a:lnTo>
                  <a:pt x="3884246" y="4323565"/>
                </a:lnTo>
                <a:lnTo>
                  <a:pt x="3854427" y="4355750"/>
                </a:lnTo>
                <a:lnTo>
                  <a:pt x="3822242" y="4385568"/>
                </a:lnTo>
                <a:lnTo>
                  <a:pt x="3787836" y="4412872"/>
                </a:lnTo>
                <a:lnTo>
                  <a:pt x="3751358" y="4437515"/>
                </a:lnTo>
                <a:lnTo>
                  <a:pt x="3712953" y="4459349"/>
                </a:lnTo>
                <a:lnTo>
                  <a:pt x="3672769" y="4478227"/>
                </a:lnTo>
                <a:lnTo>
                  <a:pt x="3630954" y="4494003"/>
                </a:lnTo>
                <a:lnTo>
                  <a:pt x="3587654" y="4506529"/>
                </a:lnTo>
                <a:lnTo>
                  <a:pt x="3543016" y="4515659"/>
                </a:lnTo>
                <a:lnTo>
                  <a:pt x="3497188" y="4521244"/>
                </a:lnTo>
                <a:lnTo>
                  <a:pt x="3450316" y="45231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229277" y="5671966"/>
            <a:ext cx="5855970" cy="4615180"/>
            <a:chOff x="1229277" y="5671966"/>
            <a:chExt cx="5855970" cy="4615180"/>
          </a:xfrm>
        </p:grpSpPr>
        <p:sp>
          <p:nvSpPr>
            <p:cNvPr id="9" name="object 9"/>
            <p:cNvSpPr/>
            <p:nvPr/>
          </p:nvSpPr>
          <p:spPr>
            <a:xfrm>
              <a:off x="1261325" y="7140066"/>
              <a:ext cx="4479925" cy="2967355"/>
            </a:xfrm>
            <a:custGeom>
              <a:avLst/>
              <a:gdLst/>
              <a:ahLst/>
              <a:cxnLst/>
              <a:rect l="l" t="t" r="r" b="b"/>
              <a:pathLst>
                <a:path w="4479925" h="2967354">
                  <a:moveTo>
                    <a:pt x="4479506" y="1567954"/>
                  </a:moveTo>
                  <a:lnTo>
                    <a:pt x="4469828" y="1508010"/>
                  </a:lnTo>
                  <a:lnTo>
                    <a:pt x="4451185" y="1461770"/>
                  </a:lnTo>
                  <a:lnTo>
                    <a:pt x="4426394" y="1417904"/>
                  </a:lnTo>
                  <a:lnTo>
                    <a:pt x="4398327" y="1376057"/>
                  </a:lnTo>
                  <a:lnTo>
                    <a:pt x="4369854" y="1335874"/>
                  </a:lnTo>
                  <a:lnTo>
                    <a:pt x="4343870" y="1296987"/>
                  </a:lnTo>
                  <a:lnTo>
                    <a:pt x="4323245" y="1259039"/>
                  </a:lnTo>
                  <a:lnTo>
                    <a:pt x="4209110" y="1188161"/>
                  </a:lnTo>
                  <a:lnTo>
                    <a:pt x="3931589" y="1268653"/>
                  </a:lnTo>
                  <a:lnTo>
                    <a:pt x="3853497" y="1369568"/>
                  </a:lnTo>
                  <a:lnTo>
                    <a:pt x="3851732" y="1323416"/>
                  </a:lnTo>
                  <a:lnTo>
                    <a:pt x="3848697" y="1259039"/>
                  </a:lnTo>
                  <a:lnTo>
                    <a:pt x="3822382" y="1135507"/>
                  </a:lnTo>
                  <a:lnTo>
                    <a:pt x="3745369" y="850125"/>
                  </a:lnTo>
                  <a:lnTo>
                    <a:pt x="3620617" y="530720"/>
                  </a:lnTo>
                  <a:lnTo>
                    <a:pt x="3451034" y="305142"/>
                  </a:lnTo>
                  <a:lnTo>
                    <a:pt x="3418497" y="284048"/>
                  </a:lnTo>
                  <a:lnTo>
                    <a:pt x="3382226" y="264198"/>
                  </a:lnTo>
                  <a:lnTo>
                    <a:pt x="3342525" y="245567"/>
                  </a:lnTo>
                  <a:lnTo>
                    <a:pt x="3299676" y="228079"/>
                  </a:lnTo>
                  <a:lnTo>
                    <a:pt x="3253994" y="211709"/>
                  </a:lnTo>
                  <a:lnTo>
                    <a:pt x="3205759" y="196367"/>
                  </a:lnTo>
                  <a:lnTo>
                    <a:pt x="3155277" y="182041"/>
                  </a:lnTo>
                  <a:lnTo>
                    <a:pt x="3102838" y="168656"/>
                  </a:lnTo>
                  <a:lnTo>
                    <a:pt x="3048749" y="156159"/>
                  </a:lnTo>
                  <a:lnTo>
                    <a:pt x="2993288" y="144500"/>
                  </a:lnTo>
                  <a:lnTo>
                    <a:pt x="2936773" y="133642"/>
                  </a:lnTo>
                  <a:lnTo>
                    <a:pt x="2879483" y="123507"/>
                  </a:lnTo>
                  <a:lnTo>
                    <a:pt x="2821736" y="114058"/>
                  </a:lnTo>
                  <a:lnTo>
                    <a:pt x="2763799" y="105244"/>
                  </a:lnTo>
                  <a:lnTo>
                    <a:pt x="2705989" y="97015"/>
                  </a:lnTo>
                  <a:lnTo>
                    <a:pt x="2648597" y="89306"/>
                  </a:lnTo>
                  <a:lnTo>
                    <a:pt x="2591930" y="82067"/>
                  </a:lnTo>
                  <a:lnTo>
                    <a:pt x="2536253" y="75260"/>
                  </a:lnTo>
                  <a:lnTo>
                    <a:pt x="2329637" y="51181"/>
                  </a:lnTo>
                  <a:lnTo>
                    <a:pt x="2240102" y="40309"/>
                  </a:lnTo>
                  <a:lnTo>
                    <a:pt x="2199817" y="34988"/>
                  </a:lnTo>
                  <a:lnTo>
                    <a:pt x="2129688" y="24307"/>
                  </a:lnTo>
                  <a:lnTo>
                    <a:pt x="2075459" y="13208"/>
                  </a:lnTo>
                  <a:lnTo>
                    <a:pt x="2052332" y="7772"/>
                  </a:lnTo>
                  <a:lnTo>
                    <a:pt x="2027402" y="2997"/>
                  </a:lnTo>
                  <a:lnTo>
                    <a:pt x="2002472" y="38"/>
                  </a:lnTo>
                  <a:lnTo>
                    <a:pt x="1979345" y="0"/>
                  </a:lnTo>
                  <a:lnTo>
                    <a:pt x="1959724" y="1930"/>
                  </a:lnTo>
                  <a:lnTo>
                    <a:pt x="1921395" y="10299"/>
                  </a:lnTo>
                  <a:lnTo>
                    <a:pt x="1856879" y="31330"/>
                  </a:lnTo>
                  <a:lnTo>
                    <a:pt x="1766620" y="65455"/>
                  </a:lnTo>
                  <a:lnTo>
                    <a:pt x="1721040" y="80492"/>
                  </a:lnTo>
                  <a:lnTo>
                    <a:pt x="1647164" y="97904"/>
                  </a:lnTo>
                  <a:lnTo>
                    <a:pt x="1535226" y="118630"/>
                  </a:lnTo>
                  <a:lnTo>
                    <a:pt x="1496834" y="124637"/>
                  </a:lnTo>
                  <a:lnTo>
                    <a:pt x="1458226" y="129298"/>
                  </a:lnTo>
                  <a:lnTo>
                    <a:pt x="1419504" y="132143"/>
                  </a:lnTo>
                  <a:lnTo>
                    <a:pt x="1359433" y="133045"/>
                  </a:lnTo>
                  <a:lnTo>
                    <a:pt x="1329283" y="134848"/>
                  </a:lnTo>
                  <a:lnTo>
                    <a:pt x="1265948" y="148653"/>
                  </a:lnTo>
                  <a:lnTo>
                    <a:pt x="1202728" y="176695"/>
                  </a:lnTo>
                  <a:lnTo>
                    <a:pt x="1172019" y="193421"/>
                  </a:lnTo>
                  <a:lnTo>
                    <a:pt x="1152486" y="202374"/>
                  </a:lnTo>
                  <a:lnTo>
                    <a:pt x="1132967" y="210985"/>
                  </a:lnTo>
                  <a:lnTo>
                    <a:pt x="1115250" y="221627"/>
                  </a:lnTo>
                  <a:lnTo>
                    <a:pt x="1101128" y="236664"/>
                  </a:lnTo>
                  <a:lnTo>
                    <a:pt x="1083843" y="255879"/>
                  </a:lnTo>
                  <a:lnTo>
                    <a:pt x="1057452" y="276758"/>
                  </a:lnTo>
                  <a:lnTo>
                    <a:pt x="1023150" y="299059"/>
                  </a:lnTo>
                  <a:lnTo>
                    <a:pt x="982091" y="322491"/>
                  </a:lnTo>
                  <a:lnTo>
                    <a:pt x="935443" y="346786"/>
                  </a:lnTo>
                  <a:lnTo>
                    <a:pt x="884377" y="371678"/>
                  </a:lnTo>
                  <a:lnTo>
                    <a:pt x="830072" y="396900"/>
                  </a:lnTo>
                  <a:lnTo>
                    <a:pt x="773684" y="422173"/>
                  </a:lnTo>
                  <a:lnTo>
                    <a:pt x="716381" y="447243"/>
                  </a:lnTo>
                  <a:lnTo>
                    <a:pt x="550735" y="518426"/>
                  </a:lnTo>
                  <a:lnTo>
                    <a:pt x="501497" y="539915"/>
                  </a:lnTo>
                  <a:lnTo>
                    <a:pt x="405612" y="582841"/>
                  </a:lnTo>
                  <a:lnTo>
                    <a:pt x="309562" y="624268"/>
                  </a:lnTo>
                  <a:lnTo>
                    <a:pt x="265176" y="644588"/>
                  </a:lnTo>
                  <a:lnTo>
                    <a:pt x="223266" y="665924"/>
                  </a:lnTo>
                  <a:lnTo>
                    <a:pt x="183870" y="689229"/>
                  </a:lnTo>
                  <a:lnTo>
                    <a:pt x="147015" y="715454"/>
                  </a:lnTo>
                  <a:lnTo>
                    <a:pt x="112763" y="745553"/>
                  </a:lnTo>
                  <a:lnTo>
                    <a:pt x="81127" y="780465"/>
                  </a:lnTo>
                  <a:lnTo>
                    <a:pt x="52158" y="821169"/>
                  </a:lnTo>
                  <a:lnTo>
                    <a:pt x="25895" y="868591"/>
                  </a:lnTo>
                  <a:lnTo>
                    <a:pt x="6756" y="932700"/>
                  </a:lnTo>
                  <a:lnTo>
                    <a:pt x="1968" y="971880"/>
                  </a:lnTo>
                  <a:lnTo>
                    <a:pt x="0" y="1015149"/>
                  </a:lnTo>
                  <a:lnTo>
                    <a:pt x="571" y="1061948"/>
                  </a:lnTo>
                  <a:lnTo>
                    <a:pt x="3390" y="1111783"/>
                  </a:lnTo>
                  <a:lnTo>
                    <a:pt x="8191" y="1164132"/>
                  </a:lnTo>
                  <a:lnTo>
                    <a:pt x="14668" y="1218476"/>
                  </a:lnTo>
                  <a:lnTo>
                    <a:pt x="22555" y="1274292"/>
                  </a:lnTo>
                  <a:lnTo>
                    <a:pt x="31572" y="1331074"/>
                  </a:lnTo>
                  <a:lnTo>
                    <a:pt x="41427" y="1388287"/>
                  </a:lnTo>
                  <a:lnTo>
                    <a:pt x="51841" y="1445425"/>
                  </a:lnTo>
                  <a:lnTo>
                    <a:pt x="62534" y="1501965"/>
                  </a:lnTo>
                  <a:lnTo>
                    <a:pt x="93497" y="1662811"/>
                  </a:lnTo>
                  <a:lnTo>
                    <a:pt x="102501" y="1711769"/>
                  </a:lnTo>
                  <a:lnTo>
                    <a:pt x="110375" y="1757553"/>
                  </a:lnTo>
                  <a:lnTo>
                    <a:pt x="116840" y="1799615"/>
                  </a:lnTo>
                  <a:lnTo>
                    <a:pt x="121615" y="1837448"/>
                  </a:lnTo>
                  <a:lnTo>
                    <a:pt x="128155" y="1933244"/>
                  </a:lnTo>
                  <a:lnTo>
                    <a:pt x="132461" y="1992820"/>
                  </a:lnTo>
                  <a:lnTo>
                    <a:pt x="137744" y="2048967"/>
                  </a:lnTo>
                  <a:lnTo>
                    <a:pt x="144437" y="2101367"/>
                  </a:lnTo>
                  <a:lnTo>
                    <a:pt x="152946" y="2149716"/>
                  </a:lnTo>
                  <a:lnTo>
                    <a:pt x="163677" y="2193709"/>
                  </a:lnTo>
                  <a:lnTo>
                    <a:pt x="177063" y="2233028"/>
                  </a:lnTo>
                  <a:lnTo>
                    <a:pt x="213487" y="2296414"/>
                  </a:lnTo>
                  <a:lnTo>
                    <a:pt x="237337" y="2319871"/>
                  </a:lnTo>
                  <a:lnTo>
                    <a:pt x="245821" y="2357729"/>
                  </a:lnTo>
                  <a:lnTo>
                    <a:pt x="271881" y="2447061"/>
                  </a:lnTo>
                  <a:lnTo>
                    <a:pt x="316407" y="2551493"/>
                  </a:lnTo>
                  <a:lnTo>
                    <a:pt x="380301" y="2634627"/>
                  </a:lnTo>
                  <a:lnTo>
                    <a:pt x="403669" y="2691930"/>
                  </a:lnTo>
                  <a:lnTo>
                    <a:pt x="428358" y="2742844"/>
                  </a:lnTo>
                  <a:lnTo>
                    <a:pt x="454279" y="2787675"/>
                  </a:lnTo>
                  <a:lnTo>
                    <a:pt x="481368" y="2826702"/>
                  </a:lnTo>
                  <a:lnTo>
                    <a:pt x="509549" y="2860243"/>
                  </a:lnTo>
                  <a:lnTo>
                    <a:pt x="538734" y="2888602"/>
                  </a:lnTo>
                  <a:lnTo>
                    <a:pt x="568883" y="2912072"/>
                  </a:lnTo>
                  <a:lnTo>
                    <a:pt x="631698" y="2945561"/>
                  </a:lnTo>
                  <a:lnTo>
                    <a:pt x="697420" y="2963126"/>
                  </a:lnTo>
                  <a:lnTo>
                    <a:pt x="765467" y="2967177"/>
                  </a:lnTo>
                  <a:lnTo>
                    <a:pt x="800163" y="2964891"/>
                  </a:lnTo>
                  <a:lnTo>
                    <a:pt x="870572" y="2953181"/>
                  </a:lnTo>
                  <a:lnTo>
                    <a:pt x="941832" y="2933992"/>
                  </a:lnTo>
                  <a:lnTo>
                    <a:pt x="1013358" y="2909735"/>
                  </a:lnTo>
                  <a:lnTo>
                    <a:pt x="1154861" y="2855620"/>
                  </a:lnTo>
                  <a:lnTo>
                    <a:pt x="1189482" y="2842679"/>
                  </a:lnTo>
                  <a:lnTo>
                    <a:pt x="1223657" y="2830588"/>
                  </a:lnTo>
                  <a:lnTo>
                    <a:pt x="1257312" y="2819641"/>
                  </a:lnTo>
                  <a:lnTo>
                    <a:pt x="1302219" y="2821876"/>
                  </a:lnTo>
                  <a:lnTo>
                    <a:pt x="1357020" y="2833001"/>
                  </a:lnTo>
                  <a:lnTo>
                    <a:pt x="1410042" y="2843466"/>
                  </a:lnTo>
                  <a:lnTo>
                    <a:pt x="1449527" y="2843669"/>
                  </a:lnTo>
                  <a:lnTo>
                    <a:pt x="1692808" y="2804490"/>
                  </a:lnTo>
                  <a:lnTo>
                    <a:pt x="1993760" y="2742908"/>
                  </a:lnTo>
                  <a:lnTo>
                    <a:pt x="2249652" y="2686037"/>
                  </a:lnTo>
                  <a:lnTo>
                    <a:pt x="2357780" y="2661056"/>
                  </a:lnTo>
                  <a:lnTo>
                    <a:pt x="2550972" y="2679496"/>
                  </a:lnTo>
                  <a:lnTo>
                    <a:pt x="2988805" y="2719324"/>
                  </a:lnTo>
                  <a:lnTo>
                    <a:pt x="3458616" y="2757360"/>
                  </a:lnTo>
                  <a:lnTo>
                    <a:pt x="3747782" y="2770390"/>
                  </a:lnTo>
                  <a:lnTo>
                    <a:pt x="3766147" y="2762885"/>
                  </a:lnTo>
                  <a:lnTo>
                    <a:pt x="3797147" y="2713812"/>
                  </a:lnTo>
                  <a:lnTo>
                    <a:pt x="3809949" y="2674124"/>
                  </a:lnTo>
                  <a:lnTo>
                    <a:pt x="3821061" y="2625598"/>
                  </a:lnTo>
                  <a:lnTo>
                    <a:pt x="3830561" y="2569172"/>
                  </a:lnTo>
                  <a:lnTo>
                    <a:pt x="3838549" y="2505786"/>
                  </a:lnTo>
                  <a:lnTo>
                    <a:pt x="3845090" y="2436406"/>
                  </a:lnTo>
                  <a:lnTo>
                    <a:pt x="3896957" y="2461222"/>
                  </a:lnTo>
                  <a:lnTo>
                    <a:pt x="3947655" y="2482405"/>
                  </a:lnTo>
                  <a:lnTo>
                    <a:pt x="3996613" y="2499322"/>
                  </a:lnTo>
                  <a:lnTo>
                    <a:pt x="4043273" y="2511336"/>
                  </a:lnTo>
                  <a:lnTo>
                    <a:pt x="4087063" y="2517800"/>
                  </a:lnTo>
                  <a:lnTo>
                    <a:pt x="4127411" y="2518092"/>
                  </a:lnTo>
                  <a:lnTo>
                    <a:pt x="4159567" y="2511018"/>
                  </a:lnTo>
                  <a:lnTo>
                    <a:pt x="4218622" y="2472804"/>
                  </a:lnTo>
                  <a:lnTo>
                    <a:pt x="4245597" y="2443149"/>
                  </a:lnTo>
                  <a:lnTo>
                    <a:pt x="4270908" y="2407437"/>
                  </a:lnTo>
                  <a:lnTo>
                    <a:pt x="4294594" y="2366403"/>
                  </a:lnTo>
                  <a:lnTo>
                    <a:pt x="4316692" y="2320785"/>
                  </a:lnTo>
                  <a:lnTo>
                    <a:pt x="4337215" y="2271318"/>
                  </a:lnTo>
                  <a:lnTo>
                    <a:pt x="4356214" y="2218740"/>
                  </a:lnTo>
                  <a:lnTo>
                    <a:pt x="4373702" y="2163788"/>
                  </a:lnTo>
                  <a:lnTo>
                    <a:pt x="4389742" y="2107196"/>
                  </a:lnTo>
                  <a:lnTo>
                    <a:pt x="4404334" y="2049703"/>
                  </a:lnTo>
                  <a:lnTo>
                    <a:pt x="4417530" y="1992033"/>
                  </a:lnTo>
                  <a:lnTo>
                    <a:pt x="4429353" y="1934933"/>
                  </a:lnTo>
                  <a:lnTo>
                    <a:pt x="4439844" y="1879142"/>
                  </a:lnTo>
                  <a:lnTo>
                    <a:pt x="4449026" y="1825383"/>
                  </a:lnTo>
                  <a:lnTo>
                    <a:pt x="4456938" y="1774405"/>
                  </a:lnTo>
                  <a:lnTo>
                    <a:pt x="4463618" y="1726933"/>
                  </a:lnTo>
                  <a:lnTo>
                    <a:pt x="4469079" y="1683702"/>
                  </a:lnTo>
                  <a:lnTo>
                    <a:pt x="4473372" y="1645450"/>
                  </a:lnTo>
                  <a:lnTo>
                    <a:pt x="4478553" y="1586839"/>
                  </a:lnTo>
                  <a:lnTo>
                    <a:pt x="4479506" y="1567954"/>
                  </a:lnTo>
                  <a:close/>
                </a:path>
              </a:pathLst>
            </a:custGeom>
            <a:solidFill>
              <a:srgbClr val="4E81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29277" y="9534411"/>
              <a:ext cx="5855970" cy="753110"/>
            </a:xfrm>
            <a:custGeom>
              <a:avLst/>
              <a:gdLst/>
              <a:ahLst/>
              <a:cxnLst/>
              <a:rect l="l" t="t" r="r" b="b"/>
              <a:pathLst>
                <a:path w="5855970" h="753109">
                  <a:moveTo>
                    <a:pt x="5585016" y="375183"/>
                  </a:moveTo>
                  <a:lnTo>
                    <a:pt x="1020051" y="375183"/>
                  </a:lnTo>
                  <a:lnTo>
                    <a:pt x="1075570" y="373928"/>
                  </a:lnTo>
                  <a:lnTo>
                    <a:pt x="1130141" y="370108"/>
                  </a:lnTo>
                  <a:lnTo>
                    <a:pt x="1183283" y="363517"/>
                  </a:lnTo>
                  <a:lnTo>
                    <a:pt x="1234515" y="353947"/>
                  </a:lnTo>
                  <a:lnTo>
                    <a:pt x="1317167" y="332538"/>
                  </a:lnTo>
                  <a:lnTo>
                    <a:pt x="1375772" y="306221"/>
                  </a:lnTo>
                  <a:lnTo>
                    <a:pt x="1403498" y="295540"/>
                  </a:lnTo>
                  <a:lnTo>
                    <a:pt x="1631104" y="213733"/>
                  </a:lnTo>
                  <a:lnTo>
                    <a:pt x="2130334" y="44451"/>
                  </a:lnTo>
                  <a:lnTo>
                    <a:pt x="2146741" y="40546"/>
                  </a:lnTo>
                  <a:lnTo>
                    <a:pt x="2185898" y="30335"/>
                  </a:lnTo>
                  <a:lnTo>
                    <a:pt x="2232715" y="16068"/>
                  </a:lnTo>
                  <a:lnTo>
                    <a:pt x="2272098" y="0"/>
                  </a:lnTo>
                  <a:lnTo>
                    <a:pt x="5328416" y="22826"/>
                  </a:lnTo>
                  <a:lnTo>
                    <a:pt x="5332753" y="28905"/>
                  </a:lnTo>
                  <a:lnTo>
                    <a:pt x="5585016" y="375183"/>
                  </a:lnTo>
                  <a:close/>
                </a:path>
                <a:path w="5855970" h="753109">
                  <a:moveTo>
                    <a:pt x="5855825" y="752587"/>
                  </a:moveTo>
                  <a:lnTo>
                    <a:pt x="0" y="752587"/>
                  </a:lnTo>
                  <a:lnTo>
                    <a:pt x="454405" y="265505"/>
                  </a:lnTo>
                  <a:lnTo>
                    <a:pt x="483894" y="278890"/>
                  </a:lnTo>
                  <a:lnTo>
                    <a:pt x="518191" y="292192"/>
                  </a:lnTo>
                  <a:lnTo>
                    <a:pt x="556817" y="305205"/>
                  </a:lnTo>
                  <a:lnTo>
                    <a:pt x="599290" y="317722"/>
                  </a:lnTo>
                  <a:lnTo>
                    <a:pt x="645133" y="329537"/>
                  </a:lnTo>
                  <a:lnTo>
                    <a:pt x="693864" y="340442"/>
                  </a:lnTo>
                  <a:lnTo>
                    <a:pt x="745004" y="350230"/>
                  </a:lnTo>
                  <a:lnTo>
                    <a:pt x="798074" y="358695"/>
                  </a:lnTo>
                  <a:lnTo>
                    <a:pt x="852593" y="365630"/>
                  </a:lnTo>
                  <a:lnTo>
                    <a:pt x="908082" y="370827"/>
                  </a:lnTo>
                  <a:lnTo>
                    <a:pt x="964061" y="374081"/>
                  </a:lnTo>
                  <a:lnTo>
                    <a:pt x="1020051" y="375183"/>
                  </a:lnTo>
                  <a:lnTo>
                    <a:pt x="5585016" y="375183"/>
                  </a:lnTo>
                  <a:lnTo>
                    <a:pt x="5758136" y="614956"/>
                  </a:lnTo>
                  <a:lnTo>
                    <a:pt x="5797474" y="670010"/>
                  </a:lnTo>
                  <a:lnTo>
                    <a:pt x="5833222" y="720398"/>
                  </a:lnTo>
                  <a:lnTo>
                    <a:pt x="5855825" y="752587"/>
                  </a:lnTo>
                  <a:close/>
                </a:path>
              </a:pathLst>
            </a:custGeom>
            <a:solidFill>
              <a:srgbClr val="8253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3859" y="5671966"/>
              <a:ext cx="5491764" cy="4615033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2837" y="1646637"/>
            <a:ext cx="628205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805">
                <a:latin typeface="Trebuchet MS"/>
                <a:cs typeface="Trebuchet MS"/>
              </a:rPr>
              <a:t>Orçamento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689" y="3175285"/>
            <a:ext cx="648081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130">
                <a:solidFill>
                  <a:srgbClr val="6A6A6A"/>
                </a:solidFill>
                <a:latin typeface="Trebuchet MS"/>
                <a:cs typeface="Trebuchet MS"/>
              </a:rPr>
              <a:t>Orçamento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6A6A6A"/>
                </a:solidFill>
                <a:latin typeface="Trebuchet MS"/>
                <a:cs typeface="Trebuchet MS"/>
              </a:rPr>
              <a:t>inicial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20">
                <a:solidFill>
                  <a:srgbClr val="6A6A6A"/>
                </a:solidFill>
                <a:latin typeface="Trebuchet MS"/>
                <a:cs typeface="Trebuchet MS"/>
              </a:rPr>
              <a:t>sera</a:t>
            </a:r>
            <a:r>
              <a:rPr dirty="0" sz="2400" spc="-1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6A6A6A"/>
                </a:solidFill>
                <a:latin typeface="Trebuchet MS"/>
                <a:cs typeface="Trebuchet MS"/>
              </a:rPr>
              <a:t>baseado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210">
                <a:solidFill>
                  <a:srgbClr val="6A6A6A"/>
                </a:solidFill>
                <a:latin typeface="Trebuchet MS"/>
                <a:cs typeface="Trebuchet MS"/>
              </a:rPr>
              <a:t>no</a:t>
            </a:r>
            <a:r>
              <a:rPr dirty="0" sz="2400" spc="-1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85">
                <a:solidFill>
                  <a:srgbClr val="6A6A6A"/>
                </a:solidFill>
                <a:latin typeface="Trebuchet MS"/>
                <a:cs typeface="Trebuchet MS"/>
              </a:rPr>
              <a:t>valor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6A6A6A"/>
                </a:solidFill>
                <a:latin typeface="Trebuchet MS"/>
                <a:cs typeface="Trebuchet MS"/>
              </a:rPr>
              <a:t>de </a:t>
            </a:r>
            <a:r>
              <a:rPr dirty="0" sz="2400" spc="-70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6A6A6A"/>
                </a:solidFill>
                <a:latin typeface="Trebuchet MS"/>
                <a:cs typeface="Trebuchet MS"/>
              </a:rPr>
              <a:t>R$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-145">
                <a:solidFill>
                  <a:srgbClr val="6A6A6A"/>
                </a:solidFill>
                <a:latin typeface="Trebuchet MS"/>
                <a:cs typeface="Trebuchet MS"/>
              </a:rPr>
              <a:t>30.000,00.</a:t>
            </a:r>
            <a:endParaRPr sz="2400">
              <a:latin typeface="Trebuchet MS"/>
              <a:cs typeface="Trebuchet MS"/>
            </a:endParaRPr>
          </a:p>
          <a:p>
            <a:pPr marL="12700" marR="640715">
              <a:lnSpc>
                <a:spcPct val="125000"/>
              </a:lnSpc>
            </a:pPr>
            <a:r>
              <a:rPr dirty="0" sz="2400" spc="70">
                <a:solidFill>
                  <a:srgbClr val="6A6A6A"/>
                </a:solidFill>
                <a:latin typeface="Trebuchet MS"/>
                <a:cs typeface="Trebuchet MS"/>
              </a:rPr>
              <a:t>E</a:t>
            </a:r>
            <a:r>
              <a:rPr dirty="0" sz="2400" spc="-2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6A6A6A"/>
                </a:solidFill>
                <a:latin typeface="Trebuchet MS"/>
                <a:cs typeface="Trebuchet MS"/>
              </a:rPr>
              <a:t>seria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6A6A6A"/>
                </a:solidFill>
                <a:latin typeface="Trebuchet MS"/>
                <a:cs typeface="Trebuchet MS"/>
              </a:rPr>
              <a:t>oferecido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85">
                <a:solidFill>
                  <a:srgbClr val="6A6A6A"/>
                </a:solidFill>
                <a:latin typeface="Trebuchet MS"/>
                <a:cs typeface="Trebuchet MS"/>
              </a:rPr>
              <a:t>aos</a:t>
            </a:r>
            <a:r>
              <a:rPr dirty="0" sz="2400" spc="-2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6A6A6A"/>
                </a:solidFill>
                <a:latin typeface="Trebuchet MS"/>
                <a:cs typeface="Trebuchet MS"/>
              </a:rPr>
              <a:t>clientes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6A6A6A"/>
                </a:solidFill>
                <a:latin typeface="Trebuchet MS"/>
                <a:cs typeface="Trebuchet MS"/>
              </a:rPr>
              <a:t>um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30">
                <a:solidFill>
                  <a:srgbClr val="6A6A6A"/>
                </a:solidFill>
                <a:latin typeface="Trebuchet MS"/>
                <a:cs typeface="Trebuchet MS"/>
              </a:rPr>
              <a:t>plano </a:t>
            </a:r>
            <a:r>
              <a:rPr dirty="0" sz="2400" spc="-71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6A6A6A"/>
                </a:solidFill>
                <a:latin typeface="Trebuchet MS"/>
                <a:cs typeface="Trebuchet MS"/>
              </a:rPr>
              <a:t>individual.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6191" y="1610644"/>
            <a:ext cx="3898900" cy="2047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00"/>
              </a:spcBef>
            </a:pPr>
            <a:r>
              <a:rPr dirty="0" sz="2400" spc="150">
                <a:solidFill>
                  <a:srgbClr val="6A6A6A"/>
                </a:solidFill>
                <a:latin typeface="Trebuchet MS"/>
                <a:cs typeface="Trebuchet MS"/>
              </a:rPr>
              <a:t>Orientação </a:t>
            </a:r>
            <a:r>
              <a:rPr dirty="0" sz="2400" spc="125">
                <a:solidFill>
                  <a:srgbClr val="6A6A6A"/>
                </a:solidFill>
                <a:latin typeface="Trebuchet MS"/>
                <a:cs typeface="Trebuchet MS"/>
              </a:rPr>
              <a:t>Nutricional </a:t>
            </a:r>
            <a:r>
              <a:rPr dirty="0" sz="2400" spc="13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6A6A6A"/>
                </a:solidFill>
                <a:latin typeface="Trebuchet MS"/>
                <a:cs typeface="Trebuchet MS"/>
              </a:rPr>
              <a:t>Exame</a:t>
            </a:r>
            <a:r>
              <a:rPr dirty="0" sz="2400" spc="-3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6A6A6A"/>
                </a:solidFill>
                <a:latin typeface="Trebuchet MS"/>
                <a:cs typeface="Trebuchet MS"/>
              </a:rPr>
              <a:t>de</a:t>
            </a:r>
            <a:r>
              <a:rPr dirty="0" sz="2400" spc="-2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50">
                <a:solidFill>
                  <a:srgbClr val="6A6A6A"/>
                </a:solidFill>
                <a:latin typeface="Trebuchet MS"/>
                <a:cs typeface="Trebuchet MS"/>
              </a:rPr>
              <a:t>rotina</a:t>
            </a:r>
            <a:r>
              <a:rPr dirty="0" sz="2400" spc="-2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20">
                <a:solidFill>
                  <a:srgbClr val="6A6A6A"/>
                </a:solidFill>
                <a:latin typeface="Trebuchet MS"/>
                <a:cs typeface="Trebuchet MS"/>
              </a:rPr>
              <a:t>para</a:t>
            </a:r>
            <a:r>
              <a:rPr dirty="0" sz="2400" spc="-2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6A6A6A"/>
                </a:solidFill>
                <a:latin typeface="Trebuchet MS"/>
                <a:cs typeface="Trebuchet MS"/>
              </a:rPr>
              <a:t>pets </a:t>
            </a:r>
            <a:r>
              <a:rPr dirty="0" sz="2400" spc="-71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60">
                <a:solidFill>
                  <a:srgbClr val="6A6A6A"/>
                </a:solidFill>
                <a:latin typeface="Trebuchet MS"/>
                <a:cs typeface="Trebuchet MS"/>
              </a:rPr>
              <a:t>Serviços </a:t>
            </a:r>
            <a:r>
              <a:rPr dirty="0" sz="2400" spc="20">
                <a:solidFill>
                  <a:srgbClr val="6A6A6A"/>
                </a:solidFill>
                <a:latin typeface="Trebuchet MS"/>
                <a:cs typeface="Trebuchet MS"/>
              </a:rPr>
              <a:t>de </a:t>
            </a:r>
            <a:r>
              <a:rPr dirty="0" sz="2400" spc="80">
                <a:solidFill>
                  <a:srgbClr val="6A6A6A"/>
                </a:solidFill>
                <a:latin typeface="Trebuchet MS"/>
                <a:cs typeface="Trebuchet MS"/>
              </a:rPr>
              <a:t>higiene </a:t>
            </a:r>
            <a:r>
              <a:rPr dirty="0" sz="2400" spc="8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6A6A6A"/>
                </a:solidFill>
                <a:latin typeface="Trebuchet MS"/>
                <a:cs typeface="Trebuchet MS"/>
              </a:rPr>
              <a:t>Cuidado</a:t>
            </a:r>
            <a:r>
              <a:rPr dirty="0" sz="2400" spc="-2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6A6A6A"/>
                </a:solidFill>
                <a:latin typeface="Trebuchet MS"/>
                <a:cs typeface="Trebuchet MS"/>
              </a:rPr>
              <a:t>Dental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63371" y="3073462"/>
            <a:ext cx="739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5">
                <a:solidFill>
                  <a:srgbClr val="6A6A6A"/>
                </a:solidFill>
                <a:latin typeface="Trebuchet MS"/>
                <a:cs typeface="Trebuchet MS"/>
              </a:rPr>
              <a:t>/</a:t>
            </a:r>
            <a:r>
              <a:rPr dirty="0" sz="2400" spc="80">
                <a:solidFill>
                  <a:srgbClr val="6A6A6A"/>
                </a:solidFill>
                <a:latin typeface="Trebuchet MS"/>
                <a:cs typeface="Trebuchet MS"/>
              </a:rPr>
              <a:t>M</a:t>
            </a:r>
            <a:r>
              <a:rPr dirty="0" sz="2400" spc="35">
                <a:solidFill>
                  <a:srgbClr val="6A6A6A"/>
                </a:solidFill>
                <a:latin typeface="Trebuchet MS"/>
                <a:cs typeface="Trebuchet MS"/>
              </a:rPr>
              <a:t>ê</a:t>
            </a:r>
            <a:r>
              <a:rPr dirty="0" sz="2400" spc="145">
                <a:solidFill>
                  <a:srgbClr val="6A6A6A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87674" y="2430035"/>
            <a:ext cx="1523365" cy="1141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300" spc="415">
                <a:solidFill>
                  <a:srgbClr val="FFA100"/>
                </a:solidFill>
                <a:latin typeface="Trebuchet MS"/>
                <a:cs typeface="Trebuchet MS"/>
              </a:rPr>
              <a:t>$</a:t>
            </a:r>
            <a:r>
              <a:rPr dirty="0" sz="7300" spc="-190">
                <a:solidFill>
                  <a:srgbClr val="FFA100"/>
                </a:solidFill>
                <a:latin typeface="Trebuchet MS"/>
                <a:cs typeface="Trebuchet MS"/>
              </a:rPr>
              <a:t>7</a:t>
            </a:r>
            <a:r>
              <a:rPr dirty="0" sz="7300" spc="65">
                <a:solidFill>
                  <a:srgbClr val="FFA100"/>
                </a:solidFill>
                <a:latin typeface="Trebuchet MS"/>
                <a:cs typeface="Trebuchet MS"/>
              </a:rPr>
              <a:t>5</a:t>
            </a:r>
            <a:endParaRPr sz="73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7610" y="5184226"/>
            <a:ext cx="2737485" cy="344741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 marR="67310">
              <a:lnSpc>
                <a:spcPct val="100000"/>
              </a:lnSpc>
              <a:spcBef>
                <a:spcPts val="470"/>
              </a:spcBef>
            </a:pPr>
            <a:r>
              <a:rPr dirty="0" sz="2700" spc="204">
                <a:solidFill>
                  <a:srgbClr val="4E8173"/>
                </a:solidFill>
                <a:latin typeface="Trebuchet MS"/>
                <a:cs typeface="Trebuchet MS"/>
              </a:rPr>
              <a:t>Básico</a:t>
            </a:r>
            <a:endParaRPr sz="2700">
              <a:latin typeface="Trebuchet MS"/>
              <a:cs typeface="Trebuchet MS"/>
            </a:endParaRPr>
          </a:p>
          <a:p>
            <a:pPr marL="195580">
              <a:lnSpc>
                <a:spcPct val="100000"/>
              </a:lnSpc>
              <a:spcBef>
                <a:spcPts val="1035"/>
              </a:spcBef>
            </a:pPr>
            <a:r>
              <a:rPr dirty="0" baseline="1141" sz="10950" spc="622">
                <a:solidFill>
                  <a:srgbClr val="FFA100"/>
                </a:solidFill>
                <a:latin typeface="Trebuchet MS"/>
                <a:cs typeface="Trebuchet MS"/>
              </a:rPr>
              <a:t>$</a:t>
            </a:r>
            <a:r>
              <a:rPr dirty="0" baseline="1141" sz="10950" spc="-1589">
                <a:solidFill>
                  <a:srgbClr val="FFA100"/>
                </a:solidFill>
                <a:latin typeface="Trebuchet MS"/>
                <a:cs typeface="Trebuchet MS"/>
              </a:rPr>
              <a:t>1</a:t>
            </a:r>
            <a:r>
              <a:rPr dirty="0" baseline="1141" sz="10950" spc="75">
                <a:solidFill>
                  <a:srgbClr val="FFA100"/>
                </a:solidFill>
                <a:latin typeface="Trebuchet MS"/>
                <a:cs typeface="Trebuchet MS"/>
              </a:rPr>
              <a:t>5</a:t>
            </a:r>
            <a:r>
              <a:rPr dirty="0" sz="2400" spc="105">
                <a:solidFill>
                  <a:srgbClr val="6A6A6A"/>
                </a:solidFill>
                <a:latin typeface="Trebuchet MS"/>
                <a:cs typeface="Trebuchet MS"/>
              </a:rPr>
              <a:t>/</a:t>
            </a:r>
            <a:r>
              <a:rPr dirty="0" sz="2400" spc="80">
                <a:solidFill>
                  <a:srgbClr val="6A6A6A"/>
                </a:solidFill>
                <a:latin typeface="Trebuchet MS"/>
                <a:cs typeface="Trebuchet MS"/>
              </a:rPr>
              <a:t>M</a:t>
            </a:r>
            <a:r>
              <a:rPr dirty="0" sz="2400" spc="35">
                <a:solidFill>
                  <a:srgbClr val="6A6A6A"/>
                </a:solidFill>
                <a:latin typeface="Trebuchet MS"/>
                <a:cs typeface="Trebuchet MS"/>
              </a:rPr>
              <a:t>ê</a:t>
            </a:r>
            <a:r>
              <a:rPr dirty="0" sz="2400" spc="145">
                <a:solidFill>
                  <a:srgbClr val="6A6A6A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  <a:p>
            <a:pPr algn="ctr" marL="12700" marR="5080">
              <a:lnSpc>
                <a:spcPct val="144300"/>
              </a:lnSpc>
              <a:spcBef>
                <a:spcPts val="1070"/>
              </a:spcBef>
            </a:pPr>
            <a:r>
              <a:rPr dirty="0" sz="2400" spc="25">
                <a:solidFill>
                  <a:srgbClr val="6A6A6A"/>
                </a:solidFill>
                <a:latin typeface="Trebuchet MS"/>
                <a:cs typeface="Trebuchet MS"/>
              </a:rPr>
              <a:t>Limpeza</a:t>
            </a:r>
            <a:r>
              <a:rPr dirty="0" sz="2400" spc="-5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6A6A6A"/>
                </a:solidFill>
                <a:latin typeface="Trebuchet MS"/>
                <a:cs typeface="Trebuchet MS"/>
              </a:rPr>
              <a:t>de</a:t>
            </a:r>
            <a:r>
              <a:rPr dirty="0" sz="2400" spc="-5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6A6A6A"/>
                </a:solidFill>
                <a:latin typeface="Trebuchet MS"/>
                <a:cs typeface="Trebuchet MS"/>
              </a:rPr>
              <a:t>ouvido </a:t>
            </a:r>
            <a:r>
              <a:rPr dirty="0" sz="2400" spc="-71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6A6A6A"/>
                </a:solidFill>
                <a:latin typeface="Trebuchet MS"/>
                <a:cs typeface="Trebuchet MS"/>
              </a:rPr>
              <a:t>Exame </a:t>
            </a:r>
            <a:r>
              <a:rPr dirty="0" sz="2400" spc="20">
                <a:solidFill>
                  <a:srgbClr val="6A6A6A"/>
                </a:solidFill>
                <a:latin typeface="Trebuchet MS"/>
                <a:cs typeface="Trebuchet MS"/>
              </a:rPr>
              <a:t>de </a:t>
            </a:r>
            <a:r>
              <a:rPr dirty="0" sz="2400" spc="110">
                <a:solidFill>
                  <a:srgbClr val="6A6A6A"/>
                </a:solidFill>
                <a:latin typeface="Trebuchet MS"/>
                <a:cs typeface="Trebuchet MS"/>
              </a:rPr>
              <a:t>Pets </a:t>
            </a:r>
            <a:r>
              <a:rPr dirty="0" sz="2400" spc="114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6A6A6A"/>
                </a:solidFill>
                <a:latin typeface="Trebuchet MS"/>
                <a:cs typeface="Trebuchet MS"/>
              </a:rPr>
              <a:t>Vacinação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87674" y="1773596"/>
            <a:ext cx="156337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120">
                <a:solidFill>
                  <a:srgbClr val="4E8173"/>
                </a:solidFill>
                <a:latin typeface="Trebuchet MS"/>
                <a:cs typeface="Trebuchet MS"/>
              </a:rPr>
              <a:t>P</a:t>
            </a:r>
            <a:r>
              <a:rPr dirty="0" sz="2700" spc="240">
                <a:solidFill>
                  <a:srgbClr val="4E8173"/>
                </a:solidFill>
                <a:latin typeface="Trebuchet MS"/>
                <a:cs typeface="Trebuchet MS"/>
              </a:rPr>
              <a:t>r</a:t>
            </a:r>
            <a:r>
              <a:rPr dirty="0" sz="2700" spc="235">
                <a:solidFill>
                  <a:srgbClr val="4E8173"/>
                </a:solidFill>
                <a:latin typeface="Trebuchet MS"/>
                <a:cs typeface="Trebuchet MS"/>
              </a:rPr>
              <a:t>e</a:t>
            </a:r>
            <a:r>
              <a:rPr dirty="0" sz="2700" spc="235">
                <a:solidFill>
                  <a:srgbClr val="4E8173"/>
                </a:solidFill>
                <a:latin typeface="Trebuchet MS"/>
                <a:cs typeface="Trebuchet MS"/>
              </a:rPr>
              <a:t>m</a:t>
            </a:r>
            <a:r>
              <a:rPr dirty="0" sz="2700" spc="-10">
                <a:solidFill>
                  <a:srgbClr val="4E8173"/>
                </a:solidFill>
                <a:latin typeface="Trebuchet MS"/>
                <a:cs typeface="Trebuchet MS"/>
              </a:rPr>
              <a:t>i</a:t>
            </a:r>
            <a:r>
              <a:rPr dirty="0" sz="2700" spc="250">
                <a:solidFill>
                  <a:srgbClr val="4E8173"/>
                </a:solidFill>
                <a:latin typeface="Trebuchet MS"/>
                <a:cs typeface="Trebuchet MS"/>
              </a:rPr>
              <a:t>u</a:t>
            </a:r>
            <a:r>
              <a:rPr dirty="0" sz="2700" spc="240">
                <a:solidFill>
                  <a:srgbClr val="4E8173"/>
                </a:solidFill>
                <a:latin typeface="Trebuchet MS"/>
                <a:cs typeface="Trebuchet MS"/>
              </a:rPr>
              <a:t>m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27661" y="5184226"/>
            <a:ext cx="2526665" cy="385889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706120">
              <a:lnSpc>
                <a:spcPct val="100000"/>
              </a:lnSpc>
              <a:spcBef>
                <a:spcPts val="470"/>
              </a:spcBef>
            </a:pPr>
            <a:r>
              <a:rPr dirty="0" sz="2700" spc="229">
                <a:solidFill>
                  <a:srgbClr val="4E8173"/>
                </a:solidFill>
                <a:latin typeface="Tahoma"/>
                <a:cs typeface="Tahoma"/>
              </a:rPr>
              <a:t>Padrão</a:t>
            </a:r>
            <a:endParaRPr sz="2700">
              <a:latin typeface="Tahoma"/>
              <a:cs typeface="Tahoma"/>
            </a:endParaRPr>
          </a:p>
          <a:p>
            <a:pPr marL="41275">
              <a:lnSpc>
                <a:spcPct val="100000"/>
              </a:lnSpc>
              <a:spcBef>
                <a:spcPts val="1035"/>
              </a:spcBef>
            </a:pPr>
            <a:r>
              <a:rPr dirty="0" baseline="1141" sz="10950" spc="622">
                <a:solidFill>
                  <a:srgbClr val="FFA100"/>
                </a:solidFill>
                <a:latin typeface="Trebuchet MS"/>
                <a:cs typeface="Trebuchet MS"/>
              </a:rPr>
              <a:t>$</a:t>
            </a:r>
            <a:r>
              <a:rPr dirty="0" baseline="1141" sz="10950" spc="89">
                <a:solidFill>
                  <a:srgbClr val="FFA100"/>
                </a:solidFill>
                <a:latin typeface="Trebuchet MS"/>
                <a:cs typeface="Trebuchet MS"/>
              </a:rPr>
              <a:t>5</a:t>
            </a:r>
            <a:r>
              <a:rPr dirty="0" baseline="1141" sz="10950" spc="914">
                <a:solidFill>
                  <a:srgbClr val="FFA100"/>
                </a:solidFill>
                <a:latin typeface="Trebuchet MS"/>
                <a:cs typeface="Trebuchet MS"/>
              </a:rPr>
              <a:t>0</a:t>
            </a:r>
            <a:r>
              <a:rPr dirty="0" sz="2400" spc="105">
                <a:solidFill>
                  <a:srgbClr val="6A6A6A"/>
                </a:solidFill>
                <a:latin typeface="Trebuchet MS"/>
                <a:cs typeface="Trebuchet MS"/>
              </a:rPr>
              <a:t>/</a:t>
            </a:r>
            <a:r>
              <a:rPr dirty="0" sz="2400" spc="80">
                <a:solidFill>
                  <a:srgbClr val="6A6A6A"/>
                </a:solidFill>
                <a:latin typeface="Trebuchet MS"/>
                <a:cs typeface="Trebuchet MS"/>
              </a:rPr>
              <a:t>M</a:t>
            </a:r>
            <a:r>
              <a:rPr dirty="0" sz="2400" spc="35">
                <a:solidFill>
                  <a:srgbClr val="6A6A6A"/>
                </a:solidFill>
                <a:latin typeface="Trebuchet MS"/>
                <a:cs typeface="Trebuchet MS"/>
              </a:rPr>
              <a:t>ê</a:t>
            </a:r>
            <a:r>
              <a:rPr dirty="0" sz="2400" spc="145">
                <a:solidFill>
                  <a:srgbClr val="6A6A6A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  <a:p>
            <a:pPr algn="ctr" marL="12700" marR="5080" indent="114300">
              <a:lnSpc>
                <a:spcPct val="133700"/>
              </a:lnSpc>
              <a:spcBef>
                <a:spcPts val="1375"/>
              </a:spcBef>
            </a:pPr>
            <a:r>
              <a:rPr dirty="0" sz="2400" spc="145">
                <a:solidFill>
                  <a:srgbClr val="6A6A6A"/>
                </a:solidFill>
                <a:latin typeface="Trebuchet MS"/>
                <a:cs typeface="Trebuchet MS"/>
              </a:rPr>
              <a:t>Vacinação </a:t>
            </a:r>
            <a:r>
              <a:rPr dirty="0" sz="2400" spc="15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6A6A6A"/>
                </a:solidFill>
                <a:latin typeface="Trebuchet MS"/>
                <a:cs typeface="Trebuchet MS"/>
              </a:rPr>
              <a:t>Exame </a:t>
            </a:r>
            <a:r>
              <a:rPr dirty="0" sz="2400" spc="20">
                <a:solidFill>
                  <a:srgbClr val="6A6A6A"/>
                </a:solidFill>
                <a:latin typeface="Trebuchet MS"/>
                <a:cs typeface="Trebuchet MS"/>
              </a:rPr>
              <a:t>de </a:t>
            </a:r>
            <a:r>
              <a:rPr dirty="0" sz="2400" spc="110">
                <a:solidFill>
                  <a:srgbClr val="6A6A6A"/>
                </a:solidFill>
                <a:latin typeface="Trebuchet MS"/>
                <a:cs typeface="Trebuchet MS"/>
              </a:rPr>
              <a:t>Pets </a:t>
            </a:r>
            <a:r>
              <a:rPr dirty="0" sz="2400" spc="114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6A6A6A"/>
                </a:solidFill>
                <a:latin typeface="Trebuchet MS"/>
                <a:cs typeface="Trebuchet MS"/>
              </a:rPr>
              <a:t>Limpeza </a:t>
            </a:r>
            <a:r>
              <a:rPr dirty="0" sz="2400" spc="20">
                <a:solidFill>
                  <a:srgbClr val="6A6A6A"/>
                </a:solidFill>
                <a:latin typeface="Trebuchet MS"/>
                <a:cs typeface="Trebuchet MS"/>
              </a:rPr>
              <a:t>de </a:t>
            </a:r>
            <a:r>
              <a:rPr dirty="0" sz="2400" spc="2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6A6A6A"/>
                </a:solidFill>
                <a:latin typeface="Trebuchet MS"/>
                <a:cs typeface="Trebuchet MS"/>
              </a:rPr>
              <a:t>ouvido</a:t>
            </a:r>
            <a:r>
              <a:rPr dirty="0" sz="2400" spc="-6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6A6A6A"/>
                </a:solidFill>
                <a:latin typeface="Trebuchet MS"/>
                <a:cs typeface="Trebuchet MS"/>
              </a:rPr>
              <a:t>profunda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604467" y="7999920"/>
            <a:ext cx="1684020" cy="1845310"/>
            <a:chOff x="16604467" y="7999920"/>
            <a:chExt cx="1684020" cy="1845310"/>
          </a:xfrm>
        </p:grpSpPr>
        <p:sp>
          <p:nvSpPr>
            <p:cNvPr id="21" name="object 21"/>
            <p:cNvSpPr/>
            <p:nvPr/>
          </p:nvSpPr>
          <p:spPr>
            <a:xfrm>
              <a:off x="17640617" y="8648699"/>
              <a:ext cx="542925" cy="610235"/>
            </a:xfrm>
            <a:custGeom>
              <a:avLst/>
              <a:gdLst/>
              <a:ahLst/>
              <a:cxnLst/>
              <a:rect l="l" t="t" r="r" b="b"/>
              <a:pathLst>
                <a:path w="542925" h="610234">
                  <a:moveTo>
                    <a:pt x="58928" y="53022"/>
                  </a:moveTo>
                  <a:lnTo>
                    <a:pt x="57327" y="50469"/>
                  </a:lnTo>
                  <a:lnTo>
                    <a:pt x="57416" y="42265"/>
                  </a:lnTo>
                  <a:lnTo>
                    <a:pt x="54495" y="38061"/>
                  </a:lnTo>
                  <a:lnTo>
                    <a:pt x="39154" y="28562"/>
                  </a:lnTo>
                  <a:lnTo>
                    <a:pt x="37617" y="28448"/>
                  </a:lnTo>
                  <a:lnTo>
                    <a:pt x="37452" y="36296"/>
                  </a:lnTo>
                  <a:lnTo>
                    <a:pt x="39344" y="38265"/>
                  </a:lnTo>
                  <a:lnTo>
                    <a:pt x="44081" y="38366"/>
                  </a:lnTo>
                  <a:lnTo>
                    <a:pt x="45986" y="39700"/>
                  </a:lnTo>
                  <a:lnTo>
                    <a:pt x="45923" y="42862"/>
                  </a:lnTo>
                  <a:lnTo>
                    <a:pt x="42659" y="44094"/>
                  </a:lnTo>
                  <a:lnTo>
                    <a:pt x="34772" y="43929"/>
                  </a:lnTo>
                  <a:lnTo>
                    <a:pt x="31508" y="45250"/>
                  </a:lnTo>
                  <a:lnTo>
                    <a:pt x="31394" y="50927"/>
                  </a:lnTo>
                  <a:lnTo>
                    <a:pt x="32905" y="52501"/>
                  </a:lnTo>
                  <a:lnTo>
                    <a:pt x="58928" y="53022"/>
                  </a:lnTo>
                  <a:close/>
                </a:path>
                <a:path w="542925" h="610234">
                  <a:moveTo>
                    <a:pt x="277266" y="550570"/>
                  </a:moveTo>
                  <a:lnTo>
                    <a:pt x="265176" y="497738"/>
                  </a:lnTo>
                  <a:lnTo>
                    <a:pt x="247815" y="448538"/>
                  </a:lnTo>
                  <a:lnTo>
                    <a:pt x="225209" y="415302"/>
                  </a:lnTo>
                  <a:lnTo>
                    <a:pt x="221107" y="409689"/>
                  </a:lnTo>
                  <a:lnTo>
                    <a:pt x="221475" y="408470"/>
                  </a:lnTo>
                  <a:lnTo>
                    <a:pt x="221894" y="407263"/>
                  </a:lnTo>
                  <a:lnTo>
                    <a:pt x="220319" y="405485"/>
                  </a:lnTo>
                  <a:lnTo>
                    <a:pt x="215582" y="403542"/>
                  </a:lnTo>
                  <a:lnTo>
                    <a:pt x="214325" y="401701"/>
                  </a:lnTo>
                  <a:lnTo>
                    <a:pt x="215950" y="399173"/>
                  </a:lnTo>
                  <a:lnTo>
                    <a:pt x="213499" y="395566"/>
                  </a:lnTo>
                  <a:lnTo>
                    <a:pt x="205816" y="389255"/>
                  </a:lnTo>
                  <a:lnTo>
                    <a:pt x="203657" y="385978"/>
                  </a:lnTo>
                  <a:lnTo>
                    <a:pt x="203593" y="385775"/>
                  </a:lnTo>
                  <a:lnTo>
                    <a:pt x="205765" y="383730"/>
                  </a:lnTo>
                  <a:lnTo>
                    <a:pt x="204470" y="383667"/>
                  </a:lnTo>
                  <a:lnTo>
                    <a:pt x="198869" y="385686"/>
                  </a:lnTo>
                  <a:lnTo>
                    <a:pt x="196786" y="385089"/>
                  </a:lnTo>
                  <a:lnTo>
                    <a:pt x="196862" y="381457"/>
                  </a:lnTo>
                  <a:lnTo>
                    <a:pt x="194360" y="380022"/>
                  </a:lnTo>
                  <a:lnTo>
                    <a:pt x="188290" y="379907"/>
                  </a:lnTo>
                  <a:lnTo>
                    <a:pt x="184962" y="378498"/>
                  </a:lnTo>
                  <a:lnTo>
                    <a:pt x="182943" y="375094"/>
                  </a:lnTo>
                  <a:lnTo>
                    <a:pt x="180632" y="374230"/>
                  </a:lnTo>
                  <a:lnTo>
                    <a:pt x="176898" y="375488"/>
                  </a:lnTo>
                  <a:lnTo>
                    <a:pt x="176822" y="380974"/>
                  </a:lnTo>
                  <a:lnTo>
                    <a:pt x="176657" y="384213"/>
                  </a:lnTo>
                  <a:lnTo>
                    <a:pt x="175094" y="385203"/>
                  </a:lnTo>
                  <a:lnTo>
                    <a:pt x="174802" y="385394"/>
                  </a:lnTo>
                  <a:lnTo>
                    <a:pt x="161163" y="385114"/>
                  </a:lnTo>
                  <a:lnTo>
                    <a:pt x="162394" y="386397"/>
                  </a:lnTo>
                  <a:lnTo>
                    <a:pt x="162331" y="389559"/>
                  </a:lnTo>
                  <a:lnTo>
                    <a:pt x="161010" y="390829"/>
                  </a:lnTo>
                  <a:lnTo>
                    <a:pt x="157848" y="390766"/>
                  </a:lnTo>
                  <a:lnTo>
                    <a:pt x="156578" y="389445"/>
                  </a:lnTo>
                  <a:lnTo>
                    <a:pt x="156641" y="386283"/>
                  </a:lnTo>
                  <a:lnTo>
                    <a:pt x="157962" y="385013"/>
                  </a:lnTo>
                  <a:lnTo>
                    <a:pt x="161124" y="385076"/>
                  </a:lnTo>
                  <a:lnTo>
                    <a:pt x="170078" y="385292"/>
                  </a:lnTo>
                  <a:lnTo>
                    <a:pt x="168275" y="384035"/>
                  </a:lnTo>
                  <a:lnTo>
                    <a:pt x="168224" y="380796"/>
                  </a:lnTo>
                  <a:lnTo>
                    <a:pt x="170192" y="379539"/>
                  </a:lnTo>
                  <a:lnTo>
                    <a:pt x="150114" y="379133"/>
                  </a:lnTo>
                  <a:lnTo>
                    <a:pt x="149555" y="378752"/>
                  </a:lnTo>
                  <a:lnTo>
                    <a:pt x="149555" y="379133"/>
                  </a:lnTo>
                  <a:lnTo>
                    <a:pt x="135089" y="378828"/>
                  </a:lnTo>
                  <a:lnTo>
                    <a:pt x="133896" y="377494"/>
                  </a:lnTo>
                  <a:lnTo>
                    <a:pt x="133959" y="374345"/>
                  </a:lnTo>
                  <a:lnTo>
                    <a:pt x="135991" y="373087"/>
                  </a:lnTo>
                  <a:lnTo>
                    <a:pt x="140881" y="373189"/>
                  </a:lnTo>
                  <a:lnTo>
                    <a:pt x="142087" y="374510"/>
                  </a:lnTo>
                  <a:lnTo>
                    <a:pt x="140042" y="377621"/>
                  </a:lnTo>
                  <a:lnTo>
                    <a:pt x="138010" y="378879"/>
                  </a:lnTo>
                  <a:lnTo>
                    <a:pt x="149555" y="379133"/>
                  </a:lnTo>
                  <a:lnTo>
                    <a:pt x="149555" y="378752"/>
                  </a:lnTo>
                  <a:lnTo>
                    <a:pt x="148209" y="377786"/>
                  </a:lnTo>
                  <a:lnTo>
                    <a:pt x="148272" y="374637"/>
                  </a:lnTo>
                  <a:lnTo>
                    <a:pt x="150215" y="373380"/>
                  </a:lnTo>
                  <a:lnTo>
                    <a:pt x="154965" y="373468"/>
                  </a:lnTo>
                  <a:lnTo>
                    <a:pt x="156870" y="374815"/>
                  </a:lnTo>
                  <a:lnTo>
                    <a:pt x="156870" y="375081"/>
                  </a:lnTo>
                  <a:lnTo>
                    <a:pt x="156806" y="377964"/>
                  </a:lnTo>
                  <a:lnTo>
                    <a:pt x="154851" y="379222"/>
                  </a:lnTo>
                  <a:lnTo>
                    <a:pt x="170192" y="379539"/>
                  </a:lnTo>
                  <a:lnTo>
                    <a:pt x="174917" y="379641"/>
                  </a:lnTo>
                  <a:lnTo>
                    <a:pt x="176822" y="380974"/>
                  </a:lnTo>
                  <a:lnTo>
                    <a:pt x="176822" y="375475"/>
                  </a:lnTo>
                  <a:lnTo>
                    <a:pt x="172859" y="374586"/>
                  </a:lnTo>
                  <a:lnTo>
                    <a:pt x="169735" y="372859"/>
                  </a:lnTo>
                  <a:lnTo>
                    <a:pt x="163880" y="370255"/>
                  </a:lnTo>
                  <a:lnTo>
                    <a:pt x="156883" y="368338"/>
                  </a:lnTo>
                  <a:lnTo>
                    <a:pt x="148640" y="367055"/>
                  </a:lnTo>
                  <a:lnTo>
                    <a:pt x="139014" y="366407"/>
                  </a:lnTo>
                  <a:lnTo>
                    <a:pt x="133096" y="366204"/>
                  </a:lnTo>
                  <a:lnTo>
                    <a:pt x="128270" y="364807"/>
                  </a:lnTo>
                  <a:lnTo>
                    <a:pt x="128333" y="361886"/>
                  </a:lnTo>
                  <a:lnTo>
                    <a:pt x="126263" y="359041"/>
                  </a:lnTo>
                  <a:lnTo>
                    <a:pt x="120002" y="354266"/>
                  </a:lnTo>
                  <a:lnTo>
                    <a:pt x="116763" y="354711"/>
                  </a:lnTo>
                  <a:lnTo>
                    <a:pt x="116281" y="354952"/>
                  </a:lnTo>
                  <a:lnTo>
                    <a:pt x="116281" y="537514"/>
                  </a:lnTo>
                  <a:lnTo>
                    <a:pt x="116217" y="540677"/>
                  </a:lnTo>
                  <a:lnTo>
                    <a:pt x="114896" y="541947"/>
                  </a:lnTo>
                  <a:lnTo>
                    <a:pt x="111734" y="541883"/>
                  </a:lnTo>
                  <a:lnTo>
                    <a:pt x="110464" y="540550"/>
                  </a:lnTo>
                  <a:lnTo>
                    <a:pt x="110528" y="537400"/>
                  </a:lnTo>
                  <a:lnTo>
                    <a:pt x="111861" y="536130"/>
                  </a:lnTo>
                  <a:lnTo>
                    <a:pt x="115011" y="536194"/>
                  </a:lnTo>
                  <a:lnTo>
                    <a:pt x="116281" y="537514"/>
                  </a:lnTo>
                  <a:lnTo>
                    <a:pt x="116281" y="354952"/>
                  </a:lnTo>
                  <a:lnTo>
                    <a:pt x="100660" y="362508"/>
                  </a:lnTo>
                  <a:lnTo>
                    <a:pt x="94513" y="366090"/>
                  </a:lnTo>
                  <a:lnTo>
                    <a:pt x="92570" y="368579"/>
                  </a:lnTo>
                  <a:lnTo>
                    <a:pt x="90627" y="369366"/>
                  </a:lnTo>
                  <a:lnTo>
                    <a:pt x="89204" y="369062"/>
                  </a:lnTo>
                  <a:lnTo>
                    <a:pt x="84683" y="368846"/>
                  </a:lnTo>
                  <a:lnTo>
                    <a:pt x="83896" y="369227"/>
                  </a:lnTo>
                  <a:lnTo>
                    <a:pt x="80632" y="370789"/>
                  </a:lnTo>
                  <a:lnTo>
                    <a:pt x="79565" y="371932"/>
                  </a:lnTo>
                  <a:lnTo>
                    <a:pt x="76174" y="375589"/>
                  </a:lnTo>
                  <a:lnTo>
                    <a:pt x="70891" y="383247"/>
                  </a:lnTo>
                  <a:lnTo>
                    <a:pt x="70408" y="383946"/>
                  </a:lnTo>
                  <a:lnTo>
                    <a:pt x="67132" y="388924"/>
                  </a:lnTo>
                  <a:lnTo>
                    <a:pt x="57683" y="403313"/>
                  </a:lnTo>
                  <a:lnTo>
                    <a:pt x="46901" y="419023"/>
                  </a:lnTo>
                  <a:lnTo>
                    <a:pt x="37757" y="431469"/>
                  </a:lnTo>
                  <a:lnTo>
                    <a:pt x="29984" y="441045"/>
                  </a:lnTo>
                  <a:lnTo>
                    <a:pt x="24701" y="447128"/>
                  </a:lnTo>
                  <a:lnTo>
                    <a:pt x="20332" y="454456"/>
                  </a:lnTo>
                  <a:lnTo>
                    <a:pt x="20205" y="460209"/>
                  </a:lnTo>
                  <a:lnTo>
                    <a:pt x="18542" y="462546"/>
                  </a:lnTo>
                  <a:lnTo>
                    <a:pt x="14084" y="462457"/>
                  </a:lnTo>
                  <a:lnTo>
                    <a:pt x="14224" y="463296"/>
                  </a:lnTo>
                  <a:lnTo>
                    <a:pt x="19253" y="466623"/>
                  </a:lnTo>
                  <a:lnTo>
                    <a:pt x="21348" y="470052"/>
                  </a:lnTo>
                  <a:lnTo>
                    <a:pt x="22466" y="479082"/>
                  </a:lnTo>
                  <a:lnTo>
                    <a:pt x="23596" y="480326"/>
                  </a:lnTo>
                  <a:lnTo>
                    <a:pt x="31076" y="488607"/>
                  </a:lnTo>
                  <a:lnTo>
                    <a:pt x="31229" y="481266"/>
                  </a:lnTo>
                  <a:lnTo>
                    <a:pt x="32626" y="480517"/>
                  </a:lnTo>
                  <a:lnTo>
                    <a:pt x="35966" y="482625"/>
                  </a:lnTo>
                  <a:lnTo>
                    <a:pt x="36614" y="484174"/>
                  </a:lnTo>
                  <a:lnTo>
                    <a:pt x="35763" y="485025"/>
                  </a:lnTo>
                  <a:lnTo>
                    <a:pt x="34912" y="485838"/>
                  </a:lnTo>
                  <a:lnTo>
                    <a:pt x="35674" y="489280"/>
                  </a:lnTo>
                  <a:lnTo>
                    <a:pt x="39243" y="496074"/>
                  </a:lnTo>
                  <a:lnTo>
                    <a:pt x="40436" y="499795"/>
                  </a:lnTo>
                  <a:lnTo>
                    <a:pt x="39674" y="502145"/>
                  </a:lnTo>
                  <a:lnTo>
                    <a:pt x="40678" y="503161"/>
                  </a:lnTo>
                  <a:lnTo>
                    <a:pt x="43840" y="503224"/>
                  </a:lnTo>
                  <a:lnTo>
                    <a:pt x="45097" y="504990"/>
                  </a:lnTo>
                  <a:lnTo>
                    <a:pt x="45135" y="507072"/>
                  </a:lnTo>
                  <a:lnTo>
                    <a:pt x="48501" y="512826"/>
                  </a:lnTo>
                  <a:lnTo>
                    <a:pt x="56311" y="521322"/>
                  </a:lnTo>
                  <a:lnTo>
                    <a:pt x="64985" y="529043"/>
                  </a:lnTo>
                  <a:lnTo>
                    <a:pt x="70942" y="532447"/>
                  </a:lnTo>
                  <a:lnTo>
                    <a:pt x="75361" y="534847"/>
                  </a:lnTo>
                  <a:lnTo>
                    <a:pt x="75793" y="535393"/>
                  </a:lnTo>
                  <a:lnTo>
                    <a:pt x="80403" y="541210"/>
                  </a:lnTo>
                  <a:lnTo>
                    <a:pt x="80911" y="541845"/>
                  </a:lnTo>
                  <a:lnTo>
                    <a:pt x="83896" y="547039"/>
                  </a:lnTo>
                  <a:lnTo>
                    <a:pt x="91554" y="547192"/>
                  </a:lnTo>
                  <a:lnTo>
                    <a:pt x="90271" y="545871"/>
                  </a:lnTo>
                  <a:lnTo>
                    <a:pt x="90335" y="542709"/>
                  </a:lnTo>
                  <a:lnTo>
                    <a:pt x="91668" y="541439"/>
                  </a:lnTo>
                  <a:lnTo>
                    <a:pt x="94818" y="541502"/>
                  </a:lnTo>
                  <a:lnTo>
                    <a:pt x="96100" y="542836"/>
                  </a:lnTo>
                  <a:lnTo>
                    <a:pt x="96037" y="545985"/>
                  </a:lnTo>
                  <a:lnTo>
                    <a:pt x="94703" y="547255"/>
                  </a:lnTo>
                  <a:lnTo>
                    <a:pt x="83896" y="547039"/>
                  </a:lnTo>
                  <a:lnTo>
                    <a:pt x="87579" y="553440"/>
                  </a:lnTo>
                  <a:lnTo>
                    <a:pt x="105600" y="590918"/>
                  </a:lnTo>
                  <a:lnTo>
                    <a:pt x="113499" y="604202"/>
                  </a:lnTo>
                  <a:lnTo>
                    <a:pt x="119557" y="610069"/>
                  </a:lnTo>
                  <a:lnTo>
                    <a:pt x="124256" y="609206"/>
                  </a:lnTo>
                  <a:lnTo>
                    <a:pt x="125272" y="608241"/>
                  </a:lnTo>
                  <a:lnTo>
                    <a:pt x="130340" y="607047"/>
                  </a:lnTo>
                  <a:lnTo>
                    <a:pt x="140779" y="606069"/>
                  </a:lnTo>
                  <a:lnTo>
                    <a:pt x="149936" y="603859"/>
                  </a:lnTo>
                  <a:lnTo>
                    <a:pt x="161899" y="599351"/>
                  </a:lnTo>
                  <a:lnTo>
                    <a:pt x="168719" y="597573"/>
                  </a:lnTo>
                  <a:lnTo>
                    <a:pt x="173380" y="597662"/>
                  </a:lnTo>
                  <a:lnTo>
                    <a:pt x="184061" y="593928"/>
                  </a:lnTo>
                  <a:lnTo>
                    <a:pt x="217970" y="579501"/>
                  </a:lnTo>
                  <a:lnTo>
                    <a:pt x="234746" y="572719"/>
                  </a:lnTo>
                  <a:lnTo>
                    <a:pt x="246265" y="568540"/>
                  </a:lnTo>
                  <a:lnTo>
                    <a:pt x="253580" y="566547"/>
                  </a:lnTo>
                  <a:lnTo>
                    <a:pt x="257619" y="565785"/>
                  </a:lnTo>
                  <a:lnTo>
                    <a:pt x="264680" y="562102"/>
                  </a:lnTo>
                  <a:lnTo>
                    <a:pt x="276758" y="552094"/>
                  </a:lnTo>
                  <a:lnTo>
                    <a:pt x="277266" y="550570"/>
                  </a:lnTo>
                  <a:close/>
                </a:path>
                <a:path w="542925" h="610234">
                  <a:moveTo>
                    <a:pt x="529513" y="471830"/>
                  </a:moveTo>
                  <a:lnTo>
                    <a:pt x="522236" y="474268"/>
                  </a:lnTo>
                  <a:lnTo>
                    <a:pt x="521411" y="475716"/>
                  </a:lnTo>
                  <a:lnTo>
                    <a:pt x="523341" y="477875"/>
                  </a:lnTo>
                  <a:lnTo>
                    <a:pt x="528370" y="473329"/>
                  </a:lnTo>
                  <a:lnTo>
                    <a:pt x="529513" y="471830"/>
                  </a:lnTo>
                  <a:close/>
                </a:path>
                <a:path w="542925" h="610234">
                  <a:moveTo>
                    <a:pt x="529907" y="471335"/>
                  </a:moveTo>
                  <a:lnTo>
                    <a:pt x="529513" y="471830"/>
                  </a:lnTo>
                  <a:lnTo>
                    <a:pt x="529805" y="471741"/>
                  </a:lnTo>
                  <a:lnTo>
                    <a:pt x="529907" y="471335"/>
                  </a:lnTo>
                  <a:close/>
                </a:path>
                <a:path w="542925" h="610234">
                  <a:moveTo>
                    <a:pt x="542582" y="453021"/>
                  </a:moveTo>
                  <a:lnTo>
                    <a:pt x="539953" y="438886"/>
                  </a:lnTo>
                  <a:lnTo>
                    <a:pt x="538835" y="429666"/>
                  </a:lnTo>
                  <a:lnTo>
                    <a:pt x="538556" y="424294"/>
                  </a:lnTo>
                  <a:lnTo>
                    <a:pt x="537235" y="412369"/>
                  </a:lnTo>
                  <a:lnTo>
                    <a:pt x="534606" y="400037"/>
                  </a:lnTo>
                  <a:lnTo>
                    <a:pt x="530885" y="388048"/>
                  </a:lnTo>
                  <a:lnTo>
                    <a:pt x="526249" y="377177"/>
                  </a:lnTo>
                  <a:lnTo>
                    <a:pt x="522960" y="370560"/>
                  </a:lnTo>
                  <a:lnTo>
                    <a:pt x="520611" y="363486"/>
                  </a:lnTo>
                  <a:lnTo>
                    <a:pt x="521487" y="359562"/>
                  </a:lnTo>
                  <a:lnTo>
                    <a:pt x="520534" y="357936"/>
                  </a:lnTo>
                  <a:lnTo>
                    <a:pt x="517372" y="357873"/>
                  </a:lnTo>
                  <a:lnTo>
                    <a:pt x="509778" y="350926"/>
                  </a:lnTo>
                  <a:lnTo>
                    <a:pt x="478434" y="316915"/>
                  </a:lnTo>
                  <a:lnTo>
                    <a:pt x="450786" y="289890"/>
                  </a:lnTo>
                  <a:lnTo>
                    <a:pt x="417550" y="259422"/>
                  </a:lnTo>
                  <a:lnTo>
                    <a:pt x="412203" y="254736"/>
                  </a:lnTo>
                  <a:lnTo>
                    <a:pt x="405777" y="248869"/>
                  </a:lnTo>
                  <a:lnTo>
                    <a:pt x="405777" y="268020"/>
                  </a:lnTo>
                  <a:lnTo>
                    <a:pt x="405714" y="271170"/>
                  </a:lnTo>
                  <a:lnTo>
                    <a:pt x="404380" y="272440"/>
                  </a:lnTo>
                  <a:lnTo>
                    <a:pt x="401231" y="272376"/>
                  </a:lnTo>
                  <a:lnTo>
                    <a:pt x="399948" y="271056"/>
                  </a:lnTo>
                  <a:lnTo>
                    <a:pt x="400011" y="267893"/>
                  </a:lnTo>
                  <a:lnTo>
                    <a:pt x="401345" y="266623"/>
                  </a:lnTo>
                  <a:lnTo>
                    <a:pt x="404495" y="266687"/>
                  </a:lnTo>
                  <a:lnTo>
                    <a:pt x="405777" y="268020"/>
                  </a:lnTo>
                  <a:lnTo>
                    <a:pt x="405777" y="248869"/>
                  </a:lnTo>
                  <a:lnTo>
                    <a:pt x="403948" y="247192"/>
                  </a:lnTo>
                  <a:lnTo>
                    <a:pt x="394500" y="238074"/>
                  </a:lnTo>
                  <a:lnTo>
                    <a:pt x="387705" y="233095"/>
                  </a:lnTo>
                  <a:lnTo>
                    <a:pt x="380466" y="230022"/>
                  </a:lnTo>
                  <a:lnTo>
                    <a:pt x="378269" y="227571"/>
                  </a:lnTo>
                  <a:lnTo>
                    <a:pt x="380225" y="224612"/>
                  </a:lnTo>
                  <a:lnTo>
                    <a:pt x="377532" y="221005"/>
                  </a:lnTo>
                  <a:lnTo>
                    <a:pt x="347141" y="194157"/>
                  </a:lnTo>
                  <a:lnTo>
                    <a:pt x="313956" y="162204"/>
                  </a:lnTo>
                  <a:lnTo>
                    <a:pt x="263182" y="114960"/>
                  </a:lnTo>
                  <a:lnTo>
                    <a:pt x="208457" y="64897"/>
                  </a:lnTo>
                  <a:lnTo>
                    <a:pt x="163410" y="24460"/>
                  </a:lnTo>
                  <a:lnTo>
                    <a:pt x="133477" y="3175"/>
                  </a:lnTo>
                  <a:lnTo>
                    <a:pt x="129146" y="4737"/>
                  </a:lnTo>
                  <a:lnTo>
                    <a:pt x="126758" y="3822"/>
                  </a:lnTo>
                  <a:lnTo>
                    <a:pt x="125336" y="0"/>
                  </a:lnTo>
                  <a:lnTo>
                    <a:pt x="124574" y="698"/>
                  </a:lnTo>
                  <a:lnTo>
                    <a:pt x="124333" y="4635"/>
                  </a:lnTo>
                  <a:lnTo>
                    <a:pt x="124231" y="6223"/>
                  </a:lnTo>
                  <a:lnTo>
                    <a:pt x="123012" y="8128"/>
                  </a:lnTo>
                  <a:lnTo>
                    <a:pt x="120421" y="7289"/>
                  </a:lnTo>
                  <a:lnTo>
                    <a:pt x="119380" y="8051"/>
                  </a:lnTo>
                  <a:lnTo>
                    <a:pt x="114249" y="11811"/>
                  </a:lnTo>
                  <a:lnTo>
                    <a:pt x="108013" y="17767"/>
                  </a:lnTo>
                  <a:lnTo>
                    <a:pt x="96266" y="28359"/>
                  </a:lnTo>
                  <a:lnTo>
                    <a:pt x="86385" y="35915"/>
                  </a:lnTo>
                  <a:lnTo>
                    <a:pt x="78359" y="40424"/>
                  </a:lnTo>
                  <a:lnTo>
                    <a:pt x="72212" y="41846"/>
                  </a:lnTo>
                  <a:lnTo>
                    <a:pt x="67957" y="41770"/>
                  </a:lnTo>
                  <a:lnTo>
                    <a:pt x="65989" y="43497"/>
                  </a:lnTo>
                  <a:lnTo>
                    <a:pt x="65849" y="50634"/>
                  </a:lnTo>
                  <a:lnTo>
                    <a:pt x="63906" y="53124"/>
                  </a:lnTo>
                  <a:lnTo>
                    <a:pt x="32905" y="52501"/>
                  </a:lnTo>
                  <a:lnTo>
                    <a:pt x="38544" y="58369"/>
                  </a:lnTo>
                  <a:lnTo>
                    <a:pt x="44221" y="58483"/>
                  </a:lnTo>
                  <a:lnTo>
                    <a:pt x="45580" y="59817"/>
                  </a:lnTo>
                  <a:lnTo>
                    <a:pt x="45516" y="62966"/>
                  </a:lnTo>
                  <a:lnTo>
                    <a:pt x="42252" y="64211"/>
                  </a:lnTo>
                  <a:lnTo>
                    <a:pt x="33858" y="64033"/>
                  </a:lnTo>
                  <a:lnTo>
                    <a:pt x="31102" y="65595"/>
                  </a:lnTo>
                  <a:lnTo>
                    <a:pt x="30924" y="74345"/>
                  </a:lnTo>
                  <a:lnTo>
                    <a:pt x="22377" y="73469"/>
                  </a:lnTo>
                  <a:lnTo>
                    <a:pt x="22263" y="67386"/>
                  </a:lnTo>
                  <a:lnTo>
                    <a:pt x="21297" y="65887"/>
                  </a:lnTo>
                  <a:lnTo>
                    <a:pt x="19189" y="69291"/>
                  </a:lnTo>
                  <a:lnTo>
                    <a:pt x="17437" y="74079"/>
                  </a:lnTo>
                  <a:lnTo>
                    <a:pt x="16929" y="75463"/>
                  </a:lnTo>
                  <a:lnTo>
                    <a:pt x="15455" y="82321"/>
                  </a:lnTo>
                  <a:lnTo>
                    <a:pt x="15074" y="85471"/>
                  </a:lnTo>
                  <a:lnTo>
                    <a:pt x="12547" y="91224"/>
                  </a:lnTo>
                  <a:lnTo>
                    <a:pt x="7099" y="98996"/>
                  </a:lnTo>
                  <a:lnTo>
                    <a:pt x="3403" y="108115"/>
                  </a:lnTo>
                  <a:lnTo>
                    <a:pt x="1638" y="115417"/>
                  </a:lnTo>
                  <a:lnTo>
                    <a:pt x="0" y="123113"/>
                  </a:lnTo>
                  <a:lnTo>
                    <a:pt x="139" y="128282"/>
                  </a:lnTo>
                  <a:lnTo>
                    <a:pt x="2590" y="132943"/>
                  </a:lnTo>
                  <a:lnTo>
                    <a:pt x="7912" y="139141"/>
                  </a:lnTo>
                  <a:lnTo>
                    <a:pt x="13042" y="145440"/>
                  </a:lnTo>
                  <a:lnTo>
                    <a:pt x="20002" y="154889"/>
                  </a:lnTo>
                  <a:lnTo>
                    <a:pt x="27876" y="166179"/>
                  </a:lnTo>
                  <a:lnTo>
                    <a:pt x="35763" y="178054"/>
                  </a:lnTo>
                  <a:lnTo>
                    <a:pt x="52730" y="201815"/>
                  </a:lnTo>
                  <a:lnTo>
                    <a:pt x="67386" y="216204"/>
                  </a:lnTo>
                  <a:lnTo>
                    <a:pt x="74828" y="219443"/>
                  </a:lnTo>
                  <a:lnTo>
                    <a:pt x="80962" y="222123"/>
                  </a:lnTo>
                  <a:lnTo>
                    <a:pt x="127863" y="241465"/>
                  </a:lnTo>
                  <a:lnTo>
                    <a:pt x="156248" y="267411"/>
                  </a:lnTo>
                  <a:lnTo>
                    <a:pt x="246507" y="351497"/>
                  </a:lnTo>
                  <a:lnTo>
                    <a:pt x="290957" y="393395"/>
                  </a:lnTo>
                  <a:lnTo>
                    <a:pt x="324383" y="425323"/>
                  </a:lnTo>
                  <a:lnTo>
                    <a:pt x="356031" y="455942"/>
                  </a:lnTo>
                  <a:lnTo>
                    <a:pt x="355917" y="461810"/>
                  </a:lnTo>
                  <a:lnTo>
                    <a:pt x="355650" y="475107"/>
                  </a:lnTo>
                  <a:lnTo>
                    <a:pt x="500964" y="478053"/>
                  </a:lnTo>
                  <a:lnTo>
                    <a:pt x="499084" y="477469"/>
                  </a:lnTo>
                  <a:lnTo>
                    <a:pt x="499110" y="476173"/>
                  </a:lnTo>
                  <a:lnTo>
                    <a:pt x="499960" y="473621"/>
                  </a:lnTo>
                  <a:lnTo>
                    <a:pt x="503529" y="464807"/>
                  </a:lnTo>
                  <a:lnTo>
                    <a:pt x="507923" y="465658"/>
                  </a:lnTo>
                  <a:lnTo>
                    <a:pt x="507911" y="466712"/>
                  </a:lnTo>
                  <a:lnTo>
                    <a:pt x="507720" y="475678"/>
                  </a:lnTo>
                  <a:lnTo>
                    <a:pt x="505777" y="478155"/>
                  </a:lnTo>
                  <a:lnTo>
                    <a:pt x="355650" y="475107"/>
                  </a:lnTo>
                  <a:lnTo>
                    <a:pt x="355384" y="488365"/>
                  </a:lnTo>
                  <a:lnTo>
                    <a:pt x="354241" y="495985"/>
                  </a:lnTo>
                  <a:lnTo>
                    <a:pt x="353872" y="498513"/>
                  </a:lnTo>
                  <a:lnTo>
                    <a:pt x="350672" y="500418"/>
                  </a:lnTo>
                  <a:lnTo>
                    <a:pt x="349338" y="504101"/>
                  </a:lnTo>
                  <a:lnTo>
                    <a:pt x="349123" y="513092"/>
                  </a:lnTo>
                  <a:lnTo>
                    <a:pt x="351358" y="515543"/>
                  </a:lnTo>
                  <a:lnTo>
                    <a:pt x="390067" y="525868"/>
                  </a:lnTo>
                  <a:lnTo>
                    <a:pt x="434822" y="530136"/>
                  </a:lnTo>
                  <a:lnTo>
                    <a:pt x="456641" y="531215"/>
                  </a:lnTo>
                  <a:lnTo>
                    <a:pt x="469366" y="531101"/>
                  </a:lnTo>
                  <a:lnTo>
                    <a:pt x="476885" y="529450"/>
                  </a:lnTo>
                  <a:lnTo>
                    <a:pt x="483108" y="525907"/>
                  </a:lnTo>
                  <a:lnTo>
                    <a:pt x="491794" y="520128"/>
                  </a:lnTo>
                  <a:lnTo>
                    <a:pt x="492620" y="518401"/>
                  </a:lnTo>
                  <a:lnTo>
                    <a:pt x="491058" y="501688"/>
                  </a:lnTo>
                  <a:lnTo>
                    <a:pt x="491159" y="498767"/>
                  </a:lnTo>
                  <a:lnTo>
                    <a:pt x="493242" y="507022"/>
                  </a:lnTo>
                  <a:lnTo>
                    <a:pt x="495274" y="507733"/>
                  </a:lnTo>
                  <a:lnTo>
                    <a:pt x="504520" y="501675"/>
                  </a:lnTo>
                  <a:lnTo>
                    <a:pt x="507695" y="492556"/>
                  </a:lnTo>
                  <a:lnTo>
                    <a:pt x="502805" y="492455"/>
                  </a:lnTo>
                  <a:lnTo>
                    <a:pt x="501611" y="491134"/>
                  </a:lnTo>
                  <a:lnTo>
                    <a:pt x="501675" y="487972"/>
                  </a:lnTo>
                  <a:lnTo>
                    <a:pt x="504939" y="486740"/>
                  </a:lnTo>
                  <a:lnTo>
                    <a:pt x="516102" y="486968"/>
                  </a:lnTo>
                  <a:lnTo>
                    <a:pt x="517156" y="485140"/>
                  </a:lnTo>
                  <a:lnTo>
                    <a:pt x="516153" y="468579"/>
                  </a:lnTo>
                  <a:lnTo>
                    <a:pt x="517601" y="466915"/>
                  </a:lnTo>
                  <a:lnTo>
                    <a:pt x="528497" y="467131"/>
                  </a:lnTo>
                  <a:lnTo>
                    <a:pt x="529907" y="471335"/>
                  </a:lnTo>
                  <a:lnTo>
                    <a:pt x="541489" y="456272"/>
                  </a:lnTo>
                  <a:lnTo>
                    <a:pt x="542582" y="453021"/>
                  </a:lnTo>
                  <a:close/>
                </a:path>
              </a:pathLst>
            </a:custGeom>
            <a:solidFill>
              <a:srgbClr val="ECB4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04467" y="7999920"/>
              <a:ext cx="1020477" cy="184491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675834" y="9328530"/>
              <a:ext cx="612775" cy="505459"/>
            </a:xfrm>
            <a:custGeom>
              <a:avLst/>
              <a:gdLst/>
              <a:ahLst/>
              <a:cxnLst/>
              <a:rect l="l" t="t" r="r" b="b"/>
              <a:pathLst>
                <a:path w="612775" h="505459">
                  <a:moveTo>
                    <a:pt x="391693" y="374345"/>
                  </a:moveTo>
                  <a:lnTo>
                    <a:pt x="391350" y="366014"/>
                  </a:lnTo>
                  <a:lnTo>
                    <a:pt x="387426" y="361124"/>
                  </a:lnTo>
                  <a:lnTo>
                    <a:pt x="386816" y="357987"/>
                  </a:lnTo>
                  <a:lnTo>
                    <a:pt x="387870" y="356362"/>
                  </a:lnTo>
                  <a:lnTo>
                    <a:pt x="388886" y="354723"/>
                  </a:lnTo>
                  <a:lnTo>
                    <a:pt x="387629" y="348665"/>
                  </a:lnTo>
                  <a:lnTo>
                    <a:pt x="382422" y="337108"/>
                  </a:lnTo>
                  <a:lnTo>
                    <a:pt x="380352" y="330288"/>
                  </a:lnTo>
                  <a:lnTo>
                    <a:pt x="380441" y="327685"/>
                  </a:lnTo>
                  <a:lnTo>
                    <a:pt x="380492" y="325081"/>
                  </a:lnTo>
                  <a:lnTo>
                    <a:pt x="378282" y="321297"/>
                  </a:lnTo>
                  <a:lnTo>
                    <a:pt x="372694" y="317157"/>
                  </a:lnTo>
                  <a:lnTo>
                    <a:pt x="371182" y="313575"/>
                  </a:lnTo>
                  <a:lnTo>
                    <a:pt x="373049" y="308952"/>
                  </a:lnTo>
                  <a:lnTo>
                    <a:pt x="371805" y="306324"/>
                  </a:lnTo>
                  <a:lnTo>
                    <a:pt x="369214" y="305282"/>
                  </a:lnTo>
                  <a:lnTo>
                    <a:pt x="366712" y="304241"/>
                  </a:lnTo>
                  <a:lnTo>
                    <a:pt x="364680" y="301599"/>
                  </a:lnTo>
                  <a:lnTo>
                    <a:pt x="364769" y="297103"/>
                  </a:lnTo>
                  <a:lnTo>
                    <a:pt x="362775" y="294462"/>
                  </a:lnTo>
                  <a:lnTo>
                    <a:pt x="360311" y="293420"/>
                  </a:lnTo>
                  <a:lnTo>
                    <a:pt x="357847" y="292430"/>
                  </a:lnTo>
                  <a:lnTo>
                    <a:pt x="354990" y="289369"/>
                  </a:lnTo>
                  <a:lnTo>
                    <a:pt x="302387" y="233768"/>
                  </a:lnTo>
                  <a:lnTo>
                    <a:pt x="256286" y="191020"/>
                  </a:lnTo>
                  <a:lnTo>
                    <a:pt x="209880" y="149644"/>
                  </a:lnTo>
                  <a:lnTo>
                    <a:pt x="173101" y="118872"/>
                  </a:lnTo>
                  <a:lnTo>
                    <a:pt x="140157" y="95186"/>
                  </a:lnTo>
                  <a:lnTo>
                    <a:pt x="112166" y="80822"/>
                  </a:lnTo>
                  <a:lnTo>
                    <a:pt x="109321" y="82854"/>
                  </a:lnTo>
                  <a:lnTo>
                    <a:pt x="101409" y="93865"/>
                  </a:lnTo>
                  <a:lnTo>
                    <a:pt x="96735" y="99987"/>
                  </a:lnTo>
                  <a:lnTo>
                    <a:pt x="91147" y="106705"/>
                  </a:lnTo>
                  <a:lnTo>
                    <a:pt x="85344" y="113220"/>
                  </a:lnTo>
                  <a:lnTo>
                    <a:pt x="80035" y="118719"/>
                  </a:lnTo>
                  <a:lnTo>
                    <a:pt x="74549" y="124472"/>
                  </a:lnTo>
                  <a:lnTo>
                    <a:pt x="68287" y="131686"/>
                  </a:lnTo>
                  <a:lnTo>
                    <a:pt x="62014" y="139433"/>
                  </a:lnTo>
                  <a:lnTo>
                    <a:pt x="56502" y="146812"/>
                  </a:lnTo>
                  <a:lnTo>
                    <a:pt x="51054" y="154152"/>
                  </a:lnTo>
                  <a:lnTo>
                    <a:pt x="44945" y="161848"/>
                  </a:lnTo>
                  <a:lnTo>
                    <a:pt x="38925" y="168986"/>
                  </a:lnTo>
                  <a:lnTo>
                    <a:pt x="33731" y="174637"/>
                  </a:lnTo>
                  <a:lnTo>
                    <a:pt x="27686" y="180784"/>
                  </a:lnTo>
                  <a:lnTo>
                    <a:pt x="23456" y="186969"/>
                  </a:lnTo>
                  <a:lnTo>
                    <a:pt x="25133" y="189801"/>
                  </a:lnTo>
                  <a:lnTo>
                    <a:pt x="22453" y="189636"/>
                  </a:lnTo>
                  <a:lnTo>
                    <a:pt x="13335" y="185940"/>
                  </a:lnTo>
                  <a:lnTo>
                    <a:pt x="9042" y="185889"/>
                  </a:lnTo>
                  <a:lnTo>
                    <a:pt x="5283" y="187820"/>
                  </a:lnTo>
                  <a:lnTo>
                    <a:pt x="190" y="190398"/>
                  </a:lnTo>
                  <a:lnTo>
                    <a:pt x="0" y="191541"/>
                  </a:lnTo>
                  <a:lnTo>
                    <a:pt x="5372" y="205105"/>
                  </a:lnTo>
                  <a:lnTo>
                    <a:pt x="7061" y="213550"/>
                  </a:lnTo>
                  <a:lnTo>
                    <a:pt x="7061" y="218795"/>
                  </a:lnTo>
                  <a:lnTo>
                    <a:pt x="7124" y="225501"/>
                  </a:lnTo>
                  <a:lnTo>
                    <a:pt x="10312" y="232041"/>
                  </a:lnTo>
                  <a:lnTo>
                    <a:pt x="17818" y="240944"/>
                  </a:lnTo>
                  <a:lnTo>
                    <a:pt x="22821" y="247154"/>
                  </a:lnTo>
                  <a:lnTo>
                    <a:pt x="28511" y="254711"/>
                  </a:lnTo>
                  <a:lnTo>
                    <a:pt x="34213" y="262674"/>
                  </a:lnTo>
                  <a:lnTo>
                    <a:pt x="39204" y="270103"/>
                  </a:lnTo>
                  <a:lnTo>
                    <a:pt x="46469" y="281330"/>
                  </a:lnTo>
                  <a:lnTo>
                    <a:pt x="51269" y="286131"/>
                  </a:lnTo>
                  <a:lnTo>
                    <a:pt x="56718" y="284149"/>
                  </a:lnTo>
                  <a:lnTo>
                    <a:pt x="63779" y="287997"/>
                  </a:lnTo>
                  <a:lnTo>
                    <a:pt x="71069" y="294220"/>
                  </a:lnTo>
                  <a:lnTo>
                    <a:pt x="82346" y="303872"/>
                  </a:lnTo>
                  <a:lnTo>
                    <a:pt x="84353" y="304634"/>
                  </a:lnTo>
                  <a:lnTo>
                    <a:pt x="91071" y="301726"/>
                  </a:lnTo>
                  <a:lnTo>
                    <a:pt x="97561" y="300786"/>
                  </a:lnTo>
                  <a:lnTo>
                    <a:pt x="107162" y="306070"/>
                  </a:lnTo>
                  <a:lnTo>
                    <a:pt x="155384" y="350177"/>
                  </a:lnTo>
                  <a:lnTo>
                    <a:pt x="190334" y="384924"/>
                  </a:lnTo>
                  <a:lnTo>
                    <a:pt x="212077" y="422833"/>
                  </a:lnTo>
                  <a:lnTo>
                    <a:pt x="215188" y="428879"/>
                  </a:lnTo>
                  <a:lnTo>
                    <a:pt x="217373" y="433070"/>
                  </a:lnTo>
                  <a:lnTo>
                    <a:pt x="219506" y="437045"/>
                  </a:lnTo>
                  <a:lnTo>
                    <a:pt x="221183" y="444195"/>
                  </a:lnTo>
                  <a:lnTo>
                    <a:pt x="221068" y="453656"/>
                  </a:lnTo>
                  <a:lnTo>
                    <a:pt x="223469" y="463207"/>
                  </a:lnTo>
                  <a:lnTo>
                    <a:pt x="229425" y="477062"/>
                  </a:lnTo>
                  <a:lnTo>
                    <a:pt x="231813" y="485749"/>
                  </a:lnTo>
                  <a:lnTo>
                    <a:pt x="231521" y="500189"/>
                  </a:lnTo>
                  <a:lnTo>
                    <a:pt x="234492" y="505129"/>
                  </a:lnTo>
                  <a:lnTo>
                    <a:pt x="244792" y="505345"/>
                  </a:lnTo>
                  <a:lnTo>
                    <a:pt x="248272" y="504825"/>
                  </a:lnTo>
                  <a:lnTo>
                    <a:pt x="249796" y="503351"/>
                  </a:lnTo>
                  <a:lnTo>
                    <a:pt x="255511" y="502170"/>
                  </a:lnTo>
                  <a:lnTo>
                    <a:pt x="296621" y="495388"/>
                  </a:lnTo>
                  <a:lnTo>
                    <a:pt x="332066" y="481253"/>
                  </a:lnTo>
                  <a:lnTo>
                    <a:pt x="365823" y="454825"/>
                  </a:lnTo>
                  <a:lnTo>
                    <a:pt x="375005" y="440448"/>
                  </a:lnTo>
                  <a:lnTo>
                    <a:pt x="377494" y="435851"/>
                  </a:lnTo>
                  <a:lnTo>
                    <a:pt x="390220" y="388327"/>
                  </a:lnTo>
                  <a:lnTo>
                    <a:pt x="391693" y="374345"/>
                  </a:lnTo>
                  <a:close/>
                </a:path>
                <a:path w="612775" h="505459">
                  <a:moveTo>
                    <a:pt x="612152" y="110464"/>
                  </a:moveTo>
                  <a:lnTo>
                    <a:pt x="605421" y="103390"/>
                  </a:lnTo>
                  <a:lnTo>
                    <a:pt x="605421" y="175348"/>
                  </a:lnTo>
                  <a:lnTo>
                    <a:pt x="605345" y="178498"/>
                  </a:lnTo>
                  <a:lnTo>
                    <a:pt x="604024" y="179768"/>
                  </a:lnTo>
                  <a:lnTo>
                    <a:pt x="600875" y="179705"/>
                  </a:lnTo>
                  <a:lnTo>
                    <a:pt x="599592" y="178384"/>
                  </a:lnTo>
                  <a:lnTo>
                    <a:pt x="599655" y="175234"/>
                  </a:lnTo>
                  <a:lnTo>
                    <a:pt x="600989" y="173951"/>
                  </a:lnTo>
                  <a:lnTo>
                    <a:pt x="604139" y="174015"/>
                  </a:lnTo>
                  <a:lnTo>
                    <a:pt x="605421" y="175348"/>
                  </a:lnTo>
                  <a:lnTo>
                    <a:pt x="605421" y="103390"/>
                  </a:lnTo>
                  <a:lnTo>
                    <a:pt x="569722" y="64922"/>
                  </a:lnTo>
                  <a:lnTo>
                    <a:pt x="559676" y="45923"/>
                  </a:lnTo>
                  <a:lnTo>
                    <a:pt x="547687" y="27330"/>
                  </a:lnTo>
                  <a:lnTo>
                    <a:pt x="533831" y="10109"/>
                  </a:lnTo>
                  <a:lnTo>
                    <a:pt x="523176" y="1308"/>
                  </a:lnTo>
                  <a:lnTo>
                    <a:pt x="518820" y="0"/>
                  </a:lnTo>
                  <a:lnTo>
                    <a:pt x="511975" y="1320"/>
                  </a:lnTo>
                  <a:lnTo>
                    <a:pt x="495681" y="8801"/>
                  </a:lnTo>
                  <a:lnTo>
                    <a:pt x="487883" y="10261"/>
                  </a:lnTo>
                  <a:lnTo>
                    <a:pt x="472744" y="8026"/>
                  </a:lnTo>
                  <a:lnTo>
                    <a:pt x="470789" y="8890"/>
                  </a:lnTo>
                  <a:lnTo>
                    <a:pt x="470255" y="9906"/>
                  </a:lnTo>
                  <a:lnTo>
                    <a:pt x="465289" y="19392"/>
                  </a:lnTo>
                  <a:lnTo>
                    <a:pt x="456514" y="26314"/>
                  </a:lnTo>
                  <a:lnTo>
                    <a:pt x="410743" y="49568"/>
                  </a:lnTo>
                  <a:lnTo>
                    <a:pt x="403987" y="54356"/>
                  </a:lnTo>
                  <a:lnTo>
                    <a:pt x="402158" y="58788"/>
                  </a:lnTo>
                  <a:lnTo>
                    <a:pt x="398310" y="59931"/>
                  </a:lnTo>
                  <a:lnTo>
                    <a:pt x="393547" y="59283"/>
                  </a:lnTo>
                  <a:lnTo>
                    <a:pt x="383984" y="59029"/>
                  </a:lnTo>
                  <a:lnTo>
                    <a:pt x="382473" y="59613"/>
                  </a:lnTo>
                  <a:lnTo>
                    <a:pt x="377444" y="61531"/>
                  </a:lnTo>
                  <a:lnTo>
                    <a:pt x="373253" y="67322"/>
                  </a:lnTo>
                  <a:lnTo>
                    <a:pt x="370776" y="76885"/>
                  </a:lnTo>
                  <a:lnTo>
                    <a:pt x="369849" y="84658"/>
                  </a:lnTo>
                  <a:lnTo>
                    <a:pt x="370154" y="90589"/>
                  </a:lnTo>
                  <a:lnTo>
                    <a:pt x="371944" y="96100"/>
                  </a:lnTo>
                  <a:lnTo>
                    <a:pt x="375462" y="102590"/>
                  </a:lnTo>
                  <a:lnTo>
                    <a:pt x="382409" y="114084"/>
                  </a:lnTo>
                  <a:lnTo>
                    <a:pt x="370420" y="125603"/>
                  </a:lnTo>
                  <a:lnTo>
                    <a:pt x="379031" y="138442"/>
                  </a:lnTo>
                  <a:lnTo>
                    <a:pt x="381025" y="143421"/>
                  </a:lnTo>
                  <a:lnTo>
                    <a:pt x="379857" y="146545"/>
                  </a:lnTo>
                  <a:lnTo>
                    <a:pt x="384149" y="150736"/>
                  </a:lnTo>
                  <a:lnTo>
                    <a:pt x="416267" y="175958"/>
                  </a:lnTo>
                  <a:lnTo>
                    <a:pt x="478256" y="235724"/>
                  </a:lnTo>
                  <a:lnTo>
                    <a:pt x="517220" y="276199"/>
                  </a:lnTo>
                  <a:lnTo>
                    <a:pt x="552907" y="315366"/>
                  </a:lnTo>
                  <a:lnTo>
                    <a:pt x="577278" y="344881"/>
                  </a:lnTo>
                  <a:lnTo>
                    <a:pt x="580110" y="351980"/>
                  </a:lnTo>
                  <a:lnTo>
                    <a:pt x="579755" y="358876"/>
                  </a:lnTo>
                  <a:lnTo>
                    <a:pt x="579196" y="365353"/>
                  </a:lnTo>
                  <a:lnTo>
                    <a:pt x="580593" y="370560"/>
                  </a:lnTo>
                  <a:lnTo>
                    <a:pt x="610743" y="400735"/>
                  </a:lnTo>
                  <a:lnTo>
                    <a:pt x="612152" y="400761"/>
                  </a:lnTo>
                  <a:lnTo>
                    <a:pt x="612152" y="110464"/>
                  </a:lnTo>
                  <a:close/>
                </a:path>
              </a:pathLst>
            </a:custGeom>
            <a:solidFill>
              <a:srgbClr val="ECB4D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4269"/>
            <a:ext cx="18148935" cy="9752965"/>
            <a:chOff x="0" y="534269"/>
            <a:chExt cx="18148935" cy="9752965"/>
          </a:xfrm>
        </p:grpSpPr>
        <p:sp>
          <p:nvSpPr>
            <p:cNvPr id="3" name="object 3"/>
            <p:cNvSpPr/>
            <p:nvPr/>
          </p:nvSpPr>
          <p:spPr>
            <a:xfrm>
              <a:off x="0" y="7379221"/>
              <a:ext cx="210185" cy="356235"/>
            </a:xfrm>
            <a:custGeom>
              <a:avLst/>
              <a:gdLst/>
              <a:ahLst/>
              <a:cxnLst/>
              <a:rect l="l" t="t" r="r" b="b"/>
              <a:pathLst>
                <a:path w="210185" h="356234">
                  <a:moveTo>
                    <a:pt x="0" y="355684"/>
                  </a:moveTo>
                  <a:lnTo>
                    <a:pt x="0" y="81859"/>
                  </a:lnTo>
                  <a:lnTo>
                    <a:pt x="64623" y="30309"/>
                  </a:lnTo>
                  <a:lnTo>
                    <a:pt x="105197" y="4803"/>
                  </a:lnTo>
                  <a:lnTo>
                    <a:pt x="117855" y="0"/>
                  </a:lnTo>
                  <a:lnTo>
                    <a:pt x="120206" y="1830"/>
                  </a:lnTo>
                  <a:lnTo>
                    <a:pt x="126570" y="11484"/>
                  </a:lnTo>
                  <a:lnTo>
                    <a:pt x="130344" y="16854"/>
                  </a:lnTo>
                  <a:lnTo>
                    <a:pt x="134873" y="22773"/>
                  </a:lnTo>
                  <a:lnTo>
                    <a:pt x="139589" y="28525"/>
                  </a:lnTo>
                  <a:lnTo>
                    <a:pt x="143922" y="33396"/>
                  </a:lnTo>
                  <a:lnTo>
                    <a:pt x="148392" y="38493"/>
                  </a:lnTo>
                  <a:lnTo>
                    <a:pt x="153479" y="44852"/>
                  </a:lnTo>
                  <a:lnTo>
                    <a:pt x="158558" y="51670"/>
                  </a:lnTo>
                  <a:lnTo>
                    <a:pt x="167389" y="64584"/>
                  </a:lnTo>
                  <a:lnTo>
                    <a:pt x="172327" y="71353"/>
                  </a:lnTo>
                  <a:lnTo>
                    <a:pt x="177212" y="77642"/>
                  </a:lnTo>
                  <a:lnTo>
                    <a:pt x="181442" y="82642"/>
                  </a:lnTo>
                  <a:lnTo>
                    <a:pt x="186378" y="88091"/>
                  </a:lnTo>
                  <a:lnTo>
                    <a:pt x="189767" y="93508"/>
                  </a:lnTo>
                  <a:lnTo>
                    <a:pt x="188239" y="95863"/>
                  </a:lnTo>
                  <a:lnTo>
                    <a:pt x="207723" y="96258"/>
                  </a:lnTo>
                  <a:lnTo>
                    <a:pt x="209473" y="97232"/>
                  </a:lnTo>
                  <a:lnTo>
                    <a:pt x="209587" y="98212"/>
                  </a:lnTo>
                  <a:lnTo>
                    <a:pt x="204546" y="109581"/>
                  </a:lnTo>
                  <a:lnTo>
                    <a:pt x="202819" y="116717"/>
                  </a:lnTo>
                  <a:lnTo>
                    <a:pt x="202628" y="121187"/>
                  </a:lnTo>
                  <a:lnTo>
                    <a:pt x="202344" y="126897"/>
                  </a:lnTo>
                  <a:lnTo>
                    <a:pt x="199407" y="132359"/>
                  </a:lnTo>
                  <a:lnTo>
                    <a:pt x="192698" y="139691"/>
                  </a:lnTo>
                  <a:lnTo>
                    <a:pt x="188223" y="144802"/>
                  </a:lnTo>
                  <a:lnTo>
                    <a:pt x="183111" y="151046"/>
                  </a:lnTo>
                  <a:lnTo>
                    <a:pt x="177985" y="157636"/>
                  </a:lnTo>
                  <a:lnTo>
                    <a:pt x="173471" y="163785"/>
                  </a:lnTo>
                  <a:lnTo>
                    <a:pt x="166890" y="173106"/>
                  </a:lnTo>
                  <a:lnTo>
                    <a:pt x="164532" y="175279"/>
                  </a:lnTo>
                  <a:lnTo>
                    <a:pt x="158067" y="175148"/>
                  </a:lnTo>
                  <a:lnTo>
                    <a:pt x="151918" y="178190"/>
                  </a:lnTo>
                  <a:lnTo>
                    <a:pt x="139140" y="188242"/>
                  </a:lnTo>
                  <a:lnTo>
                    <a:pt x="122689" y="187908"/>
                  </a:lnTo>
                  <a:lnTo>
                    <a:pt x="71713" y="227994"/>
                  </a:lnTo>
                  <a:lnTo>
                    <a:pt x="40733" y="256395"/>
                  </a:lnTo>
                  <a:lnTo>
                    <a:pt x="17977" y="293147"/>
                  </a:lnTo>
                  <a:lnTo>
                    <a:pt x="14075" y="299793"/>
                  </a:lnTo>
                  <a:lnTo>
                    <a:pt x="12405" y="305820"/>
                  </a:lnTo>
                  <a:lnTo>
                    <a:pt x="12174" y="313886"/>
                  </a:lnTo>
                  <a:lnTo>
                    <a:pt x="9790" y="321947"/>
                  </a:lnTo>
                  <a:lnTo>
                    <a:pt x="4240" y="333541"/>
                  </a:lnTo>
                  <a:lnTo>
                    <a:pt x="1904" y="340860"/>
                  </a:lnTo>
                  <a:lnTo>
                    <a:pt x="1654" y="353171"/>
                  </a:lnTo>
                  <a:lnTo>
                    <a:pt x="0" y="355684"/>
                  </a:lnTo>
                  <a:close/>
                </a:path>
                <a:path w="210185" h="356234">
                  <a:moveTo>
                    <a:pt x="207723" y="96258"/>
                  </a:moveTo>
                  <a:lnTo>
                    <a:pt x="188239" y="95863"/>
                  </a:lnTo>
                  <a:lnTo>
                    <a:pt x="190527" y="95807"/>
                  </a:lnTo>
                  <a:lnTo>
                    <a:pt x="198424" y="92973"/>
                  </a:lnTo>
                  <a:lnTo>
                    <a:pt x="202088" y="93086"/>
                  </a:lnTo>
                  <a:lnTo>
                    <a:pt x="205215" y="94862"/>
                  </a:lnTo>
                  <a:lnTo>
                    <a:pt x="207723" y="96258"/>
                  </a:lnTo>
                  <a:close/>
                </a:path>
                <a:path w="210185" h="356234">
                  <a:moveTo>
                    <a:pt x="162638" y="177023"/>
                  </a:moveTo>
                  <a:lnTo>
                    <a:pt x="158067" y="175148"/>
                  </a:lnTo>
                  <a:lnTo>
                    <a:pt x="164532" y="175279"/>
                  </a:lnTo>
                  <a:lnTo>
                    <a:pt x="162638" y="177023"/>
                  </a:lnTo>
                  <a:close/>
                </a:path>
                <a:path w="210185" h="356234">
                  <a:moveTo>
                    <a:pt x="133814" y="191648"/>
                  </a:moveTo>
                  <a:lnTo>
                    <a:pt x="128183" y="188938"/>
                  </a:lnTo>
                  <a:lnTo>
                    <a:pt x="122689" y="187908"/>
                  </a:lnTo>
                  <a:lnTo>
                    <a:pt x="139140" y="188242"/>
                  </a:lnTo>
                  <a:lnTo>
                    <a:pt x="135541" y="191073"/>
                  </a:lnTo>
                  <a:lnTo>
                    <a:pt x="133814" y="191648"/>
                  </a:lnTo>
                  <a:close/>
                </a:path>
              </a:pathLst>
            </a:custGeom>
            <a:solidFill>
              <a:srgbClr val="ECB4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204724"/>
              <a:ext cx="1139424" cy="1553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34269"/>
              <a:ext cx="18148686" cy="9752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8723" y="1082788"/>
            <a:ext cx="679577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750">
                <a:latin typeface="Trebuchet MS"/>
                <a:cs typeface="Trebuchet MS"/>
              </a:rPr>
              <a:t>Ferramentas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3032" y="2306319"/>
            <a:ext cx="5852795" cy="3018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70">
                <a:solidFill>
                  <a:srgbClr val="6A6A6A"/>
                </a:solidFill>
                <a:latin typeface="Lucida Sans Unicode"/>
                <a:cs typeface="Lucida Sans Unicode"/>
              </a:rPr>
              <a:t>Google</a:t>
            </a:r>
            <a:r>
              <a:rPr dirty="0" sz="2150" spc="-60">
                <a:solidFill>
                  <a:srgbClr val="6A6A6A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35">
                <a:solidFill>
                  <a:srgbClr val="6A6A6A"/>
                </a:solidFill>
                <a:latin typeface="Lucida Sans Unicode"/>
                <a:cs typeface="Lucida Sans Unicode"/>
              </a:rPr>
              <a:t>Maps</a:t>
            </a:r>
            <a:endParaRPr sz="2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150" spc="-130">
                <a:solidFill>
                  <a:srgbClr val="6A6A6A"/>
                </a:solidFill>
                <a:latin typeface="Lucida Sans Unicode"/>
                <a:cs typeface="Lucida Sans Unicode"/>
              </a:rPr>
              <a:t>R</a:t>
            </a:r>
            <a:r>
              <a:rPr dirty="0" sz="2150" spc="105">
                <a:solidFill>
                  <a:srgbClr val="6A6A6A"/>
                </a:solidFill>
                <a:latin typeface="Lucida Sans Unicode"/>
                <a:cs typeface="Lucida Sans Unicode"/>
              </a:rPr>
              <a:t>a</a:t>
            </a:r>
            <a:r>
              <a:rPr dirty="0" sz="2150" spc="-50">
                <a:solidFill>
                  <a:srgbClr val="6A6A6A"/>
                </a:solidFill>
                <a:latin typeface="Lucida Sans Unicode"/>
                <a:cs typeface="Lucida Sans Unicode"/>
              </a:rPr>
              <a:t>s</a:t>
            </a:r>
            <a:r>
              <a:rPr dirty="0" sz="2150" spc="280">
                <a:solidFill>
                  <a:srgbClr val="6A6A6A"/>
                </a:solidFill>
                <a:latin typeface="Lucida Sans Unicode"/>
                <a:cs typeface="Lucida Sans Unicode"/>
              </a:rPr>
              <a:t>t</a:t>
            </a:r>
            <a:r>
              <a:rPr dirty="0" sz="2150" spc="170">
                <a:solidFill>
                  <a:srgbClr val="6A6A6A"/>
                </a:solidFill>
                <a:latin typeface="Lucida Sans Unicode"/>
                <a:cs typeface="Lucida Sans Unicode"/>
              </a:rPr>
              <a:t>r</a:t>
            </a:r>
            <a:r>
              <a:rPr dirty="0" sz="2150" spc="30">
                <a:solidFill>
                  <a:srgbClr val="6A6A6A"/>
                </a:solidFill>
                <a:latin typeface="Lucida Sans Unicode"/>
                <a:cs typeface="Lucida Sans Unicode"/>
              </a:rPr>
              <a:t>e</a:t>
            </a:r>
            <a:r>
              <a:rPr dirty="0" sz="2150" spc="105">
                <a:solidFill>
                  <a:srgbClr val="6A6A6A"/>
                </a:solidFill>
                <a:latin typeface="Lucida Sans Unicode"/>
                <a:cs typeface="Lucida Sans Unicode"/>
              </a:rPr>
              <a:t>a</a:t>
            </a:r>
            <a:r>
              <a:rPr dirty="0" sz="2150" spc="-350">
                <a:solidFill>
                  <a:srgbClr val="6A6A6A"/>
                </a:solidFill>
                <a:latin typeface="Lucida Sans Unicode"/>
                <a:cs typeface="Lucida Sans Unicode"/>
              </a:rPr>
              <a:t>m</a:t>
            </a:r>
            <a:r>
              <a:rPr dirty="0" sz="2150" spc="30">
                <a:solidFill>
                  <a:srgbClr val="6A6A6A"/>
                </a:solidFill>
                <a:latin typeface="Lucida Sans Unicode"/>
                <a:cs typeface="Lucida Sans Unicode"/>
              </a:rPr>
              <a:t>e</a:t>
            </a:r>
            <a:r>
              <a:rPr dirty="0" sz="2150" spc="20">
                <a:solidFill>
                  <a:srgbClr val="6A6A6A"/>
                </a:solidFill>
                <a:latin typeface="Lucida Sans Unicode"/>
                <a:cs typeface="Lucida Sans Unicode"/>
              </a:rPr>
              <a:t>n</a:t>
            </a:r>
            <a:r>
              <a:rPr dirty="0" sz="2150" spc="280">
                <a:solidFill>
                  <a:srgbClr val="6A6A6A"/>
                </a:solidFill>
                <a:latin typeface="Lucida Sans Unicode"/>
                <a:cs typeface="Lucida Sans Unicode"/>
              </a:rPr>
              <a:t>t</a:t>
            </a:r>
            <a:r>
              <a:rPr dirty="0" sz="2150" spc="120">
                <a:solidFill>
                  <a:srgbClr val="6A6A6A"/>
                </a:solidFill>
                <a:latin typeface="Lucida Sans Unicode"/>
                <a:cs typeface="Lucida Sans Unicode"/>
              </a:rPr>
              <a:t>o</a:t>
            </a:r>
            <a:r>
              <a:rPr dirty="0" sz="2150" spc="-20">
                <a:solidFill>
                  <a:srgbClr val="6A6A6A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30">
                <a:solidFill>
                  <a:srgbClr val="6A6A6A"/>
                </a:solidFill>
                <a:latin typeface="Lucida Sans Unicode"/>
                <a:cs typeface="Lucida Sans Unicode"/>
              </a:rPr>
              <a:t>e</a:t>
            </a:r>
            <a:r>
              <a:rPr dirty="0" sz="2150" spc="-345">
                <a:solidFill>
                  <a:srgbClr val="6A6A6A"/>
                </a:solidFill>
                <a:latin typeface="Lucida Sans Unicode"/>
                <a:cs typeface="Lucida Sans Unicode"/>
              </a:rPr>
              <a:t>m</a:t>
            </a:r>
            <a:r>
              <a:rPr dirty="0" sz="2150" spc="-20">
                <a:solidFill>
                  <a:srgbClr val="6A6A6A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80">
                <a:solidFill>
                  <a:srgbClr val="6A6A6A"/>
                </a:solidFill>
                <a:latin typeface="Lucida Sans Unicode"/>
                <a:cs typeface="Lucida Sans Unicode"/>
              </a:rPr>
              <a:t>t</a:t>
            </a:r>
            <a:r>
              <a:rPr dirty="0" sz="2150" spc="30">
                <a:solidFill>
                  <a:srgbClr val="6A6A6A"/>
                </a:solidFill>
                <a:latin typeface="Lucida Sans Unicode"/>
                <a:cs typeface="Lucida Sans Unicode"/>
              </a:rPr>
              <a:t>e</a:t>
            </a:r>
            <a:r>
              <a:rPr dirty="0" sz="2150" spc="-350">
                <a:solidFill>
                  <a:srgbClr val="6A6A6A"/>
                </a:solidFill>
                <a:latin typeface="Lucida Sans Unicode"/>
                <a:cs typeface="Lucida Sans Unicode"/>
              </a:rPr>
              <a:t>m</a:t>
            </a:r>
            <a:r>
              <a:rPr dirty="0" sz="2150" spc="-60">
                <a:solidFill>
                  <a:srgbClr val="6A6A6A"/>
                </a:solidFill>
                <a:latin typeface="Lucida Sans Unicode"/>
                <a:cs typeface="Lucida Sans Unicode"/>
              </a:rPr>
              <a:t>p</a:t>
            </a:r>
            <a:r>
              <a:rPr dirty="0" sz="2150" spc="120">
                <a:solidFill>
                  <a:srgbClr val="6A6A6A"/>
                </a:solidFill>
                <a:latin typeface="Lucida Sans Unicode"/>
                <a:cs typeface="Lucida Sans Unicode"/>
              </a:rPr>
              <a:t>o</a:t>
            </a:r>
            <a:r>
              <a:rPr dirty="0" sz="2150" spc="-20">
                <a:solidFill>
                  <a:srgbClr val="6A6A6A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70">
                <a:solidFill>
                  <a:srgbClr val="6A6A6A"/>
                </a:solidFill>
                <a:latin typeface="Lucida Sans Unicode"/>
                <a:cs typeface="Lucida Sans Unicode"/>
              </a:rPr>
              <a:t>r</a:t>
            </a:r>
            <a:r>
              <a:rPr dirty="0" sz="2150" spc="30">
                <a:solidFill>
                  <a:srgbClr val="6A6A6A"/>
                </a:solidFill>
                <a:latin typeface="Lucida Sans Unicode"/>
                <a:cs typeface="Lucida Sans Unicode"/>
              </a:rPr>
              <a:t>e</a:t>
            </a:r>
            <a:r>
              <a:rPr dirty="0" sz="2150" spc="105">
                <a:solidFill>
                  <a:srgbClr val="6A6A6A"/>
                </a:solidFill>
                <a:latin typeface="Lucida Sans Unicode"/>
                <a:cs typeface="Lucida Sans Unicode"/>
              </a:rPr>
              <a:t>a</a:t>
            </a:r>
            <a:r>
              <a:rPr dirty="0" sz="2150" spc="130">
                <a:solidFill>
                  <a:srgbClr val="6A6A6A"/>
                </a:solidFill>
                <a:latin typeface="Lucida Sans Unicode"/>
                <a:cs typeface="Lucida Sans Unicode"/>
              </a:rPr>
              <a:t>l</a:t>
            </a:r>
            <a:r>
              <a:rPr dirty="0" sz="2150" spc="-175">
                <a:solidFill>
                  <a:srgbClr val="6A6A6A"/>
                </a:solidFill>
                <a:latin typeface="Lucida Sans Unicode"/>
                <a:cs typeface="Lucida Sans Unicode"/>
              </a:rPr>
              <a:t>.</a:t>
            </a:r>
            <a:endParaRPr sz="2150">
              <a:latin typeface="Lucida Sans Unicode"/>
              <a:cs typeface="Lucida Sans Unicode"/>
            </a:endParaRPr>
          </a:p>
          <a:p>
            <a:pPr marL="12700" marR="686435">
              <a:lnSpc>
                <a:spcPct val="125000"/>
              </a:lnSpc>
              <a:spcBef>
                <a:spcPts val="1530"/>
              </a:spcBef>
            </a:pPr>
            <a:r>
              <a:rPr dirty="0" sz="2150" spc="-75">
                <a:solidFill>
                  <a:srgbClr val="6A6A6A"/>
                </a:solidFill>
                <a:latin typeface="Lucida Sans Unicode"/>
                <a:cs typeface="Lucida Sans Unicode"/>
              </a:rPr>
              <a:t>IDE </a:t>
            </a:r>
            <a:r>
              <a:rPr dirty="0" sz="2150" spc="-35">
                <a:solidFill>
                  <a:srgbClr val="6A6A6A"/>
                </a:solidFill>
                <a:latin typeface="Lucida Sans Unicode"/>
                <a:cs typeface="Lucida Sans Unicode"/>
              </a:rPr>
              <a:t>de </a:t>
            </a:r>
            <a:r>
              <a:rPr dirty="0" sz="2150" spc="60">
                <a:solidFill>
                  <a:srgbClr val="6A6A6A"/>
                </a:solidFill>
                <a:latin typeface="Lucida Sans Unicode"/>
                <a:cs typeface="Lucida Sans Unicode"/>
              </a:rPr>
              <a:t>desenvolvimento </a:t>
            </a:r>
            <a:r>
              <a:rPr dirty="0" sz="2150" spc="-35">
                <a:solidFill>
                  <a:srgbClr val="6A6A6A"/>
                </a:solidFill>
                <a:latin typeface="Lucida Sans Unicode"/>
                <a:cs typeface="Lucida Sans Unicode"/>
              </a:rPr>
              <a:t>de </a:t>
            </a:r>
            <a:r>
              <a:rPr dirty="0" sz="2150" spc="5">
                <a:solidFill>
                  <a:srgbClr val="6A6A6A"/>
                </a:solidFill>
                <a:latin typeface="Lucida Sans Unicode"/>
                <a:cs typeface="Lucida Sans Unicode"/>
              </a:rPr>
              <a:t>linguagem </a:t>
            </a:r>
            <a:r>
              <a:rPr dirty="0" sz="2150" spc="-670">
                <a:solidFill>
                  <a:srgbClr val="6A6A6A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85">
                <a:solidFill>
                  <a:srgbClr val="6A6A6A"/>
                </a:solidFill>
                <a:latin typeface="Lucida Sans Unicode"/>
                <a:cs typeface="Lucida Sans Unicode"/>
              </a:rPr>
              <a:t>Kotlin</a:t>
            </a:r>
            <a:endParaRPr sz="21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1525"/>
              </a:spcBef>
            </a:pPr>
            <a:r>
              <a:rPr dirty="0" sz="2150" spc="114">
                <a:solidFill>
                  <a:srgbClr val="6A6A6A"/>
                </a:solidFill>
                <a:latin typeface="Lucida Sans Unicode"/>
                <a:cs typeface="Lucida Sans Unicode"/>
              </a:rPr>
              <a:t>B</a:t>
            </a:r>
            <a:r>
              <a:rPr dirty="0" sz="2150" spc="105">
                <a:solidFill>
                  <a:srgbClr val="6A6A6A"/>
                </a:solidFill>
                <a:latin typeface="Lucida Sans Unicode"/>
                <a:cs typeface="Lucida Sans Unicode"/>
              </a:rPr>
              <a:t>a</a:t>
            </a:r>
            <a:r>
              <a:rPr dirty="0" sz="2150" spc="20">
                <a:solidFill>
                  <a:srgbClr val="6A6A6A"/>
                </a:solidFill>
                <a:latin typeface="Lucida Sans Unicode"/>
                <a:cs typeface="Lucida Sans Unicode"/>
              </a:rPr>
              <a:t>n</a:t>
            </a:r>
            <a:r>
              <a:rPr dirty="0" sz="2150" spc="-110">
                <a:solidFill>
                  <a:srgbClr val="6A6A6A"/>
                </a:solidFill>
                <a:latin typeface="Lucida Sans Unicode"/>
                <a:cs typeface="Lucida Sans Unicode"/>
              </a:rPr>
              <a:t>d</a:t>
            </a:r>
            <a:r>
              <a:rPr dirty="0" sz="2150" spc="120">
                <a:solidFill>
                  <a:srgbClr val="6A6A6A"/>
                </a:solidFill>
                <a:latin typeface="Lucida Sans Unicode"/>
                <a:cs typeface="Lucida Sans Unicode"/>
              </a:rPr>
              <a:t>o</a:t>
            </a:r>
            <a:r>
              <a:rPr dirty="0" sz="2150" spc="-20">
                <a:solidFill>
                  <a:srgbClr val="6A6A6A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10">
                <a:solidFill>
                  <a:srgbClr val="6A6A6A"/>
                </a:solidFill>
                <a:latin typeface="Lucida Sans Unicode"/>
                <a:cs typeface="Lucida Sans Unicode"/>
              </a:rPr>
              <a:t>d</a:t>
            </a:r>
            <a:r>
              <a:rPr dirty="0" sz="2150" spc="35">
                <a:solidFill>
                  <a:srgbClr val="6A6A6A"/>
                </a:solidFill>
                <a:latin typeface="Lucida Sans Unicode"/>
                <a:cs typeface="Lucida Sans Unicode"/>
              </a:rPr>
              <a:t>e</a:t>
            </a:r>
            <a:r>
              <a:rPr dirty="0" sz="2150" spc="-20">
                <a:solidFill>
                  <a:srgbClr val="6A6A6A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10">
                <a:solidFill>
                  <a:srgbClr val="6A6A6A"/>
                </a:solidFill>
                <a:latin typeface="Lucida Sans Unicode"/>
                <a:cs typeface="Lucida Sans Unicode"/>
              </a:rPr>
              <a:t>d</a:t>
            </a:r>
            <a:r>
              <a:rPr dirty="0" sz="2150" spc="105">
                <a:solidFill>
                  <a:srgbClr val="6A6A6A"/>
                </a:solidFill>
                <a:latin typeface="Lucida Sans Unicode"/>
                <a:cs typeface="Lucida Sans Unicode"/>
              </a:rPr>
              <a:t>a</a:t>
            </a:r>
            <a:r>
              <a:rPr dirty="0" sz="2150" spc="-110">
                <a:solidFill>
                  <a:srgbClr val="6A6A6A"/>
                </a:solidFill>
                <a:latin typeface="Lucida Sans Unicode"/>
                <a:cs typeface="Lucida Sans Unicode"/>
              </a:rPr>
              <a:t>d</a:t>
            </a:r>
            <a:r>
              <a:rPr dirty="0" sz="2150" spc="114">
                <a:solidFill>
                  <a:srgbClr val="6A6A6A"/>
                </a:solidFill>
                <a:latin typeface="Lucida Sans Unicode"/>
                <a:cs typeface="Lucida Sans Unicode"/>
              </a:rPr>
              <a:t>o</a:t>
            </a:r>
            <a:r>
              <a:rPr dirty="0" sz="2150" spc="-45">
                <a:solidFill>
                  <a:srgbClr val="6A6A6A"/>
                </a:solidFill>
                <a:latin typeface="Lucida Sans Unicode"/>
                <a:cs typeface="Lucida Sans Unicode"/>
              </a:rPr>
              <a:t>s</a:t>
            </a:r>
            <a:r>
              <a:rPr dirty="0" sz="2150" spc="-20">
                <a:solidFill>
                  <a:srgbClr val="6A6A6A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70">
                <a:solidFill>
                  <a:srgbClr val="6A6A6A"/>
                </a:solidFill>
                <a:latin typeface="Lucida Sans Unicode"/>
                <a:cs typeface="Lucida Sans Unicode"/>
              </a:rPr>
              <a:t>r</a:t>
            </a:r>
            <a:r>
              <a:rPr dirty="0" sz="2150" spc="30">
                <a:solidFill>
                  <a:srgbClr val="6A6A6A"/>
                </a:solidFill>
                <a:latin typeface="Lucida Sans Unicode"/>
                <a:cs typeface="Lucida Sans Unicode"/>
              </a:rPr>
              <a:t>e</a:t>
            </a:r>
            <a:r>
              <a:rPr dirty="0" sz="2150" spc="130">
                <a:solidFill>
                  <a:srgbClr val="6A6A6A"/>
                </a:solidFill>
                <a:latin typeface="Lucida Sans Unicode"/>
                <a:cs typeface="Lucida Sans Unicode"/>
              </a:rPr>
              <a:t>l</a:t>
            </a:r>
            <a:r>
              <a:rPr dirty="0" sz="2150" spc="105">
                <a:solidFill>
                  <a:srgbClr val="6A6A6A"/>
                </a:solidFill>
                <a:latin typeface="Lucida Sans Unicode"/>
                <a:cs typeface="Lucida Sans Unicode"/>
              </a:rPr>
              <a:t>a</a:t>
            </a:r>
            <a:r>
              <a:rPr dirty="0" sz="2150" spc="140">
                <a:solidFill>
                  <a:srgbClr val="6A6A6A"/>
                </a:solidFill>
                <a:latin typeface="Lucida Sans Unicode"/>
                <a:cs typeface="Lucida Sans Unicode"/>
              </a:rPr>
              <a:t>c</a:t>
            </a:r>
            <a:r>
              <a:rPr dirty="0" sz="2150" spc="30">
                <a:solidFill>
                  <a:srgbClr val="6A6A6A"/>
                </a:solidFill>
                <a:latin typeface="Lucida Sans Unicode"/>
                <a:cs typeface="Lucida Sans Unicode"/>
              </a:rPr>
              <a:t>i</a:t>
            </a:r>
            <a:r>
              <a:rPr dirty="0" sz="2150" spc="114">
                <a:solidFill>
                  <a:srgbClr val="6A6A6A"/>
                </a:solidFill>
                <a:latin typeface="Lucida Sans Unicode"/>
                <a:cs typeface="Lucida Sans Unicode"/>
              </a:rPr>
              <a:t>o</a:t>
            </a:r>
            <a:r>
              <a:rPr dirty="0" sz="2150" spc="20">
                <a:solidFill>
                  <a:srgbClr val="6A6A6A"/>
                </a:solidFill>
                <a:latin typeface="Lucida Sans Unicode"/>
                <a:cs typeface="Lucida Sans Unicode"/>
              </a:rPr>
              <a:t>n</a:t>
            </a:r>
            <a:r>
              <a:rPr dirty="0" sz="2150" spc="105">
                <a:solidFill>
                  <a:srgbClr val="6A6A6A"/>
                </a:solidFill>
                <a:latin typeface="Lucida Sans Unicode"/>
                <a:cs typeface="Lucida Sans Unicode"/>
              </a:rPr>
              <a:t>a</a:t>
            </a:r>
            <a:r>
              <a:rPr dirty="0" sz="2150" spc="135">
                <a:solidFill>
                  <a:srgbClr val="6A6A6A"/>
                </a:solidFill>
                <a:latin typeface="Lucida Sans Unicode"/>
                <a:cs typeface="Lucida Sans Unicode"/>
              </a:rPr>
              <a:t>l</a:t>
            </a:r>
            <a:r>
              <a:rPr dirty="0" sz="2150" spc="-20">
                <a:solidFill>
                  <a:srgbClr val="6A6A6A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30">
                <a:solidFill>
                  <a:srgbClr val="6A6A6A"/>
                </a:solidFill>
                <a:latin typeface="Lucida Sans Unicode"/>
                <a:cs typeface="Lucida Sans Unicode"/>
              </a:rPr>
              <a:t>e</a:t>
            </a:r>
            <a:r>
              <a:rPr dirty="0" sz="2150" spc="-345">
                <a:solidFill>
                  <a:srgbClr val="6A6A6A"/>
                </a:solidFill>
                <a:latin typeface="Lucida Sans Unicode"/>
                <a:cs typeface="Lucida Sans Unicode"/>
              </a:rPr>
              <a:t>m</a:t>
            </a:r>
            <a:r>
              <a:rPr dirty="0" sz="2150" spc="-20">
                <a:solidFill>
                  <a:srgbClr val="6A6A6A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0">
                <a:solidFill>
                  <a:srgbClr val="6A6A6A"/>
                </a:solidFill>
                <a:latin typeface="Lucida Sans Unicode"/>
                <a:cs typeface="Lucida Sans Unicode"/>
              </a:rPr>
              <a:t>n</a:t>
            </a:r>
            <a:r>
              <a:rPr dirty="0" sz="2150" spc="35">
                <a:solidFill>
                  <a:srgbClr val="6A6A6A"/>
                </a:solidFill>
                <a:latin typeface="Lucida Sans Unicode"/>
                <a:cs typeface="Lucida Sans Unicode"/>
              </a:rPr>
              <a:t>u</a:t>
            </a:r>
            <a:r>
              <a:rPr dirty="0" sz="2150" spc="285">
                <a:solidFill>
                  <a:srgbClr val="6A6A6A"/>
                </a:solidFill>
                <a:latin typeface="Lucida Sans Unicode"/>
                <a:cs typeface="Lucida Sans Unicode"/>
              </a:rPr>
              <a:t>v</a:t>
            </a:r>
            <a:r>
              <a:rPr dirty="0" sz="2150" spc="30">
                <a:solidFill>
                  <a:srgbClr val="6A6A6A"/>
                </a:solidFill>
                <a:latin typeface="Lucida Sans Unicode"/>
                <a:cs typeface="Lucida Sans Unicode"/>
              </a:rPr>
              <a:t>e</a:t>
            </a:r>
            <a:r>
              <a:rPr dirty="0" sz="2150" spc="-345">
                <a:solidFill>
                  <a:srgbClr val="6A6A6A"/>
                </a:solidFill>
                <a:latin typeface="Lucida Sans Unicode"/>
                <a:cs typeface="Lucida Sans Unicode"/>
              </a:rPr>
              <a:t>m</a:t>
            </a:r>
            <a:r>
              <a:rPr dirty="0" sz="2150" spc="-20">
                <a:solidFill>
                  <a:srgbClr val="6A6A6A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40">
                <a:solidFill>
                  <a:srgbClr val="6A6A6A"/>
                </a:solidFill>
                <a:latin typeface="Lucida Sans Unicode"/>
                <a:cs typeface="Lucida Sans Unicode"/>
              </a:rPr>
              <a:t>(</a:t>
            </a:r>
            <a:r>
              <a:rPr dirty="0" sz="2150" spc="95">
                <a:solidFill>
                  <a:srgbClr val="6A6A6A"/>
                </a:solidFill>
                <a:latin typeface="Lucida Sans Unicode"/>
                <a:cs typeface="Lucida Sans Unicode"/>
              </a:rPr>
              <a:t>A</a:t>
            </a:r>
            <a:r>
              <a:rPr dirty="0" sz="2150" spc="15">
                <a:solidFill>
                  <a:srgbClr val="6A6A6A"/>
                </a:solidFill>
                <a:latin typeface="Lucida Sans Unicode"/>
                <a:cs typeface="Lucida Sans Unicode"/>
              </a:rPr>
              <a:t>W</a:t>
            </a:r>
            <a:r>
              <a:rPr dirty="0" sz="2150" spc="60">
                <a:solidFill>
                  <a:srgbClr val="6A6A6A"/>
                </a:solidFill>
                <a:latin typeface="Lucida Sans Unicode"/>
                <a:cs typeface="Lucida Sans Unicode"/>
              </a:rPr>
              <a:t>S  </a:t>
            </a:r>
            <a:r>
              <a:rPr dirty="0" sz="2150" spc="40">
                <a:solidFill>
                  <a:srgbClr val="6A6A6A"/>
                </a:solidFill>
                <a:latin typeface="Lucida Sans Unicode"/>
                <a:cs typeface="Lucida Sans Unicode"/>
              </a:rPr>
              <a:t>cloud)</a:t>
            </a:r>
            <a:endParaRPr sz="2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2746"/>
            <a:ext cx="18288000" cy="9684385"/>
            <a:chOff x="0" y="602746"/>
            <a:chExt cx="18288000" cy="96843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2746"/>
              <a:ext cx="18288000" cy="96842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1861" y="3453859"/>
              <a:ext cx="1010601" cy="940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1861" y="7038019"/>
              <a:ext cx="1010601" cy="9407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25304" y="4062780"/>
              <a:ext cx="1968500" cy="3916045"/>
            </a:xfrm>
            <a:custGeom>
              <a:avLst/>
              <a:gdLst/>
              <a:ahLst/>
              <a:cxnLst/>
              <a:rect l="l" t="t" r="r" b="b"/>
              <a:pathLst>
                <a:path w="1968500" h="3916045">
                  <a:moveTo>
                    <a:pt x="348183" y="3710914"/>
                  </a:moveTo>
                  <a:lnTo>
                    <a:pt x="215188" y="3710914"/>
                  </a:lnTo>
                  <a:lnTo>
                    <a:pt x="174091" y="3584156"/>
                  </a:lnTo>
                  <a:lnTo>
                    <a:pt x="132994" y="3710914"/>
                  </a:lnTo>
                  <a:lnTo>
                    <a:pt x="0" y="3710914"/>
                  </a:lnTo>
                  <a:lnTo>
                    <a:pt x="107594" y="3789261"/>
                  </a:lnTo>
                  <a:lnTo>
                    <a:pt x="66497" y="3916019"/>
                  </a:lnTo>
                  <a:lnTo>
                    <a:pt x="174091" y="3837686"/>
                  </a:lnTo>
                  <a:lnTo>
                    <a:pt x="281686" y="3916019"/>
                  </a:lnTo>
                  <a:lnTo>
                    <a:pt x="256286" y="3837686"/>
                  </a:lnTo>
                  <a:lnTo>
                    <a:pt x="240588" y="3789261"/>
                  </a:lnTo>
                  <a:lnTo>
                    <a:pt x="348183" y="3710914"/>
                  </a:lnTo>
                  <a:close/>
                </a:path>
                <a:path w="1968500" h="3916045">
                  <a:moveTo>
                    <a:pt x="348183" y="126758"/>
                  </a:moveTo>
                  <a:lnTo>
                    <a:pt x="215188" y="126758"/>
                  </a:lnTo>
                  <a:lnTo>
                    <a:pt x="174091" y="0"/>
                  </a:lnTo>
                  <a:lnTo>
                    <a:pt x="132994" y="126758"/>
                  </a:lnTo>
                  <a:lnTo>
                    <a:pt x="0" y="126758"/>
                  </a:lnTo>
                  <a:lnTo>
                    <a:pt x="107594" y="205105"/>
                  </a:lnTo>
                  <a:lnTo>
                    <a:pt x="66497" y="331863"/>
                  </a:lnTo>
                  <a:lnTo>
                    <a:pt x="174091" y="253517"/>
                  </a:lnTo>
                  <a:lnTo>
                    <a:pt x="281686" y="331863"/>
                  </a:lnTo>
                  <a:lnTo>
                    <a:pt x="256286" y="253517"/>
                  </a:lnTo>
                  <a:lnTo>
                    <a:pt x="240588" y="205105"/>
                  </a:lnTo>
                  <a:lnTo>
                    <a:pt x="348183" y="126758"/>
                  </a:lnTo>
                  <a:close/>
                </a:path>
                <a:path w="1968500" h="3916045">
                  <a:moveTo>
                    <a:pt x="753198" y="3710914"/>
                  </a:moveTo>
                  <a:lnTo>
                    <a:pt x="620204" y="3710914"/>
                  </a:lnTo>
                  <a:lnTo>
                    <a:pt x="579107" y="3584156"/>
                  </a:lnTo>
                  <a:lnTo>
                    <a:pt x="538010" y="3710914"/>
                  </a:lnTo>
                  <a:lnTo>
                    <a:pt x="405015" y="3710914"/>
                  </a:lnTo>
                  <a:lnTo>
                    <a:pt x="512610" y="3789261"/>
                  </a:lnTo>
                  <a:lnTo>
                    <a:pt x="471512" y="3916019"/>
                  </a:lnTo>
                  <a:lnTo>
                    <a:pt x="579107" y="3837686"/>
                  </a:lnTo>
                  <a:lnTo>
                    <a:pt x="686701" y="3916019"/>
                  </a:lnTo>
                  <a:lnTo>
                    <a:pt x="661301" y="3837686"/>
                  </a:lnTo>
                  <a:lnTo>
                    <a:pt x="645604" y="3789261"/>
                  </a:lnTo>
                  <a:lnTo>
                    <a:pt x="753198" y="3710914"/>
                  </a:lnTo>
                  <a:close/>
                </a:path>
                <a:path w="1968500" h="3916045">
                  <a:moveTo>
                    <a:pt x="753198" y="126758"/>
                  </a:moveTo>
                  <a:lnTo>
                    <a:pt x="620204" y="126758"/>
                  </a:lnTo>
                  <a:lnTo>
                    <a:pt x="579107" y="0"/>
                  </a:lnTo>
                  <a:lnTo>
                    <a:pt x="538010" y="126758"/>
                  </a:lnTo>
                  <a:lnTo>
                    <a:pt x="405015" y="126758"/>
                  </a:lnTo>
                  <a:lnTo>
                    <a:pt x="512610" y="205105"/>
                  </a:lnTo>
                  <a:lnTo>
                    <a:pt x="471512" y="331863"/>
                  </a:lnTo>
                  <a:lnTo>
                    <a:pt x="579107" y="253517"/>
                  </a:lnTo>
                  <a:lnTo>
                    <a:pt x="686701" y="331863"/>
                  </a:lnTo>
                  <a:lnTo>
                    <a:pt x="661301" y="253517"/>
                  </a:lnTo>
                  <a:lnTo>
                    <a:pt x="645604" y="205105"/>
                  </a:lnTo>
                  <a:lnTo>
                    <a:pt x="753198" y="126758"/>
                  </a:lnTo>
                  <a:close/>
                </a:path>
                <a:path w="1968500" h="3916045">
                  <a:moveTo>
                    <a:pt x="1158227" y="3710914"/>
                  </a:moveTo>
                  <a:lnTo>
                    <a:pt x="1025232" y="3710914"/>
                  </a:lnTo>
                  <a:lnTo>
                    <a:pt x="984123" y="3584156"/>
                  </a:lnTo>
                  <a:lnTo>
                    <a:pt x="943025" y="3710914"/>
                  </a:lnTo>
                  <a:lnTo>
                    <a:pt x="810031" y="3710914"/>
                  </a:lnTo>
                  <a:lnTo>
                    <a:pt x="917625" y="3789261"/>
                  </a:lnTo>
                  <a:lnTo>
                    <a:pt x="876528" y="3916019"/>
                  </a:lnTo>
                  <a:lnTo>
                    <a:pt x="984123" y="3837686"/>
                  </a:lnTo>
                  <a:lnTo>
                    <a:pt x="1091730" y="3916019"/>
                  </a:lnTo>
                  <a:lnTo>
                    <a:pt x="1066330" y="3837686"/>
                  </a:lnTo>
                  <a:lnTo>
                    <a:pt x="1050620" y="3789261"/>
                  </a:lnTo>
                  <a:lnTo>
                    <a:pt x="1158227" y="3710914"/>
                  </a:lnTo>
                  <a:close/>
                </a:path>
                <a:path w="1968500" h="3916045">
                  <a:moveTo>
                    <a:pt x="1158227" y="126758"/>
                  </a:moveTo>
                  <a:lnTo>
                    <a:pt x="1025232" y="126758"/>
                  </a:lnTo>
                  <a:lnTo>
                    <a:pt x="984123" y="0"/>
                  </a:lnTo>
                  <a:lnTo>
                    <a:pt x="943025" y="126758"/>
                  </a:lnTo>
                  <a:lnTo>
                    <a:pt x="810031" y="126758"/>
                  </a:lnTo>
                  <a:lnTo>
                    <a:pt x="917625" y="205105"/>
                  </a:lnTo>
                  <a:lnTo>
                    <a:pt x="876528" y="331863"/>
                  </a:lnTo>
                  <a:lnTo>
                    <a:pt x="984123" y="253517"/>
                  </a:lnTo>
                  <a:lnTo>
                    <a:pt x="1091730" y="331863"/>
                  </a:lnTo>
                  <a:lnTo>
                    <a:pt x="1066330" y="253517"/>
                  </a:lnTo>
                  <a:lnTo>
                    <a:pt x="1050620" y="205105"/>
                  </a:lnTo>
                  <a:lnTo>
                    <a:pt x="1158227" y="126758"/>
                  </a:lnTo>
                  <a:close/>
                </a:path>
                <a:path w="1968500" h="3916045">
                  <a:moveTo>
                    <a:pt x="1563243" y="3710914"/>
                  </a:moveTo>
                  <a:lnTo>
                    <a:pt x="1430248" y="3710914"/>
                  </a:lnTo>
                  <a:lnTo>
                    <a:pt x="1389151" y="3584156"/>
                  </a:lnTo>
                  <a:lnTo>
                    <a:pt x="1348054" y="3710914"/>
                  </a:lnTo>
                  <a:lnTo>
                    <a:pt x="1215059" y="3710914"/>
                  </a:lnTo>
                  <a:lnTo>
                    <a:pt x="1322654" y="3789261"/>
                  </a:lnTo>
                  <a:lnTo>
                    <a:pt x="1281557" y="3916019"/>
                  </a:lnTo>
                  <a:lnTo>
                    <a:pt x="1389151" y="3837686"/>
                  </a:lnTo>
                  <a:lnTo>
                    <a:pt x="1496745" y="3916019"/>
                  </a:lnTo>
                  <a:lnTo>
                    <a:pt x="1471345" y="3837686"/>
                  </a:lnTo>
                  <a:lnTo>
                    <a:pt x="1455648" y="3789261"/>
                  </a:lnTo>
                  <a:lnTo>
                    <a:pt x="1563243" y="3710914"/>
                  </a:lnTo>
                  <a:close/>
                </a:path>
                <a:path w="1968500" h="3916045">
                  <a:moveTo>
                    <a:pt x="1563243" y="126758"/>
                  </a:moveTo>
                  <a:lnTo>
                    <a:pt x="1430248" y="126758"/>
                  </a:lnTo>
                  <a:lnTo>
                    <a:pt x="1389151" y="0"/>
                  </a:lnTo>
                  <a:lnTo>
                    <a:pt x="1348054" y="126758"/>
                  </a:lnTo>
                  <a:lnTo>
                    <a:pt x="1215059" y="126758"/>
                  </a:lnTo>
                  <a:lnTo>
                    <a:pt x="1322654" y="205105"/>
                  </a:lnTo>
                  <a:lnTo>
                    <a:pt x="1281557" y="331863"/>
                  </a:lnTo>
                  <a:lnTo>
                    <a:pt x="1389151" y="253517"/>
                  </a:lnTo>
                  <a:lnTo>
                    <a:pt x="1496745" y="331863"/>
                  </a:lnTo>
                  <a:lnTo>
                    <a:pt x="1471345" y="253517"/>
                  </a:lnTo>
                  <a:lnTo>
                    <a:pt x="1455648" y="205105"/>
                  </a:lnTo>
                  <a:lnTo>
                    <a:pt x="1563243" y="126758"/>
                  </a:lnTo>
                  <a:close/>
                </a:path>
                <a:path w="1968500" h="3916045">
                  <a:moveTo>
                    <a:pt x="1968258" y="3710914"/>
                  </a:moveTo>
                  <a:lnTo>
                    <a:pt x="1835264" y="3710914"/>
                  </a:lnTo>
                  <a:lnTo>
                    <a:pt x="1794167" y="3584156"/>
                  </a:lnTo>
                  <a:lnTo>
                    <a:pt x="1753069" y="3710914"/>
                  </a:lnTo>
                  <a:lnTo>
                    <a:pt x="1620075" y="3710914"/>
                  </a:lnTo>
                  <a:lnTo>
                    <a:pt x="1727669" y="3789261"/>
                  </a:lnTo>
                  <a:lnTo>
                    <a:pt x="1686572" y="3916019"/>
                  </a:lnTo>
                  <a:lnTo>
                    <a:pt x="1794167" y="3837686"/>
                  </a:lnTo>
                  <a:lnTo>
                    <a:pt x="1901761" y="3916019"/>
                  </a:lnTo>
                  <a:lnTo>
                    <a:pt x="1876361" y="3837686"/>
                  </a:lnTo>
                  <a:lnTo>
                    <a:pt x="1860664" y="3789261"/>
                  </a:lnTo>
                  <a:lnTo>
                    <a:pt x="1968258" y="3710914"/>
                  </a:lnTo>
                  <a:close/>
                </a:path>
                <a:path w="1968500" h="3916045">
                  <a:moveTo>
                    <a:pt x="1968258" y="126758"/>
                  </a:moveTo>
                  <a:lnTo>
                    <a:pt x="1835264" y="126758"/>
                  </a:lnTo>
                  <a:lnTo>
                    <a:pt x="1794167" y="0"/>
                  </a:lnTo>
                  <a:lnTo>
                    <a:pt x="1753069" y="126758"/>
                  </a:lnTo>
                  <a:lnTo>
                    <a:pt x="1620075" y="126758"/>
                  </a:lnTo>
                  <a:lnTo>
                    <a:pt x="1727669" y="205105"/>
                  </a:lnTo>
                  <a:lnTo>
                    <a:pt x="1686572" y="331863"/>
                  </a:lnTo>
                  <a:lnTo>
                    <a:pt x="1794167" y="253517"/>
                  </a:lnTo>
                  <a:lnTo>
                    <a:pt x="1901761" y="331863"/>
                  </a:lnTo>
                  <a:lnTo>
                    <a:pt x="1876361" y="253517"/>
                  </a:lnTo>
                  <a:lnTo>
                    <a:pt x="1860664" y="205105"/>
                  </a:lnTo>
                  <a:lnTo>
                    <a:pt x="1968258" y="126758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91386" y="5160901"/>
              <a:ext cx="5010785" cy="0"/>
            </a:xfrm>
            <a:custGeom>
              <a:avLst/>
              <a:gdLst/>
              <a:ahLst/>
              <a:cxnLst/>
              <a:rect l="l" t="t" r="r" b="b"/>
              <a:pathLst>
                <a:path w="5010784" h="0">
                  <a:moveTo>
                    <a:pt x="0" y="0"/>
                  </a:moveTo>
                  <a:lnTo>
                    <a:pt x="5010246" y="0"/>
                  </a:lnTo>
                </a:path>
              </a:pathLst>
            </a:custGeom>
            <a:ln w="19049">
              <a:solidFill>
                <a:srgbClr val="FFD99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11121" y="4980135"/>
              <a:ext cx="7603856" cy="530686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666390" y="1321527"/>
            <a:ext cx="8784590" cy="2780665"/>
          </a:xfrm>
          <a:prstGeom prst="rect"/>
        </p:spPr>
        <p:txBody>
          <a:bodyPr wrap="square" lIns="0" tIns="191135" rIns="0" bIns="0" rtlCol="0" vert="horz">
            <a:spAutoFit/>
          </a:bodyPr>
          <a:lstStyle/>
          <a:p>
            <a:pPr marL="12700" marR="5080">
              <a:lnSpc>
                <a:spcPts val="6759"/>
              </a:lnSpc>
              <a:spcBef>
                <a:spcPts val="1505"/>
              </a:spcBef>
            </a:pPr>
            <a:r>
              <a:rPr dirty="0" sz="6800" spc="70"/>
              <a:t>F</a:t>
            </a:r>
            <a:r>
              <a:rPr dirty="0" sz="6800" spc="745"/>
              <a:t>ee</a:t>
            </a:r>
            <a:r>
              <a:rPr dirty="0" sz="6800" spc="520"/>
              <a:t>d</a:t>
            </a:r>
            <a:r>
              <a:rPr dirty="0" sz="6800" spc="495"/>
              <a:t>b</a:t>
            </a:r>
            <a:r>
              <a:rPr dirty="0" sz="6800" spc="725"/>
              <a:t>a</a:t>
            </a:r>
            <a:r>
              <a:rPr dirty="0" sz="6800" spc="655"/>
              <a:t>c</a:t>
            </a:r>
            <a:r>
              <a:rPr dirty="0" sz="6800" spc="755"/>
              <a:t>k</a:t>
            </a:r>
            <a:r>
              <a:rPr dirty="0" sz="6800" spc="-765"/>
              <a:t> </a:t>
            </a:r>
            <a:r>
              <a:rPr dirty="0" sz="6800" spc="520"/>
              <a:t>d</a:t>
            </a:r>
            <a:r>
              <a:rPr dirty="0" sz="6800" spc="750"/>
              <a:t>e</a:t>
            </a:r>
            <a:r>
              <a:rPr dirty="0" sz="6800" spc="-765"/>
              <a:t> </a:t>
            </a:r>
            <a:r>
              <a:rPr dirty="0" sz="6800" spc="459"/>
              <a:t>p</a:t>
            </a:r>
            <a:r>
              <a:rPr dirty="0" sz="6800" spc="745"/>
              <a:t>e</a:t>
            </a:r>
            <a:r>
              <a:rPr dirty="0" sz="6800" spc="635"/>
              <a:t>ss</a:t>
            </a:r>
            <a:r>
              <a:rPr dirty="0" sz="6800" spc="625"/>
              <a:t>o</a:t>
            </a:r>
            <a:r>
              <a:rPr dirty="0" sz="6800" spc="530"/>
              <a:t>a  </a:t>
            </a:r>
            <a:r>
              <a:rPr dirty="0" sz="6800" spc="630"/>
              <a:t>q</a:t>
            </a:r>
            <a:r>
              <a:rPr dirty="0" sz="6800" spc="575"/>
              <a:t>u</a:t>
            </a:r>
            <a:r>
              <a:rPr dirty="0" sz="6800" spc="750"/>
              <a:t>e</a:t>
            </a:r>
            <a:r>
              <a:rPr dirty="0" sz="6800" spc="-765"/>
              <a:t> </a:t>
            </a:r>
            <a:r>
              <a:rPr dirty="0" sz="6800" spc="-30"/>
              <a:t>j</a:t>
            </a:r>
            <a:r>
              <a:rPr dirty="0" sz="6800" spc="730"/>
              <a:t>á</a:t>
            </a:r>
            <a:r>
              <a:rPr dirty="0" sz="6800" spc="-765"/>
              <a:t> </a:t>
            </a:r>
            <a:r>
              <a:rPr dirty="0" sz="6800" spc="575"/>
              <a:t>u</a:t>
            </a:r>
            <a:r>
              <a:rPr dirty="0" sz="6800" spc="1390"/>
              <a:t>t</a:t>
            </a:r>
            <a:r>
              <a:rPr dirty="0" sz="6800" spc="380"/>
              <a:t>i</a:t>
            </a:r>
            <a:r>
              <a:rPr dirty="0" sz="6800" spc="795"/>
              <a:t>l</a:t>
            </a:r>
            <a:r>
              <a:rPr dirty="0" sz="6800" spc="380"/>
              <a:t>i</a:t>
            </a:r>
            <a:r>
              <a:rPr dirty="0" sz="6800" spc="944"/>
              <a:t>z</a:t>
            </a:r>
            <a:r>
              <a:rPr dirty="0" sz="6800" spc="725"/>
              <a:t>a</a:t>
            </a:r>
            <a:r>
              <a:rPr dirty="0" sz="6800" spc="815"/>
              <a:t>r</a:t>
            </a:r>
            <a:r>
              <a:rPr dirty="0" sz="6800" spc="725"/>
              <a:t>a</a:t>
            </a:r>
            <a:r>
              <a:rPr dirty="0" sz="6800" spc="320"/>
              <a:t>m  </a:t>
            </a:r>
            <a:r>
              <a:rPr dirty="0" sz="6800" spc="555"/>
              <a:t>n</a:t>
            </a:r>
            <a:r>
              <a:rPr dirty="0" sz="6800" spc="625"/>
              <a:t>o</a:t>
            </a:r>
            <a:r>
              <a:rPr dirty="0" sz="6800" spc="635"/>
              <a:t>ss</a:t>
            </a:r>
            <a:r>
              <a:rPr dirty="0" sz="6800" spc="625"/>
              <a:t>o</a:t>
            </a:r>
            <a:r>
              <a:rPr dirty="0" sz="6800" spc="640"/>
              <a:t>s</a:t>
            </a:r>
            <a:r>
              <a:rPr dirty="0" sz="6800" spc="-765"/>
              <a:t> </a:t>
            </a:r>
            <a:r>
              <a:rPr dirty="0" sz="6800" spc="635"/>
              <a:t>s</a:t>
            </a:r>
            <a:r>
              <a:rPr dirty="0" sz="6800" spc="745"/>
              <a:t>e</a:t>
            </a:r>
            <a:r>
              <a:rPr dirty="0" sz="6800" spc="815"/>
              <a:t>r</a:t>
            </a:r>
            <a:r>
              <a:rPr dirty="0" sz="6800" spc="600"/>
              <a:t>v</a:t>
            </a:r>
            <a:r>
              <a:rPr dirty="0" sz="6800" spc="380"/>
              <a:t>i</a:t>
            </a:r>
            <a:r>
              <a:rPr dirty="0" sz="6800" spc="655"/>
              <a:t>ç</a:t>
            </a:r>
            <a:r>
              <a:rPr dirty="0" sz="6800" spc="625"/>
              <a:t>o</a:t>
            </a:r>
            <a:r>
              <a:rPr dirty="0" sz="6800" spc="640"/>
              <a:t>s</a:t>
            </a:r>
            <a:endParaRPr sz="6800"/>
          </a:p>
        </p:txBody>
      </p:sp>
      <p:sp>
        <p:nvSpPr>
          <p:cNvPr id="10" name="object 10"/>
          <p:cNvSpPr txBox="1"/>
          <p:nvPr/>
        </p:nvSpPr>
        <p:spPr>
          <a:xfrm>
            <a:off x="2069161" y="2169192"/>
            <a:ext cx="435927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10">
                <a:solidFill>
                  <a:srgbClr val="6A6A6A"/>
                </a:solidFill>
                <a:latin typeface="Trebuchet MS"/>
                <a:cs typeface="Trebuchet MS"/>
              </a:rPr>
              <a:t>"Eles </a:t>
            </a:r>
            <a:r>
              <a:rPr dirty="0" sz="2400" spc="240">
                <a:solidFill>
                  <a:srgbClr val="6A6A6A"/>
                </a:solidFill>
                <a:latin typeface="Trebuchet MS"/>
                <a:cs typeface="Trebuchet MS"/>
              </a:rPr>
              <a:t>vão </a:t>
            </a:r>
            <a:r>
              <a:rPr dirty="0" sz="2400">
                <a:solidFill>
                  <a:srgbClr val="6A6A6A"/>
                </a:solidFill>
                <a:latin typeface="Trebuchet MS"/>
                <a:cs typeface="Trebuchet MS"/>
              </a:rPr>
              <a:t>além </a:t>
            </a:r>
            <a:r>
              <a:rPr dirty="0" sz="2400" spc="210">
                <a:solidFill>
                  <a:srgbClr val="6A6A6A"/>
                </a:solidFill>
                <a:latin typeface="Trebuchet MS"/>
                <a:cs typeface="Trebuchet MS"/>
              </a:rPr>
              <a:t>no </a:t>
            </a:r>
            <a:r>
              <a:rPr dirty="0" sz="2400" spc="105">
                <a:solidFill>
                  <a:srgbClr val="6A6A6A"/>
                </a:solidFill>
                <a:latin typeface="Trebuchet MS"/>
                <a:cs typeface="Trebuchet MS"/>
              </a:rPr>
              <a:t>cuidado </a:t>
            </a:r>
            <a:r>
              <a:rPr dirty="0" sz="2400" spc="20">
                <a:solidFill>
                  <a:srgbClr val="6A6A6A"/>
                </a:solidFill>
                <a:latin typeface="Trebuchet MS"/>
                <a:cs typeface="Trebuchet MS"/>
              </a:rPr>
              <a:t>de </a:t>
            </a:r>
            <a:r>
              <a:rPr dirty="0" sz="2400" spc="-71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190">
                <a:solidFill>
                  <a:srgbClr val="6A6A6A"/>
                </a:solidFill>
                <a:latin typeface="Trebuchet MS"/>
                <a:cs typeface="Trebuchet MS"/>
              </a:rPr>
              <a:t>nossos</a:t>
            </a:r>
            <a:r>
              <a:rPr dirty="0" sz="2400" spc="-3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6A6A6A"/>
                </a:solidFill>
                <a:latin typeface="Trebuchet MS"/>
                <a:cs typeface="Trebuchet MS"/>
              </a:rPr>
              <a:t>animais</a:t>
            </a:r>
            <a:r>
              <a:rPr dirty="0" sz="2400" spc="-3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6A6A6A"/>
                </a:solidFill>
                <a:latin typeface="Trebuchet MS"/>
                <a:cs typeface="Trebuchet MS"/>
              </a:rPr>
              <a:t>de</a:t>
            </a:r>
            <a:r>
              <a:rPr dirty="0" sz="2400" spc="-3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6A6A6A"/>
                </a:solidFill>
                <a:latin typeface="Trebuchet MS"/>
                <a:cs typeface="Trebuchet MS"/>
              </a:rPr>
              <a:t>estimação."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2610" y="3418899"/>
            <a:ext cx="2715895" cy="4629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850" spc="140">
                <a:solidFill>
                  <a:srgbClr val="4E8173"/>
                </a:solidFill>
                <a:latin typeface="Tahoma"/>
                <a:cs typeface="Tahoma"/>
              </a:rPr>
              <a:t>B</a:t>
            </a:r>
            <a:r>
              <a:rPr dirty="0" sz="2850" spc="320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2850" spc="240">
                <a:solidFill>
                  <a:srgbClr val="4E8173"/>
                </a:solidFill>
                <a:latin typeface="Tahoma"/>
                <a:cs typeface="Tahoma"/>
              </a:rPr>
              <a:t>n</a:t>
            </a:r>
            <a:r>
              <a:rPr dirty="0" sz="2850" spc="-10">
                <a:solidFill>
                  <a:srgbClr val="4E8173"/>
                </a:solidFill>
                <a:latin typeface="Tahoma"/>
                <a:cs typeface="Tahoma"/>
              </a:rPr>
              <a:t>j</a:t>
            </a:r>
            <a:r>
              <a:rPr dirty="0" sz="2850" spc="310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2850" spc="245">
                <a:solidFill>
                  <a:srgbClr val="4E8173"/>
                </a:solidFill>
                <a:latin typeface="Tahoma"/>
                <a:cs typeface="Tahoma"/>
              </a:rPr>
              <a:t>m</a:t>
            </a:r>
            <a:r>
              <a:rPr dirty="0" sz="2850" spc="165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2850" spc="240">
                <a:solidFill>
                  <a:srgbClr val="4E8173"/>
                </a:solidFill>
                <a:latin typeface="Tahoma"/>
                <a:cs typeface="Tahoma"/>
              </a:rPr>
              <a:t>n</a:t>
            </a:r>
            <a:r>
              <a:rPr dirty="0" sz="2850" spc="-320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2850" spc="75">
                <a:solidFill>
                  <a:srgbClr val="4E8173"/>
                </a:solidFill>
                <a:latin typeface="Tahoma"/>
                <a:cs typeface="Tahoma"/>
              </a:rPr>
              <a:t>S</a:t>
            </a:r>
            <a:r>
              <a:rPr dirty="0" sz="2850" spc="290">
                <a:solidFill>
                  <a:srgbClr val="4E8173"/>
                </a:solidFill>
                <a:latin typeface="Tahoma"/>
                <a:cs typeface="Tahoma"/>
              </a:rPr>
              <a:t>h</a:t>
            </a:r>
            <a:r>
              <a:rPr dirty="0" sz="2850" spc="310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2850" spc="290">
                <a:solidFill>
                  <a:srgbClr val="4E8173"/>
                </a:solidFill>
                <a:latin typeface="Tahoma"/>
                <a:cs typeface="Tahoma"/>
              </a:rPr>
              <a:t>h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9161" y="5509362"/>
            <a:ext cx="4209415" cy="1956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95"/>
              </a:spcBef>
            </a:pPr>
            <a:r>
              <a:rPr dirty="0" sz="2100" spc="-595">
                <a:solidFill>
                  <a:srgbClr val="6A6A6A"/>
                </a:solidFill>
                <a:latin typeface="Trebuchet MS"/>
                <a:cs typeface="Trebuchet MS"/>
              </a:rPr>
              <a:t>“</a:t>
            </a:r>
            <a:r>
              <a:rPr dirty="0" sz="2100" spc="275">
                <a:solidFill>
                  <a:srgbClr val="6A6A6A"/>
                </a:solidFill>
                <a:latin typeface="Trebuchet MS"/>
                <a:cs typeface="Trebuchet MS"/>
              </a:rPr>
              <a:t>A</a:t>
            </a:r>
            <a:r>
              <a:rPr dirty="0" sz="2100" spc="-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100" spc="45">
                <a:solidFill>
                  <a:srgbClr val="6A6A6A"/>
                </a:solidFill>
                <a:latin typeface="Trebuchet MS"/>
                <a:cs typeface="Trebuchet MS"/>
              </a:rPr>
              <a:t>e</a:t>
            </a:r>
            <a:r>
              <a:rPr dirty="0" sz="2100" spc="175">
                <a:solidFill>
                  <a:srgbClr val="6A6A6A"/>
                </a:solidFill>
                <a:latin typeface="Trebuchet MS"/>
                <a:cs typeface="Trebuchet MS"/>
              </a:rPr>
              <a:t>q</a:t>
            </a:r>
            <a:r>
              <a:rPr dirty="0" sz="2100" spc="150">
                <a:solidFill>
                  <a:srgbClr val="6A6A6A"/>
                </a:solidFill>
                <a:latin typeface="Trebuchet MS"/>
                <a:cs typeface="Trebuchet MS"/>
              </a:rPr>
              <a:t>u</a:t>
            </a:r>
            <a:r>
              <a:rPr dirty="0" sz="2100">
                <a:solidFill>
                  <a:srgbClr val="6A6A6A"/>
                </a:solidFill>
                <a:latin typeface="Trebuchet MS"/>
                <a:cs typeface="Trebuchet MS"/>
              </a:rPr>
              <a:t>i</a:t>
            </a:r>
            <a:r>
              <a:rPr dirty="0" sz="2100" spc="60">
                <a:solidFill>
                  <a:srgbClr val="6A6A6A"/>
                </a:solidFill>
                <a:latin typeface="Trebuchet MS"/>
                <a:cs typeface="Trebuchet MS"/>
              </a:rPr>
              <a:t>p</a:t>
            </a:r>
            <a:r>
              <a:rPr dirty="0" sz="2100" spc="45">
                <a:solidFill>
                  <a:srgbClr val="6A6A6A"/>
                </a:solidFill>
                <a:latin typeface="Trebuchet MS"/>
                <a:cs typeface="Trebuchet MS"/>
              </a:rPr>
              <a:t>e</a:t>
            </a:r>
            <a:r>
              <a:rPr dirty="0" sz="2100" spc="-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100" spc="20">
                <a:solidFill>
                  <a:srgbClr val="6A6A6A"/>
                </a:solidFill>
                <a:latin typeface="Trebuchet MS"/>
                <a:cs typeface="Trebuchet MS"/>
              </a:rPr>
              <a:t>d</a:t>
            </a:r>
            <a:r>
              <a:rPr dirty="0" sz="2100" spc="45">
                <a:solidFill>
                  <a:srgbClr val="6A6A6A"/>
                </a:solidFill>
                <a:latin typeface="Trebuchet MS"/>
                <a:cs typeface="Trebuchet MS"/>
              </a:rPr>
              <a:t>e</a:t>
            </a:r>
            <a:r>
              <a:rPr dirty="0" sz="2100" spc="45">
                <a:solidFill>
                  <a:srgbClr val="6A6A6A"/>
                </a:solidFill>
                <a:latin typeface="Trebuchet MS"/>
                <a:cs typeface="Trebuchet MS"/>
              </a:rPr>
              <a:t>l</a:t>
            </a:r>
            <a:r>
              <a:rPr dirty="0" sz="2100" spc="45">
                <a:solidFill>
                  <a:srgbClr val="6A6A6A"/>
                </a:solidFill>
                <a:latin typeface="Trebuchet MS"/>
                <a:cs typeface="Trebuchet MS"/>
              </a:rPr>
              <a:t>e</a:t>
            </a:r>
            <a:r>
              <a:rPr dirty="0" sz="2100" spc="140">
                <a:solidFill>
                  <a:srgbClr val="6A6A6A"/>
                </a:solidFill>
                <a:latin typeface="Trebuchet MS"/>
                <a:cs typeface="Trebuchet MS"/>
              </a:rPr>
              <a:t>s</a:t>
            </a:r>
            <a:r>
              <a:rPr dirty="0" sz="2100" spc="-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100" spc="140">
                <a:solidFill>
                  <a:srgbClr val="6A6A6A"/>
                </a:solidFill>
                <a:latin typeface="Trebuchet MS"/>
                <a:cs typeface="Trebuchet MS"/>
              </a:rPr>
              <a:t>s</a:t>
            </a:r>
            <a:r>
              <a:rPr dirty="0" sz="2100" spc="45">
                <a:solidFill>
                  <a:srgbClr val="6A6A6A"/>
                </a:solidFill>
                <a:latin typeface="Trebuchet MS"/>
                <a:cs typeface="Trebuchet MS"/>
              </a:rPr>
              <a:t>e</a:t>
            </a:r>
            <a:r>
              <a:rPr dirty="0" sz="2100" spc="-170">
                <a:solidFill>
                  <a:srgbClr val="6A6A6A"/>
                </a:solidFill>
                <a:latin typeface="Trebuchet MS"/>
                <a:cs typeface="Trebuchet MS"/>
              </a:rPr>
              <a:t>m</a:t>
            </a:r>
            <a:r>
              <a:rPr dirty="0" sz="2100" spc="60">
                <a:solidFill>
                  <a:srgbClr val="6A6A6A"/>
                </a:solidFill>
                <a:latin typeface="Trebuchet MS"/>
                <a:cs typeface="Trebuchet MS"/>
              </a:rPr>
              <a:t>p</a:t>
            </a:r>
            <a:r>
              <a:rPr dirty="0" sz="2100" spc="165">
                <a:solidFill>
                  <a:srgbClr val="6A6A6A"/>
                </a:solidFill>
                <a:latin typeface="Trebuchet MS"/>
                <a:cs typeface="Trebuchet MS"/>
              </a:rPr>
              <a:t>r</a:t>
            </a:r>
            <a:r>
              <a:rPr dirty="0" sz="2100" spc="45">
                <a:solidFill>
                  <a:srgbClr val="6A6A6A"/>
                </a:solidFill>
                <a:latin typeface="Trebuchet MS"/>
                <a:cs typeface="Trebuchet MS"/>
              </a:rPr>
              <a:t>e</a:t>
            </a:r>
            <a:r>
              <a:rPr dirty="0" sz="2100" spc="-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100" spc="160">
                <a:solidFill>
                  <a:srgbClr val="6A6A6A"/>
                </a:solidFill>
                <a:latin typeface="Trebuchet MS"/>
                <a:cs typeface="Trebuchet MS"/>
              </a:rPr>
              <a:t>c</a:t>
            </a:r>
            <a:r>
              <a:rPr dirty="0" sz="2100" spc="265">
                <a:solidFill>
                  <a:srgbClr val="6A6A6A"/>
                </a:solidFill>
                <a:latin typeface="Trebuchet MS"/>
                <a:cs typeface="Trebuchet MS"/>
              </a:rPr>
              <a:t>o</a:t>
            </a:r>
            <a:r>
              <a:rPr dirty="0" sz="2100" spc="45">
                <a:solidFill>
                  <a:srgbClr val="6A6A6A"/>
                </a:solidFill>
                <a:latin typeface="Trebuchet MS"/>
                <a:cs typeface="Trebuchet MS"/>
              </a:rPr>
              <a:t>l</a:t>
            </a:r>
            <a:r>
              <a:rPr dirty="0" sz="2100" spc="265">
                <a:solidFill>
                  <a:srgbClr val="6A6A6A"/>
                </a:solidFill>
                <a:latin typeface="Trebuchet MS"/>
                <a:cs typeface="Trebuchet MS"/>
              </a:rPr>
              <a:t>o</a:t>
            </a:r>
            <a:r>
              <a:rPr dirty="0" sz="2100" spc="160">
                <a:solidFill>
                  <a:srgbClr val="6A6A6A"/>
                </a:solidFill>
                <a:latin typeface="Trebuchet MS"/>
                <a:cs typeface="Trebuchet MS"/>
              </a:rPr>
              <a:t>c</a:t>
            </a:r>
            <a:r>
              <a:rPr dirty="0" sz="2100" spc="125">
                <a:solidFill>
                  <a:srgbClr val="6A6A6A"/>
                </a:solidFill>
                <a:latin typeface="Trebuchet MS"/>
                <a:cs typeface="Trebuchet MS"/>
              </a:rPr>
              <a:t>a</a:t>
            </a:r>
            <a:r>
              <a:rPr dirty="0" sz="2100" spc="-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100" spc="185">
                <a:solidFill>
                  <a:srgbClr val="6A6A6A"/>
                </a:solidFill>
                <a:latin typeface="Trebuchet MS"/>
                <a:cs typeface="Trebuchet MS"/>
              </a:rPr>
              <a:t>o  </a:t>
            </a:r>
            <a:r>
              <a:rPr dirty="0" sz="2100" spc="110">
                <a:solidFill>
                  <a:srgbClr val="6A6A6A"/>
                </a:solidFill>
                <a:latin typeface="Trebuchet MS"/>
                <a:cs typeface="Trebuchet MS"/>
              </a:rPr>
              <a:t>bem-estar </a:t>
            </a:r>
            <a:r>
              <a:rPr dirty="0" sz="2100" spc="140">
                <a:solidFill>
                  <a:srgbClr val="6A6A6A"/>
                </a:solidFill>
                <a:latin typeface="Trebuchet MS"/>
                <a:cs typeface="Trebuchet MS"/>
              </a:rPr>
              <a:t>do </a:t>
            </a:r>
            <a:r>
              <a:rPr dirty="0" sz="2100" spc="10">
                <a:solidFill>
                  <a:srgbClr val="6A6A6A"/>
                </a:solidFill>
                <a:latin typeface="Trebuchet MS"/>
                <a:cs typeface="Trebuchet MS"/>
              </a:rPr>
              <a:t>meu </a:t>
            </a:r>
            <a:r>
              <a:rPr dirty="0" sz="2100" spc="45">
                <a:solidFill>
                  <a:srgbClr val="6A6A6A"/>
                </a:solidFill>
                <a:latin typeface="Trebuchet MS"/>
                <a:cs typeface="Trebuchet MS"/>
              </a:rPr>
              <a:t>animal </a:t>
            </a:r>
            <a:r>
              <a:rPr dirty="0" sz="2100" spc="30">
                <a:solidFill>
                  <a:srgbClr val="6A6A6A"/>
                </a:solidFill>
                <a:latin typeface="Trebuchet MS"/>
                <a:cs typeface="Trebuchet MS"/>
              </a:rPr>
              <a:t>de </a:t>
            </a:r>
            <a:r>
              <a:rPr dirty="0" sz="2100" spc="3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100" spc="95">
                <a:solidFill>
                  <a:srgbClr val="6A6A6A"/>
                </a:solidFill>
                <a:latin typeface="Trebuchet MS"/>
                <a:cs typeface="Trebuchet MS"/>
              </a:rPr>
              <a:t>estimação</a:t>
            </a:r>
            <a:r>
              <a:rPr dirty="0" sz="2100" spc="-1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100" spc="-60">
                <a:solidFill>
                  <a:srgbClr val="6A6A6A"/>
                </a:solidFill>
                <a:latin typeface="Trebuchet MS"/>
                <a:cs typeface="Trebuchet MS"/>
              </a:rPr>
              <a:t>em</a:t>
            </a:r>
            <a:r>
              <a:rPr dirty="0" sz="2100" spc="-5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100" spc="65">
                <a:solidFill>
                  <a:srgbClr val="6A6A6A"/>
                </a:solidFill>
                <a:latin typeface="Trebuchet MS"/>
                <a:cs typeface="Trebuchet MS"/>
              </a:rPr>
              <a:t>primeiro</a:t>
            </a:r>
            <a:r>
              <a:rPr dirty="0" sz="2100" spc="-1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dirty="0" sz="2100" spc="-25">
                <a:solidFill>
                  <a:srgbClr val="6A6A6A"/>
                </a:solidFill>
                <a:latin typeface="Trebuchet MS"/>
                <a:cs typeface="Trebuchet MS"/>
              </a:rPr>
              <a:t>lugar.”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rebuchet MS"/>
              <a:cs typeface="Trebuchet MS"/>
            </a:endParaRPr>
          </a:p>
          <a:p>
            <a:pPr algn="ctr" marL="651510">
              <a:lnSpc>
                <a:spcPct val="100000"/>
              </a:lnSpc>
            </a:pPr>
            <a:r>
              <a:rPr dirty="0" sz="2850" spc="100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2850" spc="260">
                <a:solidFill>
                  <a:srgbClr val="4E8173"/>
                </a:solidFill>
                <a:latin typeface="Tahoma"/>
                <a:cs typeface="Tahoma"/>
              </a:rPr>
              <a:t>v</a:t>
            </a:r>
            <a:r>
              <a:rPr dirty="0" sz="2850" spc="320">
                <a:solidFill>
                  <a:srgbClr val="4E8173"/>
                </a:solidFill>
                <a:latin typeface="Tahoma"/>
                <a:cs typeface="Tahoma"/>
              </a:rPr>
              <a:t>e</a:t>
            </a:r>
            <a:r>
              <a:rPr dirty="0" sz="2850" spc="345">
                <a:solidFill>
                  <a:srgbClr val="4E8173"/>
                </a:solidFill>
                <a:latin typeface="Tahoma"/>
                <a:cs typeface="Tahoma"/>
              </a:rPr>
              <a:t>r</a:t>
            </a:r>
            <a:r>
              <a:rPr dirty="0" sz="2850" spc="350">
                <a:solidFill>
                  <a:srgbClr val="4E8173"/>
                </a:solidFill>
                <a:latin typeface="Tahoma"/>
                <a:cs typeface="Tahoma"/>
              </a:rPr>
              <a:t>y</a:t>
            </a:r>
            <a:r>
              <a:rPr dirty="0" sz="2850" spc="-320">
                <a:solidFill>
                  <a:srgbClr val="4E8173"/>
                </a:solidFill>
                <a:latin typeface="Tahoma"/>
                <a:cs typeface="Tahoma"/>
              </a:rPr>
              <a:t> </a:t>
            </a:r>
            <a:r>
              <a:rPr dirty="0" sz="2850" spc="85">
                <a:solidFill>
                  <a:srgbClr val="4E8173"/>
                </a:solidFill>
                <a:latin typeface="Tahoma"/>
                <a:cs typeface="Tahoma"/>
              </a:rPr>
              <a:t>D</a:t>
            </a:r>
            <a:r>
              <a:rPr dirty="0" sz="2850" spc="310">
                <a:solidFill>
                  <a:srgbClr val="4E8173"/>
                </a:solidFill>
                <a:latin typeface="Tahoma"/>
                <a:cs typeface="Tahoma"/>
              </a:rPr>
              <a:t>a</a:t>
            </a:r>
            <a:r>
              <a:rPr dirty="0" sz="2850" spc="260">
                <a:solidFill>
                  <a:srgbClr val="4E8173"/>
                </a:solidFill>
                <a:latin typeface="Tahoma"/>
                <a:cs typeface="Tahoma"/>
              </a:rPr>
              <a:t>v</a:t>
            </a:r>
            <a:r>
              <a:rPr dirty="0" sz="2850" spc="165">
                <a:solidFill>
                  <a:srgbClr val="4E8173"/>
                </a:solidFill>
                <a:latin typeface="Tahoma"/>
                <a:cs typeface="Tahoma"/>
              </a:rPr>
              <a:t>i</a:t>
            </a:r>
            <a:r>
              <a:rPr dirty="0" sz="2850" spc="275">
                <a:solidFill>
                  <a:srgbClr val="4E8173"/>
                </a:solidFill>
                <a:latin typeface="Tahoma"/>
                <a:cs typeface="Tahoma"/>
              </a:rPr>
              <a:t>s</a:t>
            </a:r>
            <a:endParaRPr sz="2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William Ferreira de Oliveira</dc:creator>
  <cp:keywords>DAGTw8pHUes,BAFnzvkNtAk</cp:keywords>
  <dc:title>Aplicativo PetPace</dc:title>
  <dcterms:created xsi:type="dcterms:W3CDTF">2024-11-26T17:37:57Z</dcterms:created>
  <dcterms:modified xsi:type="dcterms:W3CDTF">2024-11-26T17:37:57Z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2024-10-24T00:00:00Z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2024-11-26T00:00:00Z</vt:filetime>
  </property>
</Properties>
</file>