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30275213" cy="42803763"/>
  <p:notesSz cx="7559675" cy="10691813"/>
  <p:defaultTextStyle>
    <a:defPPr>
      <a:defRPr lang="en-GB"/>
    </a:defPPr>
    <a:lvl1pPr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34" charset="-128"/>
        <a:cs typeface="Arial Unicode MS" panose="020B0604020202020204" pitchFamily="34" charset="-128"/>
      </a:defRPr>
    </a:lvl1pPr>
    <a:lvl2pPr marL="742950" indent="-28575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34" charset="-128"/>
        <a:cs typeface="Arial Unicode MS" panose="020B0604020202020204" pitchFamily="34" charset="-128"/>
      </a:defRPr>
    </a:lvl2pPr>
    <a:lvl3pPr marL="11430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34" charset="-128"/>
        <a:cs typeface="Arial Unicode MS" panose="020B0604020202020204" pitchFamily="34" charset="-128"/>
      </a:defRPr>
    </a:lvl3pPr>
    <a:lvl4pPr marL="16002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34" charset="-128"/>
        <a:cs typeface="Arial Unicode MS" panose="020B0604020202020204" pitchFamily="34" charset="-128"/>
      </a:defRPr>
    </a:lvl4pPr>
    <a:lvl5pPr marL="20574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34" charset="-128"/>
        <a:cs typeface="Arial Unicode MS" panose="020B0604020202020204" pitchFamily="34" charset="-128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34" charset="-128"/>
        <a:cs typeface="Arial Unicode MS" panose="020B0604020202020204" pitchFamily="34" charset="-128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34" charset="-128"/>
        <a:cs typeface="Arial Unicode MS" panose="020B0604020202020204" pitchFamily="34" charset="-128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34" charset="-128"/>
        <a:cs typeface="Arial Unicode MS" panose="020B0604020202020204" pitchFamily="34" charset="-128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34" charset="-128"/>
        <a:cs typeface="Arial Unicode MS" panose="020B0604020202020204" pitchFamily="34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173"/>
    <p:restoredTop sz="94701"/>
  </p:normalViewPr>
  <p:slideViewPr>
    <p:cSldViewPr>
      <p:cViewPr>
        <p:scale>
          <a:sx n="50" d="100"/>
          <a:sy n="50" d="100"/>
        </p:scale>
        <p:origin x="144" y="-1784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F9EA676-C340-A84F-98A1-D8903898CA07}" type="doc">
      <dgm:prSet loTypeId="urn:microsoft.com/office/officeart/2005/8/layout/hProcess10" loCatId="" qsTypeId="urn:microsoft.com/office/officeart/2005/8/quickstyle/3d3" qsCatId="3D" csTypeId="urn:microsoft.com/office/officeart/2005/8/colors/accent1_1" csCatId="accent1" phldr="1"/>
      <dgm:spPr/>
      <dgm:t>
        <a:bodyPr/>
        <a:lstStyle/>
        <a:p>
          <a:endParaRPr lang="es-MX"/>
        </a:p>
      </dgm:t>
    </dgm:pt>
    <dgm:pt modelId="{8CB40212-F78E-4A42-881E-E3F1B96A24D1}">
      <dgm:prSet phldrT="[Texto]"/>
      <dgm:spPr/>
      <dgm:t>
        <a:bodyPr/>
        <a:lstStyle/>
        <a:p>
          <a:r>
            <a:rPr lang="es-MX" dirty="0"/>
            <a:t>Implementación Stock synthesis</a:t>
          </a:r>
        </a:p>
        <a:p>
          <a:endParaRPr lang="es-MX" dirty="0"/>
        </a:p>
      </dgm:t>
    </dgm:pt>
    <dgm:pt modelId="{153CAF73-2F03-CE43-B239-0473F087FF34}" type="parTrans" cxnId="{1B2E1625-AE80-6541-B0DF-240F6A8ABED6}">
      <dgm:prSet/>
      <dgm:spPr/>
      <dgm:t>
        <a:bodyPr/>
        <a:lstStyle/>
        <a:p>
          <a:endParaRPr lang="es-MX"/>
        </a:p>
      </dgm:t>
    </dgm:pt>
    <dgm:pt modelId="{9FC97892-704A-FE4B-8403-5549A6CC221C}" type="sibTrans" cxnId="{1B2E1625-AE80-6541-B0DF-240F6A8ABED6}">
      <dgm:prSet/>
      <dgm:spPr/>
      <dgm:t>
        <a:bodyPr/>
        <a:lstStyle/>
        <a:p>
          <a:endParaRPr lang="es-MX"/>
        </a:p>
      </dgm:t>
    </dgm:pt>
    <dgm:pt modelId="{EAD0308D-76BE-544B-8DD7-3948757119A9}">
      <dgm:prSet phldrT="[Texto]"/>
      <dgm:spPr/>
      <dgm:t>
        <a:bodyPr/>
        <a:lstStyle/>
        <a:p>
          <a:r>
            <a:rPr lang="es-MX" dirty="0"/>
            <a:t>datos de entrada</a:t>
          </a:r>
        </a:p>
      </dgm:t>
    </dgm:pt>
    <dgm:pt modelId="{ABB2356D-EFC2-8040-9E79-4ADF9B98F0E9}" type="parTrans" cxnId="{5FC988C9-AEA2-454D-9726-1791F609C402}">
      <dgm:prSet/>
      <dgm:spPr/>
      <dgm:t>
        <a:bodyPr/>
        <a:lstStyle/>
        <a:p>
          <a:endParaRPr lang="es-MX"/>
        </a:p>
      </dgm:t>
    </dgm:pt>
    <dgm:pt modelId="{F729E4A3-E10E-0A47-882C-CDA7CA1E4695}" type="sibTrans" cxnId="{5FC988C9-AEA2-454D-9726-1791F609C402}">
      <dgm:prSet/>
      <dgm:spPr/>
      <dgm:t>
        <a:bodyPr/>
        <a:lstStyle/>
        <a:p>
          <a:endParaRPr lang="es-MX"/>
        </a:p>
      </dgm:t>
    </dgm:pt>
    <dgm:pt modelId="{7D460AF2-87EC-F441-A1EA-61E857816010}">
      <dgm:prSet phldrT="[Texto]"/>
      <dgm:spPr/>
      <dgm:t>
        <a:bodyPr/>
        <a:lstStyle/>
        <a:p>
          <a:r>
            <a:rPr lang="es-MX" dirty="0"/>
            <a:t>parámetros</a:t>
          </a:r>
        </a:p>
      </dgm:t>
    </dgm:pt>
    <dgm:pt modelId="{226F7A50-7507-794C-8E0E-CBF7FBB14BF2}" type="parTrans" cxnId="{99E01E0D-ACFD-414B-9B9D-5D05ADC570C1}">
      <dgm:prSet/>
      <dgm:spPr/>
      <dgm:t>
        <a:bodyPr/>
        <a:lstStyle/>
        <a:p>
          <a:endParaRPr lang="es-MX"/>
        </a:p>
      </dgm:t>
    </dgm:pt>
    <dgm:pt modelId="{521ACA77-F231-5340-9851-9C9522E25084}" type="sibTrans" cxnId="{99E01E0D-ACFD-414B-9B9D-5D05ADC570C1}">
      <dgm:prSet/>
      <dgm:spPr/>
      <dgm:t>
        <a:bodyPr/>
        <a:lstStyle/>
        <a:p>
          <a:endParaRPr lang="es-MX"/>
        </a:p>
      </dgm:t>
    </dgm:pt>
    <dgm:pt modelId="{E411133D-913D-534D-84E2-DCAB3186A9A4}">
      <dgm:prSet phldrT="[Texto]"/>
      <dgm:spPr/>
      <dgm:t>
        <a:bodyPr/>
        <a:lstStyle/>
        <a:p>
          <a:r>
            <a:rPr lang="es-MX" dirty="0"/>
            <a:t>Evaluar escenarios</a:t>
          </a:r>
        </a:p>
        <a:p>
          <a:r>
            <a:rPr lang="es-MX" dirty="0"/>
            <a:t>+ cambios en especificaciòn de datos y parámetros</a:t>
          </a:r>
        </a:p>
      </dgm:t>
    </dgm:pt>
    <dgm:pt modelId="{DD3D80D8-F347-684B-A62B-B33A0C63E4F4}" type="parTrans" cxnId="{4E8AFD60-DFEF-8049-9D44-AC60A7880B03}">
      <dgm:prSet/>
      <dgm:spPr/>
      <dgm:t>
        <a:bodyPr/>
        <a:lstStyle/>
        <a:p>
          <a:endParaRPr lang="es-MX"/>
        </a:p>
      </dgm:t>
    </dgm:pt>
    <dgm:pt modelId="{7EA9D773-B5BC-974A-98D8-8D81234714D5}" type="sibTrans" cxnId="{4E8AFD60-DFEF-8049-9D44-AC60A7880B03}">
      <dgm:prSet/>
      <dgm:spPr/>
      <dgm:t>
        <a:bodyPr/>
        <a:lstStyle/>
        <a:p>
          <a:endParaRPr lang="es-MX"/>
        </a:p>
      </dgm:t>
    </dgm:pt>
    <dgm:pt modelId="{3E26A71C-4A0E-9042-8DD1-BDDFBE5E56BC}">
      <dgm:prSet phldrT="[Texto]"/>
      <dgm:spPr/>
      <dgm:t>
        <a:bodyPr/>
        <a:lstStyle/>
        <a:p>
          <a:r>
            <a:rPr lang="es-MX" dirty="0"/>
            <a:t>Diagnóstico</a:t>
          </a:r>
        </a:p>
        <a:p>
          <a:endParaRPr lang="es-MX" dirty="0"/>
        </a:p>
      </dgm:t>
    </dgm:pt>
    <dgm:pt modelId="{D3F71C39-AA9A-9F42-AC03-8B1FDE2475EA}" type="parTrans" cxnId="{A0F28842-4CBB-B749-BB0F-7255385268A1}">
      <dgm:prSet/>
      <dgm:spPr/>
      <dgm:t>
        <a:bodyPr/>
        <a:lstStyle/>
        <a:p>
          <a:endParaRPr lang="es-MX"/>
        </a:p>
      </dgm:t>
    </dgm:pt>
    <dgm:pt modelId="{D74CCCDB-2DC1-7F45-836B-F9F84252BA65}" type="sibTrans" cxnId="{A0F28842-4CBB-B749-BB0F-7255385268A1}">
      <dgm:prSet/>
      <dgm:spPr/>
      <dgm:t>
        <a:bodyPr/>
        <a:lstStyle/>
        <a:p>
          <a:endParaRPr lang="es-MX"/>
        </a:p>
      </dgm:t>
    </dgm:pt>
    <dgm:pt modelId="{812870B1-A75D-1348-8F08-16FDDA12DEF8}">
      <dgm:prSet phldrT="[Texto]"/>
      <dgm:spPr/>
      <dgm:t>
        <a:bodyPr/>
        <a:lstStyle/>
        <a:p>
          <a:r>
            <a:rPr lang="es-MX" dirty="0"/>
            <a:t>Series de tiempo</a:t>
          </a:r>
        </a:p>
        <a:p>
          <a:r>
            <a:rPr lang="es-MX" dirty="0"/>
            <a:t>Comparación</a:t>
          </a:r>
        </a:p>
      </dgm:t>
    </dgm:pt>
    <dgm:pt modelId="{104FA128-0236-B04B-B26E-0C3E98868262}" type="parTrans" cxnId="{D5F74AC7-5523-414A-B972-6960B7C1B605}">
      <dgm:prSet/>
      <dgm:spPr/>
      <dgm:t>
        <a:bodyPr/>
        <a:lstStyle/>
        <a:p>
          <a:endParaRPr lang="es-MX"/>
        </a:p>
      </dgm:t>
    </dgm:pt>
    <dgm:pt modelId="{6970FFD3-2300-9141-BCF2-D8AF14F326E5}" type="sibTrans" cxnId="{D5F74AC7-5523-414A-B972-6960B7C1B605}">
      <dgm:prSet/>
      <dgm:spPr/>
      <dgm:t>
        <a:bodyPr/>
        <a:lstStyle/>
        <a:p>
          <a:endParaRPr lang="es-MX"/>
        </a:p>
      </dgm:t>
    </dgm:pt>
    <dgm:pt modelId="{9BA7CB35-AC3C-7C4E-BDE6-B21C79F4FC6E}">
      <dgm:prSet phldrT="[Texto]"/>
      <dgm:spPr/>
      <dgm:t>
        <a:bodyPr/>
        <a:lstStyle/>
        <a:p>
          <a:endParaRPr lang="es-MX" dirty="0"/>
        </a:p>
      </dgm:t>
    </dgm:pt>
    <dgm:pt modelId="{9FA4F374-FDFB-4E45-9995-14E44BB3751F}" type="parTrans" cxnId="{B0DB801F-B438-FC4B-A4D3-B064A7FABD15}">
      <dgm:prSet/>
      <dgm:spPr/>
      <dgm:t>
        <a:bodyPr/>
        <a:lstStyle/>
        <a:p>
          <a:endParaRPr lang="es-MX"/>
        </a:p>
      </dgm:t>
    </dgm:pt>
    <dgm:pt modelId="{8827683B-0ECA-2F4A-98E2-33BB126A75CA}" type="sibTrans" cxnId="{B0DB801F-B438-FC4B-A4D3-B064A7FABD15}">
      <dgm:prSet/>
      <dgm:spPr/>
      <dgm:t>
        <a:bodyPr/>
        <a:lstStyle/>
        <a:p>
          <a:endParaRPr lang="es-MX"/>
        </a:p>
      </dgm:t>
    </dgm:pt>
    <dgm:pt modelId="{1BF5B086-12A6-C449-9BFC-3E7B4BB602F0}">
      <dgm:prSet/>
      <dgm:spPr/>
      <dgm:t>
        <a:bodyPr/>
        <a:lstStyle/>
        <a:p>
          <a:endParaRPr lang="es-MX" dirty="0"/>
        </a:p>
      </dgm:t>
    </dgm:pt>
    <dgm:pt modelId="{3C74506D-081C-2641-B011-F8108CAC1D87}" type="parTrans" cxnId="{EF6CF9F3-A343-F847-A357-A77602B4919A}">
      <dgm:prSet/>
      <dgm:spPr/>
      <dgm:t>
        <a:bodyPr/>
        <a:lstStyle/>
        <a:p>
          <a:endParaRPr lang="es-MX"/>
        </a:p>
      </dgm:t>
    </dgm:pt>
    <dgm:pt modelId="{DD5B8BB1-1BF1-CF4C-993A-F8FD06B5F0BC}" type="sibTrans" cxnId="{EF6CF9F3-A343-F847-A357-A77602B4919A}">
      <dgm:prSet/>
      <dgm:spPr/>
      <dgm:t>
        <a:bodyPr/>
        <a:lstStyle/>
        <a:p>
          <a:endParaRPr lang="es-MX"/>
        </a:p>
      </dgm:t>
    </dgm:pt>
    <dgm:pt modelId="{18328346-16E7-544A-8ADE-0E510480A04D}">
      <dgm:prSet/>
      <dgm:spPr/>
      <dgm:t>
        <a:bodyPr/>
        <a:lstStyle/>
        <a:p>
          <a:r>
            <a:rPr lang="es-MX" dirty="0"/>
            <a:t>Bondad de ajuste</a:t>
          </a:r>
        </a:p>
      </dgm:t>
    </dgm:pt>
    <dgm:pt modelId="{57F482B5-8732-4D4D-94E7-CA8420B692C3}" type="parTrans" cxnId="{7004F042-A67F-6542-AFC1-A736AFBE6273}">
      <dgm:prSet/>
      <dgm:spPr/>
      <dgm:t>
        <a:bodyPr/>
        <a:lstStyle/>
        <a:p>
          <a:endParaRPr lang="es-MX"/>
        </a:p>
      </dgm:t>
    </dgm:pt>
    <dgm:pt modelId="{06F29B49-8C31-1D43-B20D-EAEF373A6B4F}" type="sibTrans" cxnId="{7004F042-A67F-6542-AFC1-A736AFBE6273}">
      <dgm:prSet/>
      <dgm:spPr/>
      <dgm:t>
        <a:bodyPr/>
        <a:lstStyle/>
        <a:p>
          <a:endParaRPr lang="es-MX"/>
        </a:p>
      </dgm:t>
    </dgm:pt>
    <dgm:pt modelId="{0F6171DB-2031-8C46-864E-C80DF74F8E6A}">
      <dgm:prSet/>
      <dgm:spPr/>
      <dgm:t>
        <a:bodyPr/>
        <a:lstStyle/>
        <a:p>
          <a:endParaRPr lang="es-MX" dirty="0"/>
        </a:p>
      </dgm:t>
    </dgm:pt>
    <dgm:pt modelId="{B326948F-21A0-DC4C-932D-4576DBFE5786}" type="parTrans" cxnId="{A356D495-D41A-3647-AE0E-40C689F95D35}">
      <dgm:prSet/>
      <dgm:spPr/>
      <dgm:t>
        <a:bodyPr/>
        <a:lstStyle/>
        <a:p>
          <a:endParaRPr lang="es-MX"/>
        </a:p>
      </dgm:t>
    </dgm:pt>
    <dgm:pt modelId="{1130FBA9-38DC-B440-9353-3E077FFE0EF8}" type="sibTrans" cxnId="{A356D495-D41A-3647-AE0E-40C689F95D35}">
      <dgm:prSet/>
      <dgm:spPr/>
      <dgm:t>
        <a:bodyPr/>
        <a:lstStyle/>
        <a:p>
          <a:endParaRPr lang="es-MX"/>
        </a:p>
      </dgm:t>
    </dgm:pt>
    <dgm:pt modelId="{B0930A29-55CE-E945-90F2-D66254E4A1B2}">
      <dgm:prSet/>
      <dgm:spPr/>
      <dgm:t>
        <a:bodyPr/>
        <a:lstStyle/>
        <a:p>
          <a:r>
            <a:rPr lang="es-MX" dirty="0"/>
            <a:t>Consistencia</a:t>
          </a:r>
        </a:p>
      </dgm:t>
    </dgm:pt>
    <dgm:pt modelId="{57F67644-DDF4-6F46-A940-96E54404E4A2}" type="parTrans" cxnId="{8DF0B972-60B8-3843-80D5-78DA1B3A3B6B}">
      <dgm:prSet/>
      <dgm:spPr/>
      <dgm:t>
        <a:bodyPr/>
        <a:lstStyle/>
        <a:p>
          <a:endParaRPr lang="es-MX"/>
        </a:p>
      </dgm:t>
    </dgm:pt>
    <dgm:pt modelId="{14B27510-FA17-5643-ADE7-4DF1CB4EA928}" type="sibTrans" cxnId="{8DF0B972-60B8-3843-80D5-78DA1B3A3B6B}">
      <dgm:prSet/>
      <dgm:spPr/>
      <dgm:t>
        <a:bodyPr/>
        <a:lstStyle/>
        <a:p>
          <a:endParaRPr lang="es-MX"/>
        </a:p>
      </dgm:t>
    </dgm:pt>
    <dgm:pt modelId="{1F524CDC-FB6E-1040-9980-6045E8D166EC}">
      <dgm:prSet/>
      <dgm:spPr/>
      <dgm:t>
        <a:bodyPr/>
        <a:lstStyle/>
        <a:p>
          <a:r>
            <a:rPr lang="es-MX" dirty="0"/>
            <a:t>Proyeccion </a:t>
          </a:r>
        </a:p>
      </dgm:t>
    </dgm:pt>
    <dgm:pt modelId="{09EB324A-F53F-B943-9595-553C997A748F}" type="parTrans" cxnId="{8E0D34EE-13DA-0E42-A811-5963454EF6A5}">
      <dgm:prSet/>
      <dgm:spPr/>
      <dgm:t>
        <a:bodyPr/>
        <a:lstStyle/>
        <a:p>
          <a:endParaRPr lang="es-MX"/>
        </a:p>
      </dgm:t>
    </dgm:pt>
    <dgm:pt modelId="{E2B40D03-02B1-2C4D-BE68-40949B71301F}" type="sibTrans" cxnId="{8E0D34EE-13DA-0E42-A811-5963454EF6A5}">
      <dgm:prSet/>
      <dgm:spPr/>
      <dgm:t>
        <a:bodyPr/>
        <a:lstStyle/>
        <a:p>
          <a:endParaRPr lang="es-MX"/>
        </a:p>
      </dgm:t>
    </dgm:pt>
    <dgm:pt modelId="{6C84908D-546F-2645-B4D3-38F444CDA0F5}">
      <dgm:prSet/>
      <dgm:spPr/>
      <dgm:t>
        <a:bodyPr/>
        <a:lstStyle/>
        <a:p>
          <a:endParaRPr lang="es-MX" dirty="0"/>
        </a:p>
      </dgm:t>
    </dgm:pt>
    <dgm:pt modelId="{46FF4BF4-1286-094C-AFA0-759AB1092303}" type="parTrans" cxnId="{5CABD9C0-CA25-2342-9132-D86A9030DE53}">
      <dgm:prSet/>
      <dgm:spPr/>
      <dgm:t>
        <a:bodyPr/>
        <a:lstStyle/>
        <a:p>
          <a:endParaRPr lang="es-MX"/>
        </a:p>
      </dgm:t>
    </dgm:pt>
    <dgm:pt modelId="{500F725D-67B6-8446-86CE-63E2141A3D10}" type="sibTrans" cxnId="{5CABD9C0-CA25-2342-9132-D86A9030DE53}">
      <dgm:prSet/>
      <dgm:spPr/>
      <dgm:t>
        <a:bodyPr/>
        <a:lstStyle/>
        <a:p>
          <a:endParaRPr lang="es-MX"/>
        </a:p>
      </dgm:t>
    </dgm:pt>
    <dgm:pt modelId="{7C0D2387-B5F4-544B-A8D3-2273B2531F00}" type="pres">
      <dgm:prSet presAssocID="{1F9EA676-C340-A84F-98A1-D8903898CA07}" presName="Name0" presStyleCnt="0">
        <dgm:presLayoutVars>
          <dgm:dir/>
          <dgm:resizeHandles val="exact"/>
        </dgm:presLayoutVars>
      </dgm:prSet>
      <dgm:spPr/>
    </dgm:pt>
    <dgm:pt modelId="{5765C2F5-F232-6243-B586-C08F9349E1E1}" type="pres">
      <dgm:prSet presAssocID="{8CB40212-F78E-4A42-881E-E3F1B96A24D1}" presName="composite" presStyleCnt="0"/>
      <dgm:spPr/>
    </dgm:pt>
    <dgm:pt modelId="{E16D8DF1-B8ED-284D-B509-E60EB88B80A8}" type="pres">
      <dgm:prSet presAssocID="{8CB40212-F78E-4A42-881E-E3F1B96A24D1}" presName="imagSh" presStyleLbl="bgImgPlace1" presStyleIdx="0" presStyleCnt="4"/>
      <dgm:spPr/>
    </dgm:pt>
    <dgm:pt modelId="{4CE1B229-64DB-554E-B2A2-22C3B87F28F2}" type="pres">
      <dgm:prSet presAssocID="{8CB40212-F78E-4A42-881E-E3F1B96A24D1}" presName="txNode" presStyleLbl="node1" presStyleIdx="0" presStyleCnt="4">
        <dgm:presLayoutVars>
          <dgm:bulletEnabled val="1"/>
        </dgm:presLayoutVars>
      </dgm:prSet>
      <dgm:spPr/>
    </dgm:pt>
    <dgm:pt modelId="{A33E6E5D-88FD-8642-9761-6E92701A80B1}" type="pres">
      <dgm:prSet presAssocID="{9FC97892-704A-FE4B-8403-5549A6CC221C}" presName="sibTrans" presStyleLbl="sibTrans2D1" presStyleIdx="0" presStyleCnt="3"/>
      <dgm:spPr/>
    </dgm:pt>
    <dgm:pt modelId="{4EF3429D-1E44-D342-9527-6B085647E24D}" type="pres">
      <dgm:prSet presAssocID="{9FC97892-704A-FE4B-8403-5549A6CC221C}" presName="connTx" presStyleLbl="sibTrans2D1" presStyleIdx="0" presStyleCnt="3"/>
      <dgm:spPr/>
    </dgm:pt>
    <dgm:pt modelId="{FCD6EB03-06B0-444A-BE19-4845F301ED28}" type="pres">
      <dgm:prSet presAssocID="{E411133D-913D-534D-84E2-DCAB3186A9A4}" presName="composite" presStyleCnt="0"/>
      <dgm:spPr/>
    </dgm:pt>
    <dgm:pt modelId="{06BD91DE-89E9-464A-A1C6-C9EF18107232}" type="pres">
      <dgm:prSet presAssocID="{E411133D-913D-534D-84E2-DCAB3186A9A4}" presName="imagSh" presStyleLbl="bgImgPlace1" presStyleIdx="1" presStyleCnt="4"/>
      <dgm:spPr/>
    </dgm:pt>
    <dgm:pt modelId="{4BF56456-8A37-9A47-B193-B16D093D971A}" type="pres">
      <dgm:prSet presAssocID="{E411133D-913D-534D-84E2-DCAB3186A9A4}" presName="txNode" presStyleLbl="node1" presStyleIdx="1" presStyleCnt="4">
        <dgm:presLayoutVars>
          <dgm:bulletEnabled val="1"/>
        </dgm:presLayoutVars>
      </dgm:prSet>
      <dgm:spPr/>
    </dgm:pt>
    <dgm:pt modelId="{BECFE2E6-D5CA-DE4C-A2A9-377AE309C068}" type="pres">
      <dgm:prSet presAssocID="{7EA9D773-B5BC-974A-98D8-8D81234714D5}" presName="sibTrans" presStyleLbl="sibTrans2D1" presStyleIdx="1" presStyleCnt="3"/>
      <dgm:spPr/>
    </dgm:pt>
    <dgm:pt modelId="{6AD269E3-D434-184F-B51E-AF683AA2EF8B}" type="pres">
      <dgm:prSet presAssocID="{7EA9D773-B5BC-974A-98D8-8D81234714D5}" presName="connTx" presStyleLbl="sibTrans2D1" presStyleIdx="1" presStyleCnt="3"/>
      <dgm:spPr/>
    </dgm:pt>
    <dgm:pt modelId="{C5592E45-3040-6743-9962-87FA4E73DB3C}" type="pres">
      <dgm:prSet presAssocID="{3E26A71C-4A0E-9042-8DD1-BDDFBE5E56BC}" presName="composite" presStyleCnt="0"/>
      <dgm:spPr/>
    </dgm:pt>
    <dgm:pt modelId="{9844601A-5077-FD47-9239-A472E9DF8D95}" type="pres">
      <dgm:prSet presAssocID="{3E26A71C-4A0E-9042-8DD1-BDDFBE5E56BC}" presName="imagSh" presStyleLbl="bgImgPlace1" presStyleIdx="2" presStyleCnt="4"/>
      <dgm:spPr/>
    </dgm:pt>
    <dgm:pt modelId="{69903AB8-68BF-0949-8097-962FCB472C6C}" type="pres">
      <dgm:prSet presAssocID="{3E26A71C-4A0E-9042-8DD1-BDDFBE5E56BC}" presName="txNode" presStyleLbl="node1" presStyleIdx="2" presStyleCnt="4">
        <dgm:presLayoutVars>
          <dgm:bulletEnabled val="1"/>
        </dgm:presLayoutVars>
      </dgm:prSet>
      <dgm:spPr/>
    </dgm:pt>
    <dgm:pt modelId="{9D38EDDD-846B-AA41-8DE5-A7C9BC2BD057}" type="pres">
      <dgm:prSet presAssocID="{D74CCCDB-2DC1-7F45-836B-F9F84252BA65}" presName="sibTrans" presStyleLbl="sibTrans2D1" presStyleIdx="2" presStyleCnt="3"/>
      <dgm:spPr/>
    </dgm:pt>
    <dgm:pt modelId="{03ED05CB-25DB-914A-949F-E6ACC813A68F}" type="pres">
      <dgm:prSet presAssocID="{D74CCCDB-2DC1-7F45-836B-F9F84252BA65}" presName="connTx" presStyleLbl="sibTrans2D1" presStyleIdx="2" presStyleCnt="3"/>
      <dgm:spPr/>
    </dgm:pt>
    <dgm:pt modelId="{ACCBF145-AE91-E641-8573-3F3977464CBA}" type="pres">
      <dgm:prSet presAssocID="{812870B1-A75D-1348-8F08-16FDDA12DEF8}" presName="composite" presStyleCnt="0"/>
      <dgm:spPr/>
    </dgm:pt>
    <dgm:pt modelId="{A5D809B3-8566-2F41-9E0D-79E622E2BAEA}" type="pres">
      <dgm:prSet presAssocID="{812870B1-A75D-1348-8F08-16FDDA12DEF8}" presName="imagSh" presStyleLbl="bgImgPlace1" presStyleIdx="3" presStyleCnt="4"/>
      <dgm:spPr/>
    </dgm:pt>
    <dgm:pt modelId="{E92249F6-5DBA-F545-93BD-58D37323D20E}" type="pres">
      <dgm:prSet presAssocID="{812870B1-A75D-1348-8F08-16FDDA12DEF8}" presName="txNode" presStyleLbl="node1" presStyleIdx="3" presStyleCnt="4">
        <dgm:presLayoutVars>
          <dgm:bulletEnabled val="1"/>
        </dgm:presLayoutVars>
      </dgm:prSet>
      <dgm:spPr/>
    </dgm:pt>
  </dgm:ptLst>
  <dgm:cxnLst>
    <dgm:cxn modelId="{6380E902-F1F5-D043-BF82-F42B059CCB4F}" type="presOf" srcId="{7D460AF2-87EC-F441-A1EA-61E857816010}" destId="{4CE1B229-64DB-554E-B2A2-22C3B87F28F2}" srcOrd="0" destOrd="2" presId="urn:microsoft.com/office/officeart/2005/8/layout/hProcess10"/>
    <dgm:cxn modelId="{99E01E0D-ACFD-414B-9B9D-5D05ADC570C1}" srcId="{8CB40212-F78E-4A42-881E-E3F1B96A24D1}" destId="{7D460AF2-87EC-F441-A1EA-61E857816010}" srcOrd="1" destOrd="0" parTransId="{226F7A50-7507-794C-8E0E-CBF7FBB14BF2}" sibTransId="{521ACA77-F231-5340-9851-9C9522E25084}"/>
    <dgm:cxn modelId="{B0DB801F-B438-FC4B-A4D3-B064A7FABD15}" srcId="{8CB40212-F78E-4A42-881E-E3F1B96A24D1}" destId="{9BA7CB35-AC3C-7C4E-BDE6-B21C79F4FC6E}" srcOrd="2" destOrd="0" parTransId="{9FA4F374-FDFB-4E45-9995-14E44BB3751F}" sibTransId="{8827683B-0ECA-2F4A-98E2-33BB126A75CA}"/>
    <dgm:cxn modelId="{1B2E1625-AE80-6541-B0DF-240F6A8ABED6}" srcId="{1F9EA676-C340-A84F-98A1-D8903898CA07}" destId="{8CB40212-F78E-4A42-881E-E3F1B96A24D1}" srcOrd="0" destOrd="0" parTransId="{153CAF73-2F03-CE43-B239-0473F087FF34}" sibTransId="{9FC97892-704A-FE4B-8403-5549A6CC221C}"/>
    <dgm:cxn modelId="{8D842536-AC34-7140-AA79-B1618EF5FFFC}" type="presOf" srcId="{812870B1-A75D-1348-8F08-16FDDA12DEF8}" destId="{E92249F6-5DBA-F545-93BD-58D37323D20E}" srcOrd="0" destOrd="0" presId="urn:microsoft.com/office/officeart/2005/8/layout/hProcess10"/>
    <dgm:cxn modelId="{13DC1A39-5C10-9A4F-93C6-04E95519CB55}" type="presOf" srcId="{18328346-16E7-544A-8ADE-0E510480A04D}" destId="{69903AB8-68BF-0949-8097-962FCB472C6C}" srcOrd="0" destOrd="2" presId="urn:microsoft.com/office/officeart/2005/8/layout/hProcess10"/>
    <dgm:cxn modelId="{A0F28842-4CBB-B749-BB0F-7255385268A1}" srcId="{1F9EA676-C340-A84F-98A1-D8903898CA07}" destId="{3E26A71C-4A0E-9042-8DD1-BDDFBE5E56BC}" srcOrd="2" destOrd="0" parTransId="{D3F71C39-AA9A-9F42-AC03-8B1FDE2475EA}" sibTransId="{D74CCCDB-2DC1-7F45-836B-F9F84252BA65}"/>
    <dgm:cxn modelId="{F455EF42-1E83-EA49-BF73-8EDDEEAA87B6}" type="presOf" srcId="{9BA7CB35-AC3C-7C4E-BDE6-B21C79F4FC6E}" destId="{4CE1B229-64DB-554E-B2A2-22C3B87F28F2}" srcOrd="0" destOrd="3" presId="urn:microsoft.com/office/officeart/2005/8/layout/hProcess10"/>
    <dgm:cxn modelId="{7004F042-A67F-6542-AFC1-A736AFBE6273}" srcId="{3E26A71C-4A0E-9042-8DD1-BDDFBE5E56BC}" destId="{18328346-16E7-544A-8ADE-0E510480A04D}" srcOrd="1" destOrd="0" parTransId="{57F482B5-8732-4D4D-94E7-CA8420B692C3}" sibTransId="{06F29B49-8C31-1D43-B20D-EAEF373A6B4F}"/>
    <dgm:cxn modelId="{1ADCBD4B-9839-E342-A8BE-914A5BE63934}" type="presOf" srcId="{D74CCCDB-2DC1-7F45-836B-F9F84252BA65}" destId="{03ED05CB-25DB-914A-949F-E6ACC813A68F}" srcOrd="1" destOrd="0" presId="urn:microsoft.com/office/officeart/2005/8/layout/hProcess10"/>
    <dgm:cxn modelId="{4E8AFD60-DFEF-8049-9D44-AC60A7880B03}" srcId="{1F9EA676-C340-A84F-98A1-D8903898CA07}" destId="{E411133D-913D-534D-84E2-DCAB3186A9A4}" srcOrd="1" destOrd="0" parTransId="{DD3D80D8-F347-684B-A62B-B33A0C63E4F4}" sibTransId="{7EA9D773-B5BC-974A-98D8-8D81234714D5}"/>
    <dgm:cxn modelId="{40A4266C-03B5-0D44-8186-6CA0B4D0AF51}" type="presOf" srcId="{7EA9D773-B5BC-974A-98D8-8D81234714D5}" destId="{6AD269E3-D434-184F-B51E-AF683AA2EF8B}" srcOrd="1" destOrd="0" presId="urn:microsoft.com/office/officeart/2005/8/layout/hProcess10"/>
    <dgm:cxn modelId="{D7294A6C-A952-5B49-9D3C-CB63D233E7B8}" type="presOf" srcId="{0F6171DB-2031-8C46-864E-C80DF74F8E6A}" destId="{69903AB8-68BF-0949-8097-962FCB472C6C}" srcOrd="0" destOrd="6" presId="urn:microsoft.com/office/officeart/2005/8/layout/hProcess10"/>
    <dgm:cxn modelId="{86733171-4949-CA44-A1A5-D52FA828D0C5}" type="presOf" srcId="{1F9EA676-C340-A84F-98A1-D8903898CA07}" destId="{7C0D2387-B5F4-544B-A8D3-2273B2531F00}" srcOrd="0" destOrd="0" presId="urn:microsoft.com/office/officeart/2005/8/layout/hProcess10"/>
    <dgm:cxn modelId="{065EDD71-2B97-B040-93B1-D5BD5DDB8CA6}" type="presOf" srcId="{8CB40212-F78E-4A42-881E-E3F1B96A24D1}" destId="{4CE1B229-64DB-554E-B2A2-22C3B87F28F2}" srcOrd="0" destOrd="0" presId="urn:microsoft.com/office/officeart/2005/8/layout/hProcess10"/>
    <dgm:cxn modelId="{8DF0B972-60B8-3843-80D5-78DA1B3A3B6B}" srcId="{3E26A71C-4A0E-9042-8DD1-BDDFBE5E56BC}" destId="{B0930A29-55CE-E945-90F2-D66254E4A1B2}" srcOrd="2" destOrd="0" parTransId="{57F67644-DDF4-6F46-A940-96E54404E4A2}" sibTransId="{14B27510-FA17-5643-ADE7-4DF1CB4EA928}"/>
    <dgm:cxn modelId="{CAFEF590-6C27-0748-BFCB-200ED79CC6BF}" type="presOf" srcId="{E411133D-913D-534D-84E2-DCAB3186A9A4}" destId="{4BF56456-8A37-9A47-B193-B16D093D971A}" srcOrd="0" destOrd="0" presId="urn:microsoft.com/office/officeart/2005/8/layout/hProcess10"/>
    <dgm:cxn modelId="{A356D495-D41A-3647-AE0E-40C689F95D35}" srcId="{3E26A71C-4A0E-9042-8DD1-BDDFBE5E56BC}" destId="{0F6171DB-2031-8C46-864E-C80DF74F8E6A}" srcOrd="5" destOrd="0" parTransId="{B326948F-21A0-DC4C-932D-4576DBFE5786}" sibTransId="{1130FBA9-38DC-B440-9353-3E077FFE0EF8}"/>
    <dgm:cxn modelId="{C09E109F-B8ED-BB4D-A844-11822BA8BDFE}" type="presOf" srcId="{EAD0308D-76BE-544B-8DD7-3948757119A9}" destId="{4CE1B229-64DB-554E-B2A2-22C3B87F28F2}" srcOrd="0" destOrd="1" presId="urn:microsoft.com/office/officeart/2005/8/layout/hProcess10"/>
    <dgm:cxn modelId="{5E0CB9A8-0D1E-7F47-88CD-77D82CDCFACC}" type="presOf" srcId="{1F524CDC-FB6E-1040-9980-6045E8D166EC}" destId="{69903AB8-68BF-0949-8097-962FCB472C6C}" srcOrd="0" destOrd="4" presId="urn:microsoft.com/office/officeart/2005/8/layout/hProcess10"/>
    <dgm:cxn modelId="{5284C7AD-FF96-3547-B553-19AA83772E6E}" type="presOf" srcId="{3E26A71C-4A0E-9042-8DD1-BDDFBE5E56BC}" destId="{69903AB8-68BF-0949-8097-962FCB472C6C}" srcOrd="0" destOrd="0" presId="urn:microsoft.com/office/officeart/2005/8/layout/hProcess10"/>
    <dgm:cxn modelId="{16CFCFAE-6C68-D84A-AB48-564B3DEDDD10}" type="presOf" srcId="{7EA9D773-B5BC-974A-98D8-8D81234714D5}" destId="{BECFE2E6-D5CA-DE4C-A2A9-377AE309C068}" srcOrd="0" destOrd="0" presId="urn:microsoft.com/office/officeart/2005/8/layout/hProcess10"/>
    <dgm:cxn modelId="{7D2AF7BA-23AD-9F4C-BDD5-D4FA66036A30}" type="presOf" srcId="{6C84908D-546F-2645-B4D3-38F444CDA0F5}" destId="{69903AB8-68BF-0949-8097-962FCB472C6C}" srcOrd="0" destOrd="5" presId="urn:microsoft.com/office/officeart/2005/8/layout/hProcess10"/>
    <dgm:cxn modelId="{5CABD9C0-CA25-2342-9132-D86A9030DE53}" srcId="{3E26A71C-4A0E-9042-8DD1-BDDFBE5E56BC}" destId="{6C84908D-546F-2645-B4D3-38F444CDA0F5}" srcOrd="4" destOrd="0" parTransId="{46FF4BF4-1286-094C-AFA0-759AB1092303}" sibTransId="{500F725D-67B6-8446-86CE-63E2141A3D10}"/>
    <dgm:cxn modelId="{D5F74AC7-5523-414A-B972-6960B7C1B605}" srcId="{1F9EA676-C340-A84F-98A1-D8903898CA07}" destId="{812870B1-A75D-1348-8F08-16FDDA12DEF8}" srcOrd="3" destOrd="0" parTransId="{104FA128-0236-B04B-B26E-0C3E98868262}" sibTransId="{6970FFD3-2300-9141-BCF2-D8AF14F326E5}"/>
    <dgm:cxn modelId="{C14E47C9-4689-A641-92B5-6FEECE233F29}" type="presOf" srcId="{D74CCCDB-2DC1-7F45-836B-F9F84252BA65}" destId="{9D38EDDD-846B-AA41-8DE5-A7C9BC2BD057}" srcOrd="0" destOrd="0" presId="urn:microsoft.com/office/officeart/2005/8/layout/hProcess10"/>
    <dgm:cxn modelId="{5FC988C9-AEA2-454D-9726-1791F609C402}" srcId="{8CB40212-F78E-4A42-881E-E3F1B96A24D1}" destId="{EAD0308D-76BE-544B-8DD7-3948757119A9}" srcOrd="0" destOrd="0" parTransId="{ABB2356D-EFC2-8040-9E79-4ADF9B98F0E9}" sibTransId="{F729E4A3-E10E-0A47-882C-CDA7CA1E4695}"/>
    <dgm:cxn modelId="{47610CDC-11D6-4C4F-B287-6CFBDBD9A252}" type="presOf" srcId="{1BF5B086-12A6-C449-9BFC-3E7B4BB602F0}" destId="{69903AB8-68BF-0949-8097-962FCB472C6C}" srcOrd="0" destOrd="1" presId="urn:microsoft.com/office/officeart/2005/8/layout/hProcess10"/>
    <dgm:cxn modelId="{D12971DC-5DC5-1E48-B3B0-461B988A1A01}" type="presOf" srcId="{9FC97892-704A-FE4B-8403-5549A6CC221C}" destId="{A33E6E5D-88FD-8642-9761-6E92701A80B1}" srcOrd="0" destOrd="0" presId="urn:microsoft.com/office/officeart/2005/8/layout/hProcess10"/>
    <dgm:cxn modelId="{D50053EA-3459-5348-99C5-2E74C11A3C2C}" type="presOf" srcId="{9FC97892-704A-FE4B-8403-5549A6CC221C}" destId="{4EF3429D-1E44-D342-9527-6B085647E24D}" srcOrd="1" destOrd="0" presId="urn:microsoft.com/office/officeart/2005/8/layout/hProcess10"/>
    <dgm:cxn modelId="{316247ED-9E8D-B54B-B657-25EBFDF1A501}" type="presOf" srcId="{B0930A29-55CE-E945-90F2-D66254E4A1B2}" destId="{69903AB8-68BF-0949-8097-962FCB472C6C}" srcOrd="0" destOrd="3" presId="urn:microsoft.com/office/officeart/2005/8/layout/hProcess10"/>
    <dgm:cxn modelId="{8E0D34EE-13DA-0E42-A811-5963454EF6A5}" srcId="{3E26A71C-4A0E-9042-8DD1-BDDFBE5E56BC}" destId="{1F524CDC-FB6E-1040-9980-6045E8D166EC}" srcOrd="3" destOrd="0" parTransId="{09EB324A-F53F-B943-9595-553C997A748F}" sibTransId="{E2B40D03-02B1-2C4D-BE68-40949B71301F}"/>
    <dgm:cxn modelId="{EF6CF9F3-A343-F847-A357-A77602B4919A}" srcId="{3E26A71C-4A0E-9042-8DD1-BDDFBE5E56BC}" destId="{1BF5B086-12A6-C449-9BFC-3E7B4BB602F0}" srcOrd="0" destOrd="0" parTransId="{3C74506D-081C-2641-B011-F8108CAC1D87}" sibTransId="{DD5B8BB1-1BF1-CF4C-993A-F8FD06B5F0BC}"/>
    <dgm:cxn modelId="{BF3E5E4D-E7A3-4643-9140-35A05CA092B7}" type="presParOf" srcId="{7C0D2387-B5F4-544B-A8D3-2273B2531F00}" destId="{5765C2F5-F232-6243-B586-C08F9349E1E1}" srcOrd="0" destOrd="0" presId="urn:microsoft.com/office/officeart/2005/8/layout/hProcess10"/>
    <dgm:cxn modelId="{52A2B9FE-6575-6C4C-9AA9-1E2C26B613EB}" type="presParOf" srcId="{5765C2F5-F232-6243-B586-C08F9349E1E1}" destId="{E16D8DF1-B8ED-284D-B509-E60EB88B80A8}" srcOrd="0" destOrd="0" presId="urn:microsoft.com/office/officeart/2005/8/layout/hProcess10"/>
    <dgm:cxn modelId="{AE2CD16B-3B76-AD42-811B-6FD9691A57CC}" type="presParOf" srcId="{5765C2F5-F232-6243-B586-C08F9349E1E1}" destId="{4CE1B229-64DB-554E-B2A2-22C3B87F28F2}" srcOrd="1" destOrd="0" presId="urn:microsoft.com/office/officeart/2005/8/layout/hProcess10"/>
    <dgm:cxn modelId="{03AD226F-4C51-394F-BA3E-A28FC0531AA0}" type="presParOf" srcId="{7C0D2387-B5F4-544B-A8D3-2273B2531F00}" destId="{A33E6E5D-88FD-8642-9761-6E92701A80B1}" srcOrd="1" destOrd="0" presId="urn:microsoft.com/office/officeart/2005/8/layout/hProcess10"/>
    <dgm:cxn modelId="{A9638827-D0CC-D245-BED7-08A1BA20B41C}" type="presParOf" srcId="{A33E6E5D-88FD-8642-9761-6E92701A80B1}" destId="{4EF3429D-1E44-D342-9527-6B085647E24D}" srcOrd="0" destOrd="0" presId="urn:microsoft.com/office/officeart/2005/8/layout/hProcess10"/>
    <dgm:cxn modelId="{958D6164-8BA6-4843-BED6-C3ED2BF67C9D}" type="presParOf" srcId="{7C0D2387-B5F4-544B-A8D3-2273B2531F00}" destId="{FCD6EB03-06B0-444A-BE19-4845F301ED28}" srcOrd="2" destOrd="0" presId="urn:microsoft.com/office/officeart/2005/8/layout/hProcess10"/>
    <dgm:cxn modelId="{CECD0373-C5C5-5547-A5E7-9B44397FCEE6}" type="presParOf" srcId="{FCD6EB03-06B0-444A-BE19-4845F301ED28}" destId="{06BD91DE-89E9-464A-A1C6-C9EF18107232}" srcOrd="0" destOrd="0" presId="urn:microsoft.com/office/officeart/2005/8/layout/hProcess10"/>
    <dgm:cxn modelId="{03619862-A8A7-E546-BE37-48817C05EA9F}" type="presParOf" srcId="{FCD6EB03-06B0-444A-BE19-4845F301ED28}" destId="{4BF56456-8A37-9A47-B193-B16D093D971A}" srcOrd="1" destOrd="0" presId="urn:microsoft.com/office/officeart/2005/8/layout/hProcess10"/>
    <dgm:cxn modelId="{AE6D6EA7-AA59-924D-9B1F-AD720458158F}" type="presParOf" srcId="{7C0D2387-B5F4-544B-A8D3-2273B2531F00}" destId="{BECFE2E6-D5CA-DE4C-A2A9-377AE309C068}" srcOrd="3" destOrd="0" presId="urn:microsoft.com/office/officeart/2005/8/layout/hProcess10"/>
    <dgm:cxn modelId="{1C5025DF-316B-0142-9293-0A999BCFF9D6}" type="presParOf" srcId="{BECFE2E6-D5CA-DE4C-A2A9-377AE309C068}" destId="{6AD269E3-D434-184F-B51E-AF683AA2EF8B}" srcOrd="0" destOrd="0" presId="urn:microsoft.com/office/officeart/2005/8/layout/hProcess10"/>
    <dgm:cxn modelId="{57CE44D9-522C-3840-BD65-25C4B0A0EF1F}" type="presParOf" srcId="{7C0D2387-B5F4-544B-A8D3-2273B2531F00}" destId="{C5592E45-3040-6743-9962-87FA4E73DB3C}" srcOrd="4" destOrd="0" presId="urn:microsoft.com/office/officeart/2005/8/layout/hProcess10"/>
    <dgm:cxn modelId="{493A2B67-5A5F-F646-8CE5-DE5424B6DEA1}" type="presParOf" srcId="{C5592E45-3040-6743-9962-87FA4E73DB3C}" destId="{9844601A-5077-FD47-9239-A472E9DF8D95}" srcOrd="0" destOrd="0" presId="urn:microsoft.com/office/officeart/2005/8/layout/hProcess10"/>
    <dgm:cxn modelId="{C64F3F7B-A62C-5B4D-AD6E-A32756A07722}" type="presParOf" srcId="{C5592E45-3040-6743-9962-87FA4E73DB3C}" destId="{69903AB8-68BF-0949-8097-962FCB472C6C}" srcOrd="1" destOrd="0" presId="urn:microsoft.com/office/officeart/2005/8/layout/hProcess10"/>
    <dgm:cxn modelId="{49FCD08E-A988-9347-8AC7-25FB8CA1D438}" type="presParOf" srcId="{7C0D2387-B5F4-544B-A8D3-2273B2531F00}" destId="{9D38EDDD-846B-AA41-8DE5-A7C9BC2BD057}" srcOrd="5" destOrd="0" presId="urn:microsoft.com/office/officeart/2005/8/layout/hProcess10"/>
    <dgm:cxn modelId="{546CDEFC-7DE1-114A-9F53-8BAA32759EFA}" type="presParOf" srcId="{9D38EDDD-846B-AA41-8DE5-A7C9BC2BD057}" destId="{03ED05CB-25DB-914A-949F-E6ACC813A68F}" srcOrd="0" destOrd="0" presId="urn:microsoft.com/office/officeart/2005/8/layout/hProcess10"/>
    <dgm:cxn modelId="{A522EC15-5DD6-034F-A14A-74F9013F89BC}" type="presParOf" srcId="{7C0D2387-B5F4-544B-A8D3-2273B2531F00}" destId="{ACCBF145-AE91-E641-8573-3F3977464CBA}" srcOrd="6" destOrd="0" presId="urn:microsoft.com/office/officeart/2005/8/layout/hProcess10"/>
    <dgm:cxn modelId="{20B2A7A5-4857-4E46-83D7-7AA3A74A0E81}" type="presParOf" srcId="{ACCBF145-AE91-E641-8573-3F3977464CBA}" destId="{A5D809B3-8566-2F41-9E0D-79E622E2BAEA}" srcOrd="0" destOrd="0" presId="urn:microsoft.com/office/officeart/2005/8/layout/hProcess10"/>
    <dgm:cxn modelId="{F0DA14DC-C3AD-3D4A-8A1A-C63D5D2D69DB}" type="presParOf" srcId="{ACCBF145-AE91-E641-8573-3F3977464CBA}" destId="{E92249F6-5DBA-F545-93BD-58D37323D20E}" srcOrd="1" destOrd="0" presId="urn:microsoft.com/office/officeart/2005/8/layout/hProcess10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6D8DF1-B8ED-284D-B509-E60EB88B80A8}">
      <dsp:nvSpPr>
        <dsp:cNvPr id="0" name=""/>
        <dsp:cNvSpPr/>
      </dsp:nvSpPr>
      <dsp:spPr>
        <a:xfrm>
          <a:off x="2665" y="3951256"/>
          <a:ext cx="3470710" cy="347071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4CE1B229-64DB-554E-B2A2-22C3B87F28F2}">
      <dsp:nvSpPr>
        <dsp:cNvPr id="0" name=""/>
        <dsp:cNvSpPr/>
      </dsp:nvSpPr>
      <dsp:spPr>
        <a:xfrm>
          <a:off x="567664" y="6033682"/>
          <a:ext cx="3470710" cy="347071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800" kern="1200" dirty="0"/>
            <a:t>Implementación Stock synthesis</a:t>
          </a:r>
        </a:p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28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2200" kern="1200" dirty="0"/>
            <a:t>datos de entrada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2200" kern="1200" dirty="0"/>
            <a:t>parámetros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s-MX" sz="2200" kern="1200" dirty="0"/>
        </a:p>
      </dsp:txBody>
      <dsp:txXfrm>
        <a:off x="669318" y="6135336"/>
        <a:ext cx="3267402" cy="3267402"/>
      </dsp:txXfrm>
    </dsp:sp>
    <dsp:sp modelId="{A33E6E5D-88FD-8642-9761-6E92701A80B1}">
      <dsp:nvSpPr>
        <dsp:cNvPr id="0" name=""/>
        <dsp:cNvSpPr/>
      </dsp:nvSpPr>
      <dsp:spPr>
        <a:xfrm>
          <a:off x="4141911" y="5269630"/>
          <a:ext cx="668535" cy="83396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2200" kern="1200"/>
        </a:p>
      </dsp:txBody>
      <dsp:txXfrm>
        <a:off x="4141911" y="5436423"/>
        <a:ext cx="467975" cy="500377"/>
      </dsp:txXfrm>
    </dsp:sp>
    <dsp:sp modelId="{06BD91DE-89E9-464A-A1C6-C9EF18107232}">
      <dsp:nvSpPr>
        <dsp:cNvPr id="0" name=""/>
        <dsp:cNvSpPr/>
      </dsp:nvSpPr>
      <dsp:spPr>
        <a:xfrm>
          <a:off x="5383477" y="3951256"/>
          <a:ext cx="3470710" cy="347071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4BF56456-8A37-9A47-B193-B16D093D971A}">
      <dsp:nvSpPr>
        <dsp:cNvPr id="0" name=""/>
        <dsp:cNvSpPr/>
      </dsp:nvSpPr>
      <dsp:spPr>
        <a:xfrm>
          <a:off x="5948476" y="6033682"/>
          <a:ext cx="3470710" cy="347071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800" kern="1200" dirty="0"/>
            <a:t>Evaluar escenarios</a:t>
          </a: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800" kern="1200" dirty="0"/>
            <a:t>+ cambios en especificaciòn de datos y parámetros</a:t>
          </a:r>
        </a:p>
      </dsp:txBody>
      <dsp:txXfrm>
        <a:off x="6050130" y="6135336"/>
        <a:ext cx="3267402" cy="3267402"/>
      </dsp:txXfrm>
    </dsp:sp>
    <dsp:sp modelId="{BECFE2E6-D5CA-DE4C-A2A9-377AE309C068}">
      <dsp:nvSpPr>
        <dsp:cNvPr id="0" name=""/>
        <dsp:cNvSpPr/>
      </dsp:nvSpPr>
      <dsp:spPr>
        <a:xfrm>
          <a:off x="9522722" y="5269630"/>
          <a:ext cx="668535" cy="83396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2200" kern="1200"/>
        </a:p>
      </dsp:txBody>
      <dsp:txXfrm>
        <a:off x="9522722" y="5436423"/>
        <a:ext cx="467975" cy="500377"/>
      </dsp:txXfrm>
    </dsp:sp>
    <dsp:sp modelId="{9844601A-5077-FD47-9239-A472E9DF8D95}">
      <dsp:nvSpPr>
        <dsp:cNvPr id="0" name=""/>
        <dsp:cNvSpPr/>
      </dsp:nvSpPr>
      <dsp:spPr>
        <a:xfrm>
          <a:off x="10764288" y="3951256"/>
          <a:ext cx="3470710" cy="347071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69903AB8-68BF-0949-8097-962FCB472C6C}">
      <dsp:nvSpPr>
        <dsp:cNvPr id="0" name=""/>
        <dsp:cNvSpPr/>
      </dsp:nvSpPr>
      <dsp:spPr>
        <a:xfrm>
          <a:off x="11329287" y="6033682"/>
          <a:ext cx="3470710" cy="347071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800" kern="1200" dirty="0"/>
            <a:t>Diagnóstico</a:t>
          </a:r>
        </a:p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28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s-MX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2200" kern="1200" dirty="0"/>
            <a:t>Bondad de ajuste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2200" kern="1200" dirty="0"/>
            <a:t>Consistencia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2200" kern="1200" dirty="0"/>
            <a:t>Proyeccion 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s-MX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s-MX" sz="2200" kern="1200" dirty="0"/>
        </a:p>
      </dsp:txBody>
      <dsp:txXfrm>
        <a:off x="11430941" y="6135336"/>
        <a:ext cx="3267402" cy="3267402"/>
      </dsp:txXfrm>
    </dsp:sp>
    <dsp:sp modelId="{9D38EDDD-846B-AA41-8DE5-A7C9BC2BD057}">
      <dsp:nvSpPr>
        <dsp:cNvPr id="0" name=""/>
        <dsp:cNvSpPr/>
      </dsp:nvSpPr>
      <dsp:spPr>
        <a:xfrm>
          <a:off x="14903534" y="5269630"/>
          <a:ext cx="668535" cy="83396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2200" kern="1200"/>
        </a:p>
      </dsp:txBody>
      <dsp:txXfrm>
        <a:off x="14903534" y="5436423"/>
        <a:ext cx="467975" cy="500377"/>
      </dsp:txXfrm>
    </dsp:sp>
    <dsp:sp modelId="{A5D809B3-8566-2F41-9E0D-79E622E2BAEA}">
      <dsp:nvSpPr>
        <dsp:cNvPr id="0" name=""/>
        <dsp:cNvSpPr/>
      </dsp:nvSpPr>
      <dsp:spPr>
        <a:xfrm>
          <a:off x="16145099" y="3951256"/>
          <a:ext cx="3470710" cy="347071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E92249F6-5DBA-F545-93BD-58D37323D20E}">
      <dsp:nvSpPr>
        <dsp:cNvPr id="0" name=""/>
        <dsp:cNvSpPr/>
      </dsp:nvSpPr>
      <dsp:spPr>
        <a:xfrm>
          <a:off x="16710099" y="6033682"/>
          <a:ext cx="3470710" cy="347071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800" kern="1200" dirty="0"/>
            <a:t>Series de tiempo</a:t>
          </a: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800" kern="1200" dirty="0"/>
            <a:t>Comparación</a:t>
          </a:r>
        </a:p>
      </dsp:txBody>
      <dsp:txXfrm>
        <a:off x="16811753" y="6135336"/>
        <a:ext cx="3267402" cy="32674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0">
  <dgm:title val=""/>
  <dgm:desc val=""/>
  <dgm:catLst>
    <dgm:cat type="process" pri="3000"/>
    <dgm:cat type="picture" pri="30000"/>
    <dgm:cat type="pictureconvert" pri="3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op="equ" fact="0.3333"/>
      <dgm:constr type="primFontSz" for="des" forName="txNode" op="equ" val="65"/>
      <dgm:constr type="primFontSz" for="des" forName="connTx" op="equ" val="55"/>
      <dgm:constr type="primFontSz" for="des" forName="connTx" refType="primFontSz" refFor="des" refForName="txNode" op="lte" fact="0.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imagSh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 refType="w" fact="0.14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if>
          <dgm:else name="Name7">
            <dgm:constrLst>
              <dgm:constr type="l" for="ch" forName="imagSh" refType="w" fact="0.14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else>
        </dgm:choose>
        <dgm:ruleLst/>
        <dgm:layoutNode name="imagSh" styleLbl="b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x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imagSh"/>
            <dgm:param type="dstNode" val="imagSh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35"/>
            <dgm:constr type="endPad" refType="connDist" fact="0.3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>
            <a:extLst>
              <a:ext uri="{FF2B5EF4-FFF2-40B4-BE49-F238E27FC236}">
                <a16:creationId xmlns:a16="http://schemas.microsoft.com/office/drawing/2014/main" id="{52EB6013-3CDC-4EF6-4BCB-9E803B2A21C8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3525" cy="400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050" name="Rectangle 2">
            <a:extLst>
              <a:ext uri="{FF2B5EF4-FFF2-40B4-BE49-F238E27FC236}">
                <a16:creationId xmlns:a16="http://schemas.microsoft.com/office/drawing/2014/main" id="{C9871D74-E5BD-80BC-75FC-5DECD0E0F80D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s-CL" altLang="es-CL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AF7FE691-64D8-64B4-D758-328EA525A668}"/>
              </a:ext>
            </a:extLst>
          </p:cNvPr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endParaRPr lang="es-ES" altLang="es-CL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76315E86-D41E-CCE5-3EB4-8BA66C0FD4D7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4278313" y="0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endParaRPr lang="es-ES" altLang="es-CL"/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24B114B0-8D0C-4993-E220-58BB3EF930E5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0" y="10156825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endParaRPr lang="es-ES" altLang="es-CL"/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C22451B9-B2A6-4332-3617-51DBAD9D535D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1DB4C4EB-E9AA-AA48-9F30-519BBFA0AB71}" type="slidenum">
              <a:rPr lang="es-ES" altLang="es-CL"/>
              <a:pPr/>
              <a:t>‹Nº›</a:t>
            </a:fld>
            <a:endParaRPr lang="es-ES" altLang="es-C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>
            <a:extLst>
              <a:ext uri="{FF2B5EF4-FFF2-40B4-BE49-F238E27FC236}">
                <a16:creationId xmlns:a16="http://schemas.microsoft.com/office/drawing/2014/main" id="{F6B76F03-D42A-8A92-6E12-7730159CA27D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40AE94D-2DBA-5147-A5B1-3B4D85F6E2BD}" type="slidenum">
              <a:rPr lang="es-ES" altLang="es-CL"/>
              <a:pPr/>
              <a:t>1</a:t>
            </a:fld>
            <a:endParaRPr lang="es-ES" altLang="es-CL"/>
          </a:p>
        </p:txBody>
      </p:sp>
      <p:sp>
        <p:nvSpPr>
          <p:cNvPr id="4097" name="Text Box 1">
            <a:extLst>
              <a:ext uri="{FF2B5EF4-FFF2-40B4-BE49-F238E27FC236}">
                <a16:creationId xmlns:a16="http://schemas.microsoft.com/office/drawing/2014/main" id="{54855F12-61C0-538F-5A77-AB40460D157A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362200" y="812800"/>
            <a:ext cx="2833688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098" name="Text Box 2">
            <a:extLst>
              <a:ext uri="{FF2B5EF4-FFF2-40B4-BE49-F238E27FC236}">
                <a16:creationId xmlns:a16="http://schemas.microsoft.com/office/drawing/2014/main" id="{C94161D9-52DC-4896-AA8D-D224447D0527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215900" indent="-214313" eaLnBrk="1"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s-ES" altLang="es-CL" sz="2000" dirty="0"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5ADD77-FBB0-423B-6C01-696A9B8F7F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84600" y="7005638"/>
            <a:ext cx="22706013" cy="14901862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FD45484-407F-DF0E-79D8-9ECAB0D6AD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84600" y="22482175"/>
            <a:ext cx="22706013" cy="10334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FE8A0AD-2CFD-D166-7974-7060A674659F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48B7E166-0830-164B-BDC2-E7585DE20FCE}" type="slidenum">
              <a:rPr lang="es-ES" altLang="es-CL"/>
              <a:pPr/>
              <a:t>‹Nº›</a:t>
            </a:fld>
            <a:endParaRPr lang="es-ES" altLang="es-CL"/>
          </a:p>
        </p:txBody>
      </p:sp>
    </p:spTree>
    <p:extLst>
      <p:ext uri="{BB962C8B-B14F-4D97-AF65-F5344CB8AC3E}">
        <p14:creationId xmlns:p14="http://schemas.microsoft.com/office/powerpoint/2010/main" val="1232677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485272-1D90-6B5B-EEC1-82AC9F95C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EC6B5A3-46DC-083A-A3F9-D543CEEE77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5DD091A-0519-0E33-2B12-584895177DAD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9AD5C1D8-E822-B24E-9FF2-DC93FDF19A0D}" type="slidenum">
              <a:rPr lang="es-ES" altLang="es-CL"/>
              <a:pPr/>
              <a:t>‹Nº›</a:t>
            </a:fld>
            <a:endParaRPr lang="es-ES" altLang="es-CL"/>
          </a:p>
        </p:txBody>
      </p:sp>
    </p:spTree>
    <p:extLst>
      <p:ext uri="{BB962C8B-B14F-4D97-AF65-F5344CB8AC3E}">
        <p14:creationId xmlns:p14="http://schemas.microsoft.com/office/powerpoint/2010/main" val="2858111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82B94CF-6878-6777-C65F-6CB8CD88E3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21740813" y="2130425"/>
            <a:ext cx="7018337" cy="3613308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5BBE544-7A0F-27B1-49C7-9D1AE4A3D7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5800" y="2130425"/>
            <a:ext cx="20902613" cy="3613308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7E784AC-3809-2E38-9F29-A5ED5AA007FB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36BBFAEB-2840-3145-8DE0-1CE5C60D1125}" type="slidenum">
              <a:rPr lang="es-ES" altLang="es-CL"/>
              <a:pPr/>
              <a:t>‹Nº›</a:t>
            </a:fld>
            <a:endParaRPr lang="es-ES" altLang="es-CL"/>
          </a:p>
        </p:txBody>
      </p:sp>
    </p:spTree>
    <p:extLst>
      <p:ext uri="{BB962C8B-B14F-4D97-AF65-F5344CB8AC3E}">
        <p14:creationId xmlns:p14="http://schemas.microsoft.com/office/powerpoint/2010/main" val="11824584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1850F6-C18F-B90C-67E9-94D139394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130425"/>
            <a:ext cx="7770813" cy="1468438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C127D272-EC3B-3CA8-580B-EF3F3CD17B35}"/>
              </a:ext>
            </a:extLst>
          </p:cNvPr>
          <p:cNvSpPr>
            <a:spLocks noGrp="1"/>
          </p:cNvSpPr>
          <p:nvPr>
            <p:ph type="sldNum" idx="10"/>
          </p:nvPr>
        </p:nvSpPr>
        <p:spPr>
          <a:xfrm>
            <a:off x="21707475" y="38993763"/>
            <a:ext cx="7043738" cy="2941637"/>
          </a:xfrm>
        </p:spPr>
        <p:txBody>
          <a:bodyPr/>
          <a:lstStyle>
            <a:lvl1pPr>
              <a:defRPr/>
            </a:lvl1pPr>
          </a:lstStyle>
          <a:p>
            <a:fld id="{D2ECCF94-654E-CA46-AB2F-D01722FAEF49}" type="slidenum">
              <a:rPr lang="es-ES" altLang="es-CL"/>
              <a:pPr/>
              <a:t>‹Nº›</a:t>
            </a:fld>
            <a:endParaRPr lang="es-ES" altLang="es-CL"/>
          </a:p>
        </p:txBody>
      </p:sp>
    </p:spTree>
    <p:extLst>
      <p:ext uri="{BB962C8B-B14F-4D97-AF65-F5344CB8AC3E}">
        <p14:creationId xmlns:p14="http://schemas.microsoft.com/office/powerpoint/2010/main" val="3583982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74B912-F8B6-AD4C-00B6-EFE17F6D6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C79AB2F-7F07-D25B-A1BC-91A3AE2B2E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CA167AB-DC23-B5DC-5BA3-DDBF92238E93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3887E5AB-9A8A-414D-A9CC-C2A52B5362DF}" type="slidenum">
              <a:rPr lang="es-ES" altLang="es-CL"/>
              <a:pPr/>
              <a:t>‹Nº›</a:t>
            </a:fld>
            <a:endParaRPr lang="es-ES" altLang="es-CL"/>
          </a:p>
        </p:txBody>
      </p:sp>
    </p:spTree>
    <p:extLst>
      <p:ext uri="{BB962C8B-B14F-4D97-AF65-F5344CB8AC3E}">
        <p14:creationId xmlns:p14="http://schemas.microsoft.com/office/powerpoint/2010/main" val="3267091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E44CA8-1095-1F58-DBF9-779394622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5338" y="10671175"/>
            <a:ext cx="26112787" cy="1780540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329D7B0-937B-FD85-4DB3-E2B0B28882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65338" y="28644850"/>
            <a:ext cx="26112787" cy="9363075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0E5560A-D9E6-1050-1736-47D688096403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1214690E-CABD-624D-9CFF-9E797A5B7797}" type="slidenum">
              <a:rPr lang="es-ES" altLang="es-CL"/>
              <a:pPr/>
              <a:t>‹Nº›</a:t>
            </a:fld>
            <a:endParaRPr lang="es-ES" altLang="es-CL"/>
          </a:p>
        </p:txBody>
      </p:sp>
    </p:spTree>
    <p:extLst>
      <p:ext uri="{BB962C8B-B14F-4D97-AF65-F5344CB8AC3E}">
        <p14:creationId xmlns:p14="http://schemas.microsoft.com/office/powerpoint/2010/main" val="2742889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EEC068-DD57-AC7F-9A81-7C423C1F9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3F16222-39D8-D330-261A-95EB31FD5A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12888" y="10015538"/>
            <a:ext cx="13546137" cy="28247975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32A34DC-CF4B-E13D-BB9C-EA2BB1FE8B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211425" y="10015538"/>
            <a:ext cx="13547725" cy="28247975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BDAD0CC-B92F-CDCC-785A-99789EA564BF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BFAFD9BA-96CE-7E45-B526-B20C62B47A21}" type="slidenum">
              <a:rPr lang="es-ES" altLang="es-CL"/>
              <a:pPr/>
              <a:t>‹Nº›</a:t>
            </a:fld>
            <a:endParaRPr lang="es-ES" altLang="es-CL"/>
          </a:p>
        </p:txBody>
      </p:sp>
    </p:spTree>
    <p:extLst>
      <p:ext uri="{BB962C8B-B14F-4D97-AF65-F5344CB8AC3E}">
        <p14:creationId xmlns:p14="http://schemas.microsoft.com/office/powerpoint/2010/main" val="334822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4EC21C-03EB-250A-2759-0BA9F72B0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5975" y="2279650"/>
            <a:ext cx="26111200" cy="82724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A451ECA-1AB4-5D6D-E1C7-D17F35E6F3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85975" y="10493375"/>
            <a:ext cx="12807950" cy="514191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F7083F4-330F-97F2-B501-50A6175C28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085975" y="15635288"/>
            <a:ext cx="12807950" cy="22996525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A4262D1-7B43-BD32-57EB-07C17494F1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5327313" y="10493375"/>
            <a:ext cx="12869862" cy="514191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F5B9AA5-D9F7-81A0-5770-D79312CD4D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5327313" y="15635288"/>
            <a:ext cx="12869862" cy="22996525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5C1D1C2-1D74-1165-2EA4-25B183FB356D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68121C1B-26AC-5F4E-9ABC-275EBB0CD031}" type="slidenum">
              <a:rPr lang="es-ES" altLang="es-CL"/>
              <a:pPr/>
              <a:t>‹Nº›</a:t>
            </a:fld>
            <a:endParaRPr lang="es-ES" altLang="es-CL"/>
          </a:p>
        </p:txBody>
      </p:sp>
    </p:spTree>
    <p:extLst>
      <p:ext uri="{BB962C8B-B14F-4D97-AF65-F5344CB8AC3E}">
        <p14:creationId xmlns:p14="http://schemas.microsoft.com/office/powerpoint/2010/main" val="2187288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28132A-D0A0-9A21-8B54-1BD1DDF91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87292481-D0F9-4D34-3DF5-2F9C1CC0FE33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445B68DE-A93B-B84D-A9ED-8D61C15DF956}" type="slidenum">
              <a:rPr lang="es-ES" altLang="es-CL"/>
              <a:pPr/>
              <a:t>‹Nº›</a:t>
            </a:fld>
            <a:endParaRPr lang="es-ES" altLang="es-CL"/>
          </a:p>
        </p:txBody>
      </p:sp>
    </p:spTree>
    <p:extLst>
      <p:ext uri="{BB962C8B-B14F-4D97-AF65-F5344CB8AC3E}">
        <p14:creationId xmlns:p14="http://schemas.microsoft.com/office/powerpoint/2010/main" val="4111167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A852848F-3A58-B812-18F0-B8164DC41E0F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D11D6533-121F-EC4D-90E5-0A7D352B87A8}" type="slidenum">
              <a:rPr lang="es-ES" altLang="es-CL"/>
              <a:pPr/>
              <a:t>‹Nº›</a:t>
            </a:fld>
            <a:endParaRPr lang="es-ES" altLang="es-CL"/>
          </a:p>
        </p:txBody>
      </p:sp>
    </p:spTree>
    <p:extLst>
      <p:ext uri="{BB962C8B-B14F-4D97-AF65-F5344CB8AC3E}">
        <p14:creationId xmlns:p14="http://schemas.microsoft.com/office/powerpoint/2010/main" val="2467121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A9E0F9-CEBE-7FFB-04D0-FC904179A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5975" y="2854325"/>
            <a:ext cx="9764713" cy="998696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1BA2845-351D-ED99-6BF7-7A92DE35DA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71450" y="6162675"/>
            <a:ext cx="15325725" cy="3041808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B3B459E-7CFA-74C4-2F6F-7343E480FF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085975" y="12841288"/>
            <a:ext cx="9764713" cy="2379027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BADA4DC-AE86-A7E6-3F96-05918C23C09D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295023E7-13B4-4544-ABB8-584AFC034D35}" type="slidenum">
              <a:rPr lang="es-ES" altLang="es-CL"/>
              <a:pPr/>
              <a:t>‹Nº›</a:t>
            </a:fld>
            <a:endParaRPr lang="es-ES" altLang="es-CL"/>
          </a:p>
        </p:txBody>
      </p:sp>
    </p:spTree>
    <p:extLst>
      <p:ext uri="{BB962C8B-B14F-4D97-AF65-F5344CB8AC3E}">
        <p14:creationId xmlns:p14="http://schemas.microsoft.com/office/powerpoint/2010/main" val="3772234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82D959-F5F5-D607-F186-8BF9A6CF0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5975" y="2854325"/>
            <a:ext cx="9764713" cy="998696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A00D9F9-8660-826F-B17B-55A1E9E30A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12871450" y="6162675"/>
            <a:ext cx="15325725" cy="3041808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1AA5721-31BA-84D6-718D-2BF2547B95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085975" y="12841288"/>
            <a:ext cx="9764713" cy="2379027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234ECC7-1AB7-9444-A09A-20DD1D469E94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89B4C8B7-5CAD-EA4D-BD63-47FBE21168FC}" type="slidenum">
              <a:rPr lang="es-ES" altLang="es-CL"/>
              <a:pPr/>
              <a:t>‹Nº›</a:t>
            </a:fld>
            <a:endParaRPr lang="es-ES" altLang="es-CL"/>
          </a:p>
        </p:txBody>
      </p:sp>
    </p:spTree>
    <p:extLst>
      <p:ext uri="{BB962C8B-B14F-4D97-AF65-F5344CB8AC3E}">
        <p14:creationId xmlns:p14="http://schemas.microsoft.com/office/powerpoint/2010/main" val="3818844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>
            <a:extLst>
              <a:ext uri="{FF2B5EF4-FFF2-40B4-BE49-F238E27FC236}">
                <a16:creationId xmlns:a16="http://schemas.microsoft.com/office/drawing/2014/main" id="{C82175DF-5F23-EB61-5B5B-A8E41F37FE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130425"/>
            <a:ext cx="7770813" cy="1468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s-CL"/>
              <a:t>Pulse para editar el formato del texto de título</a:t>
            </a:r>
          </a:p>
        </p:txBody>
      </p:sp>
      <p:sp>
        <p:nvSpPr>
          <p:cNvPr id="1026" name="Text Box 2">
            <a:extLst>
              <a:ext uri="{FF2B5EF4-FFF2-40B4-BE49-F238E27FC236}">
                <a16:creationId xmlns:a16="http://schemas.microsoft.com/office/drawing/2014/main" id="{22333D0E-F607-F5DE-F4B1-6358BA4945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14475" y="38993763"/>
            <a:ext cx="7045325" cy="2943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L"/>
          </a:p>
        </p:txBody>
      </p:sp>
      <p:sp>
        <p:nvSpPr>
          <p:cNvPr id="1027" name="Text Box 3">
            <a:extLst>
              <a:ext uri="{FF2B5EF4-FFF2-40B4-BE49-F238E27FC236}">
                <a16:creationId xmlns:a16="http://schemas.microsoft.com/office/drawing/2014/main" id="{F129BE78-1586-695A-B8AE-F9C9BB1B25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53675" y="38993763"/>
            <a:ext cx="9588500" cy="2943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L"/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18000E3C-D2FB-587E-AB19-E4516FBBF8BC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21707475" y="38993763"/>
            <a:ext cx="7043738" cy="2941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1400">
                <a:solidFill>
                  <a:srgbClr val="000000"/>
                </a:solidFill>
                <a:cs typeface="+mn-cs"/>
              </a:defRPr>
            </a:lvl1pPr>
          </a:lstStyle>
          <a:p>
            <a:fld id="{2E80F7B4-F98C-BF41-9916-28F603D7B3D1}" type="slidenum">
              <a:rPr lang="es-ES" altLang="es-CL"/>
              <a:pPr/>
              <a:t>‹Nº›</a:t>
            </a:fld>
            <a:endParaRPr lang="es-ES" altLang="es-CL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1392F22-C739-A155-7A58-B21C234C68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512888" y="10015538"/>
            <a:ext cx="27246262" cy="2824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2347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s-CL"/>
              <a:t>Pulse para editar los formatos del texto del esquema</a:t>
            </a:r>
          </a:p>
          <a:p>
            <a:pPr lvl="1"/>
            <a:r>
              <a:rPr lang="en-GB" altLang="es-CL"/>
              <a:t>Segundo nivel del esquema</a:t>
            </a:r>
          </a:p>
          <a:p>
            <a:pPr lvl="2"/>
            <a:r>
              <a:rPr lang="en-GB" altLang="es-CL"/>
              <a:t>Tercer nivel del esquema</a:t>
            </a:r>
          </a:p>
          <a:p>
            <a:pPr lvl="3"/>
            <a:r>
              <a:rPr lang="en-GB" altLang="es-CL"/>
              <a:t>Cuarto nivel del esquema</a:t>
            </a:r>
          </a:p>
          <a:p>
            <a:pPr lvl="4"/>
            <a:r>
              <a:rPr lang="en-GB" altLang="es-CL"/>
              <a:t>Quinto nivel del esquema</a:t>
            </a:r>
          </a:p>
          <a:p>
            <a:pPr lvl="4"/>
            <a:r>
              <a:rPr lang="en-GB" altLang="es-CL"/>
              <a:t>Sexto nivel del esquema</a:t>
            </a:r>
          </a:p>
          <a:p>
            <a:pPr lvl="4"/>
            <a:r>
              <a:rPr lang="en-GB" altLang="es-CL"/>
              <a:t>Séptimo nivel del esquema</a:t>
            </a:r>
          </a:p>
          <a:p>
            <a:pPr lvl="4"/>
            <a:r>
              <a:rPr lang="en-GB" altLang="es-CL"/>
              <a:t>Octavo nivel del esquema</a:t>
            </a:r>
          </a:p>
          <a:p>
            <a:pPr lvl="4"/>
            <a:r>
              <a:rPr lang="en-GB" altLang="es-CL"/>
              <a:t>Noveno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l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2pPr>
      <a:lvl3pPr marL="1143000" indent="-228600" algn="l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3pPr>
      <a:lvl4pPr marL="1600200" indent="-228600" algn="l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4pPr>
      <a:lvl5pPr marL="2057400" indent="-228600" algn="l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2514600" indent="-228600" algn="l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2971800" indent="-228600" algn="l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3429000" indent="-228600" algn="l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3886200" indent="-228600" algn="l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defTabSz="449263" rtl="0" fontAlgn="base" hangingPunct="0">
        <a:lnSpc>
          <a:spcPct val="93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fontAlgn="base" hangingPunct="0">
        <a:lnSpc>
          <a:spcPct val="93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fontAlgn="base" hangingPunct="0">
        <a:lnSpc>
          <a:spcPct val="93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fontAlgn="base" hangingPunct="0">
        <a:lnSpc>
          <a:spcPct val="93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.xml"/><Relationship Id="rId3" Type="http://schemas.openxmlformats.org/officeDocument/2006/relationships/image" Target="../media/image1.jpeg"/><Relationship Id="rId7" Type="http://schemas.openxmlformats.org/officeDocument/2006/relationships/diagramData" Target="../diagrams/data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11" Type="http://schemas.microsoft.com/office/2007/relationships/diagramDrawing" Target="../diagrams/drawing1.xml"/><Relationship Id="rId5" Type="http://schemas.openxmlformats.org/officeDocument/2006/relationships/image" Target="../media/image3.jpeg"/><Relationship Id="rId10" Type="http://schemas.openxmlformats.org/officeDocument/2006/relationships/diagramColors" Target="../diagrams/colors1.xml"/><Relationship Id="rId4" Type="http://schemas.openxmlformats.org/officeDocument/2006/relationships/image" Target="../media/image2.jpeg"/><Relationship Id="rId9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3" name="Picture 1">
            <a:extLst>
              <a:ext uri="{FF2B5EF4-FFF2-40B4-BE49-F238E27FC236}">
                <a16:creationId xmlns:a16="http://schemas.microsoft.com/office/drawing/2014/main" id="{D836E8E2-3932-04F9-78BF-F3AEE63D7E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1072422"/>
            <a:ext cx="30275213" cy="42802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4" name="Rectangle 2">
            <a:extLst>
              <a:ext uri="{FF2B5EF4-FFF2-40B4-BE49-F238E27FC236}">
                <a16:creationId xmlns:a16="http://schemas.microsoft.com/office/drawing/2014/main" id="{E431516A-3AAB-0122-B84E-E41BFA78C2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20205" y="3473304"/>
            <a:ext cx="19780522" cy="7704866"/>
          </a:xfrm>
          <a:ln/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  <a:tab pos="17373600" algn="l"/>
                <a:tab pos="18097500" algn="l"/>
                <a:tab pos="18821400" algn="l"/>
                <a:tab pos="19545300" algn="l"/>
                <a:tab pos="20269200" algn="l"/>
                <a:tab pos="20993100" algn="l"/>
                <a:tab pos="21717000" algn="l"/>
                <a:tab pos="22440900" algn="l"/>
                <a:tab pos="23164800" algn="l"/>
              </a:tabLst>
            </a:pPr>
            <a:r>
              <a:rPr lang="es-ES" altLang="es-CL" sz="8000" b="1" dirty="0"/>
              <a:t>Implementación y diagnóstico de un modelo integrado de evaluación de stock utilizando Stock </a:t>
            </a:r>
            <a:r>
              <a:rPr lang="es-ES" altLang="es-CL" sz="8000" b="1" dirty="0" err="1"/>
              <a:t>Synthesis</a:t>
            </a:r>
            <a:br>
              <a:rPr lang="es-ES" altLang="es-CL" sz="8000" b="1" dirty="0"/>
            </a:br>
            <a:br>
              <a:rPr lang="es-ES" altLang="es-CL" sz="8000" b="1" dirty="0"/>
            </a:br>
            <a:r>
              <a:rPr lang="es-ES" altLang="es-CL" sz="8000" b="1" dirty="0"/>
              <a:t>Estudio de caso de boquerón del golfo de Cádiz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A58D1488-4F90-A609-E228-C968E83D2E53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895375" y="11178171"/>
            <a:ext cx="27779735" cy="172362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marL="0" indent="7938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  <a:tab pos="17373600" algn="l"/>
                <a:tab pos="18097500" algn="l"/>
                <a:tab pos="18821400" algn="l"/>
                <a:tab pos="19545300" algn="l"/>
                <a:tab pos="20269200" algn="l"/>
                <a:tab pos="20993100" algn="l"/>
                <a:tab pos="21717000" algn="l"/>
                <a:tab pos="22440900" algn="l"/>
                <a:tab pos="23164800" algn="l"/>
              </a:tabLst>
            </a:pPr>
            <a:r>
              <a:rPr lang="es-ES" altLang="es-CL" sz="4800" i="1"/>
              <a:t>Autores: María </a:t>
            </a:r>
            <a:r>
              <a:rPr lang="es-ES" altLang="es-CL" sz="4800" i="1" dirty="0"/>
              <a:t>José Zúñiga, Fernando Ramos, Alfonso Pérez-Rodríguez, Margarita M. Rincón Hidalgo</a:t>
            </a:r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D99EA52B-D28F-E6AE-38EF-4147B22F20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1011" y="13853504"/>
            <a:ext cx="13600571" cy="712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r>
              <a:rPr lang="es-ES" altLang="es-CL" sz="4400" dirty="0">
                <a:cs typeface="Arial" panose="020B0604020202020204" pitchFamily="34" charset="0"/>
              </a:rPr>
              <a:t>Instituto Español de Oceanografía (IEO -CSIC)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5C356E26-2A05-1AF0-56D5-D402FBEB8A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77360" y="39585363"/>
            <a:ext cx="12429520" cy="2155744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B3CF7C1E-4E2F-5ED5-A6D3-9845E62CFA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974702" y="2535785"/>
            <a:ext cx="2560775" cy="2644695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FB5546E0-DD71-5028-9E4C-9C763932299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825238" y="39948429"/>
            <a:ext cx="4852122" cy="1662615"/>
          </a:xfrm>
          <a:prstGeom prst="rect">
            <a:avLst/>
          </a:prstGeom>
        </p:spPr>
      </p:pic>
      <p:graphicFrame>
        <p:nvGraphicFramePr>
          <p:cNvPr id="9" name="Diagrama 8">
            <a:extLst>
              <a:ext uri="{FF2B5EF4-FFF2-40B4-BE49-F238E27FC236}">
                <a16:creationId xmlns:a16="http://schemas.microsoft.com/office/drawing/2014/main" id="{9292BAA1-8557-1367-D80D-EEFD80E23C2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23410286"/>
              </p:ext>
            </p:extLst>
          </p:nvPr>
        </p:nvGraphicFramePr>
        <p:xfrm>
          <a:off x="5045869" y="14674056"/>
          <a:ext cx="20183475" cy="134556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ema de Offic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s-CL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  <a:ea typeface="Arial Unicode MS" panose="020B0604020202020204" pitchFamily="34" charset="-128"/>
            <a:cs typeface="Arial Unicode MS" panose="020B0604020202020204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s-CL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  <a:ea typeface="Arial Unicode MS" panose="020B0604020202020204" pitchFamily="34" charset="-128"/>
            <a:cs typeface="Arial Unicode MS" panose="020B0604020202020204" pitchFamily="34" charset="-128"/>
          </a:defRPr>
        </a:defPPr>
      </a:lstStyle>
    </a:lnDef>
  </a:objectDefaults>
  <a:extraClrSchemeLst>
    <a:extraClrScheme>
      <a:clrScheme name="Tema de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e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1262</TotalTime>
  <Words>79</Words>
  <Application>Microsoft Macintosh PowerPoint</Application>
  <PresentationFormat>Personalizado</PresentationFormat>
  <Paragraphs>15</Paragraphs>
  <Slides>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4" baseType="lpstr">
      <vt:lpstr>Arial</vt:lpstr>
      <vt:lpstr>Times New Roman</vt:lpstr>
      <vt:lpstr>Tema de Office</vt:lpstr>
      <vt:lpstr>Implementación y diagnóstico de un modelo integrado de evaluación de stock utilizando Stock Synthesis  Estudio de caso de boquerón del golfo de Cádiz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Implementación y análisis de desempeño de un modelo integrado de evaluación de stock: estudio de caso de boquerón del golfo de Cádiz utilizando Stock Synthesis</dc:title>
  <cp:lastModifiedBy>maria jose zuñiga basualto</cp:lastModifiedBy>
  <cp:revision>5</cp:revision>
  <cp:lastPrinted>1601-01-01T00:00:00Z</cp:lastPrinted>
  <dcterms:created xsi:type="dcterms:W3CDTF">1601-01-01T00:00:00Z</dcterms:created>
  <dcterms:modified xsi:type="dcterms:W3CDTF">2023-10-02T09:04:27Z</dcterms:modified>
</cp:coreProperties>
</file>