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FVzgr4IszwMoClM19dTfTZAP5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72d453eb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g1372d453eb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6" name="Google Shape;2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72d453eb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g1372d453eb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Google Shape;2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72d453eb4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1372d453eb4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72d453eb4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g1372d453eb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72d453eb4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1372d453eb4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esde0.com/como-crear-un-componente-en-angula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card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hyperlink" Target="https://getbootstrap.com/docs/4.0/components/navba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838200" y="207202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Componentes Angular</a:t>
            </a: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Sesión </a:t>
            </a:r>
            <a:r>
              <a:rPr lang="es-PE" dirty="0" smtClean="0">
                <a:latin typeface="Arial"/>
                <a:ea typeface="Arial"/>
                <a:cs typeface="Arial"/>
                <a:sym typeface="Arial"/>
              </a:rPr>
              <a:t>5</a:t>
            </a:r>
            <a:endParaRPr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72d453eb4_1_59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372d453eb4_1_59"/>
          <p:cNvSpPr/>
          <p:nvPr/>
        </p:nvSpPr>
        <p:spPr>
          <a:xfrm>
            <a:off x="1513175" y="1106125"/>
            <a:ext cx="9150000" cy="444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Para realizar la actividad, revisa esta guía, donde se explica cómo crear componentes en Angular con la herramienta CLI de Angular.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Enlace: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Noen A. (14 de noviembre de 2020). </a:t>
            </a:r>
            <a:r>
              <a:rPr lang="es-PE" sz="2400" b="0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Cómo crear un componente en Angular. </a:t>
            </a:r>
            <a:r>
              <a:rPr lang="es-PE" sz="2400" b="0" i="0" u="sng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https://javadesde0.com/como-crear-un-componente-en-angular/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367142" y="918530"/>
            <a:ext cx="11414174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s-PE" b="1">
                <a:latin typeface="Arial"/>
                <a:ea typeface="Arial"/>
                <a:cs typeface="Arial"/>
                <a:sym typeface="Arial"/>
              </a:rPr>
              <a:t>Para realizar esta actividad, sigue las siguientes indicaciones:</a:t>
            </a:r>
            <a:endParaRPr b="1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19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87" name="Google Shape;187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" name="Google Shape;189;p19"/>
          <p:cNvGrpSpPr/>
          <p:nvPr/>
        </p:nvGrpSpPr>
        <p:grpSpPr>
          <a:xfrm>
            <a:off x="4893732" y="1812915"/>
            <a:ext cx="5995141" cy="4126555"/>
            <a:chOff x="4527800" y="2106375"/>
            <a:chExt cx="6096658" cy="4531624"/>
          </a:xfrm>
        </p:grpSpPr>
        <p:pic>
          <p:nvPicPr>
            <p:cNvPr id="190" name="Google Shape;190;p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630536" y="2123765"/>
              <a:ext cx="3993922" cy="451423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91" name="Google Shape;191;p19"/>
            <p:cNvSpPr/>
            <p:nvPr/>
          </p:nvSpPr>
          <p:spPr>
            <a:xfrm>
              <a:off x="6074229" y="2123764"/>
              <a:ext cx="379964" cy="591011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ED12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4527800" y="2106375"/>
              <a:ext cx="1417800" cy="705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PE" sz="1400" b="1" i="0" u="none" strike="noStrike" cap="none">
                  <a:solidFill>
                    <a:srgbClr val="0D2D6B"/>
                  </a:solidFill>
                  <a:latin typeface="Arial"/>
                  <a:ea typeface="Arial"/>
                  <a:cs typeface="Arial"/>
                  <a:sym typeface="Arial"/>
                </a:rPr>
                <a:t>Componente Navbar</a:t>
              </a:r>
              <a:endParaRPr sz="1400" b="1" i="0" u="none" strike="noStrike" cap="none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6352383" y="3419164"/>
              <a:ext cx="379964" cy="284702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ED12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4527812" y="4380882"/>
              <a:ext cx="1417736" cy="70510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PE" sz="1400" b="1" i="0" u="none" strike="noStrike" cap="none">
                  <a:solidFill>
                    <a:srgbClr val="0D2D6B"/>
                  </a:solidFill>
                  <a:latin typeface="Arial"/>
                  <a:ea typeface="Arial"/>
                  <a:cs typeface="Arial"/>
                  <a:sym typeface="Arial"/>
                </a:rPr>
                <a:t>Componente Cards</a:t>
              </a:r>
              <a:endParaRPr sz="1400" b="1" i="0" u="none" strike="noStrike" cap="none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9"/>
          <p:cNvSpPr txBox="1"/>
          <p:nvPr/>
        </p:nvSpPr>
        <p:spPr>
          <a:xfrm>
            <a:off x="548935" y="2173272"/>
            <a:ext cx="4171390" cy="125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46"/>
              <a:buFont typeface="Arial"/>
              <a:buChar char="•"/>
            </a:pPr>
            <a:r>
              <a:rPr lang="es-PE" sz="2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Crea componentes Angular para generar el siguiente layout:</a:t>
            </a:r>
            <a:endParaRPr sz="28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201" name="Google Shape;201;p8"/>
          <p:cNvSpPr txBox="1">
            <a:spLocks noGrp="1"/>
          </p:cNvSpPr>
          <p:nvPr>
            <p:ph type="body" idx="1"/>
          </p:nvPr>
        </p:nvSpPr>
        <p:spPr>
          <a:xfrm>
            <a:off x="388913" y="1174347"/>
            <a:ext cx="11414174" cy="483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s-PE" b="1">
                <a:latin typeface="Arial"/>
                <a:ea typeface="Arial"/>
                <a:cs typeface="Arial"/>
                <a:sym typeface="Arial"/>
              </a:rPr>
              <a:t>Para realizar esta actividad, sigue las siguientes indicaciones: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La página debe tener un diseño responsivo.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Utiliza componentes de Bootstrap para el diseño de layout como navbar y cards.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El layout cuenta con 02  botones: +Increment y - Decrement.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El botón Increment debe incrementar el valor del contador, mientras que el botón Decrement debe disminuir el valor del contador.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 b="1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04" name="Google Shape;204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388913" y="1009598"/>
            <a:ext cx="11414174" cy="483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s-PE" b="1">
                <a:latin typeface="Arial"/>
                <a:ea typeface="Arial"/>
                <a:cs typeface="Arial"/>
                <a:sym typeface="Arial"/>
              </a:rPr>
              <a:t>Para realizar esta actividad, sigue las siguientes indicaciones: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2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14" name="Google Shape;214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21"/>
          <p:cNvGrpSpPr/>
          <p:nvPr/>
        </p:nvGrpSpPr>
        <p:grpSpPr>
          <a:xfrm>
            <a:off x="649974" y="1704936"/>
            <a:ext cx="5006950" cy="4335428"/>
            <a:chOff x="4676537" y="942250"/>
            <a:chExt cx="5883141" cy="5287950"/>
          </a:xfrm>
        </p:grpSpPr>
        <p:pic>
          <p:nvPicPr>
            <p:cNvPr id="217" name="Google Shape;217;p2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220203" y="942250"/>
              <a:ext cx="4339475" cy="528795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18" name="Google Shape;218;p21"/>
            <p:cNvSpPr/>
            <p:nvPr/>
          </p:nvSpPr>
          <p:spPr>
            <a:xfrm>
              <a:off x="6220200" y="5169622"/>
              <a:ext cx="737100" cy="7800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ED12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4676537" y="5207132"/>
              <a:ext cx="1417800" cy="705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PE" sz="1400" b="1" i="0" u="none" strike="noStrike" cap="none">
                  <a:solidFill>
                    <a:srgbClr val="0D2D6B"/>
                  </a:solidFill>
                  <a:latin typeface="Arial"/>
                  <a:ea typeface="Arial"/>
                  <a:cs typeface="Arial"/>
                  <a:sym typeface="Arial"/>
                </a:rPr>
                <a:t>Incrementa en +1</a:t>
              </a:r>
              <a:endParaRPr sz="1400" b="1" i="0" u="none" strike="noStrike" cap="none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21"/>
          <p:cNvGrpSpPr/>
          <p:nvPr/>
        </p:nvGrpSpPr>
        <p:grpSpPr>
          <a:xfrm>
            <a:off x="6056391" y="1717321"/>
            <a:ext cx="4918825" cy="4335428"/>
            <a:chOff x="5545975" y="1148190"/>
            <a:chExt cx="6049148" cy="5382934"/>
          </a:xfrm>
        </p:grpSpPr>
        <p:sp>
          <p:nvSpPr>
            <p:cNvPr id="221" name="Google Shape;221;p21"/>
            <p:cNvSpPr/>
            <p:nvPr/>
          </p:nvSpPr>
          <p:spPr>
            <a:xfrm>
              <a:off x="9995523" y="5355825"/>
              <a:ext cx="1599600" cy="705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PE" sz="1400" b="1" i="0" u="none" strike="noStrike" cap="none">
                  <a:solidFill>
                    <a:srgbClr val="0D2D6B"/>
                  </a:solidFill>
                  <a:latin typeface="Arial"/>
                  <a:ea typeface="Arial"/>
                  <a:cs typeface="Arial"/>
                  <a:sym typeface="Arial"/>
                </a:rPr>
                <a:t>Decremento en -1</a:t>
              </a:r>
              <a:endParaRPr sz="1400" b="1" i="0" u="none" strike="noStrike" cap="none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" name="Google Shape;222;p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545975" y="1148190"/>
              <a:ext cx="4449550" cy="5382934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23" name="Google Shape;223;p21"/>
            <p:cNvSpPr/>
            <p:nvPr/>
          </p:nvSpPr>
          <p:spPr>
            <a:xfrm flipH="1">
              <a:off x="9188400" y="5318325"/>
              <a:ext cx="644400" cy="780000"/>
            </a:xfrm>
            <a:prstGeom prst="leftBrace">
              <a:avLst>
                <a:gd name="adj1" fmla="val 8333"/>
                <a:gd name="adj2" fmla="val 51205"/>
              </a:avLst>
            </a:prstGeom>
            <a:noFill/>
            <a:ln w="9525" cap="flat" cmpd="sng">
              <a:solidFill>
                <a:srgbClr val="ED12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body" idx="1"/>
          </p:nvPr>
        </p:nvSpPr>
        <p:spPr>
          <a:xfrm>
            <a:off x="388913" y="1129293"/>
            <a:ext cx="11414174" cy="483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s-PE" b="1">
                <a:latin typeface="Arial"/>
                <a:ea typeface="Arial"/>
                <a:cs typeface="Arial"/>
                <a:sym typeface="Arial"/>
              </a:rPr>
              <a:t>Para realizar esta actividad, sigue las siguientes indicaciones: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Utiliza Visual Studio Code como IDE de desarrollo.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Crea la aplicación con Angular-CLI.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Utiliza  HTML5, CSS3 y JavaScript.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Utiliza la documentación de Bootstrap para el diseño de la página </a:t>
            </a:r>
            <a:r>
              <a:rPr lang="es-PE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https://getbootstrap.com/docs/4.0/components/card/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PE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https://getbootstrap.com/docs/4.0/components/navbar/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2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32" name="Google Shape;232;p2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1372d453eb4_1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372d453eb4_1_88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41" name="Google Shape;241;g1372d453eb4_1_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g1372d453eb4_1_8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870135" y="964173"/>
            <a:ext cx="10417858" cy="513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40"/>
              <a:buNone/>
            </a:pPr>
            <a:r>
              <a:rPr lang="es-PE" sz="2600" b="1"/>
              <a:t>Para finalizar, recuerda lo aprendido en esta sesión:</a:t>
            </a:r>
            <a:endParaRPr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40"/>
              <a:buNone/>
            </a:pPr>
            <a:endParaRPr sz="900"/>
          </a:p>
          <a:p>
            <a:pPr marL="6286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40"/>
              <a:buFont typeface="Arial"/>
              <a:buAutoNum type="arabicPeriod"/>
            </a:pPr>
            <a:r>
              <a:rPr lang="es-PE" sz="2600"/>
              <a:t>Angular tiene un </a:t>
            </a:r>
            <a:r>
              <a:rPr lang="es-PE" sz="2600" b="1"/>
              <a:t>estructura basada en componentes,</a:t>
            </a:r>
            <a:r>
              <a:rPr lang="es-PE" sz="2600"/>
              <a:t> lo que hace que los componentes sean altamente reutilizables y simplifica el proceso de desarrollo. </a:t>
            </a:r>
            <a:endParaRPr/>
          </a:p>
          <a:p>
            <a:pPr marL="6286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40"/>
              <a:buFont typeface="Arial"/>
              <a:buAutoNum type="arabicPeriod"/>
            </a:pPr>
            <a:r>
              <a:rPr lang="es-PE" sz="2600"/>
              <a:t>Puede construir la UI (interfaz de usuario) con componentes móviles, al mismo tiempo que garantiza un proceso de desarrollo estable para los desarrolladores.</a:t>
            </a:r>
            <a:endParaRPr/>
          </a:p>
          <a:p>
            <a:pPr marL="6286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40"/>
              <a:buFont typeface="Arial"/>
              <a:buAutoNum type="arabicPeriod"/>
            </a:pPr>
            <a:r>
              <a:rPr lang="es-PE" sz="2600"/>
              <a:t>Angular es un marco excepcional que se utiliza para crear aplicaciones web empresariales, especialmente para el desarrollo front-end, debido a la estabilidad que ofrece. Con sus excelentes características y compatibilidad, se puede afirmar que Angular es un marco de aplicación web del futuro.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249" name="Google Shape;249;p2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50" name="Google Shape;250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372d453eb4_1_105"/>
          <p:cNvSpPr txBox="1">
            <a:spLocks noGrp="1"/>
          </p:cNvSpPr>
          <p:nvPr>
            <p:ph type="body" idx="1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r>
              <a:rPr lang="es-PE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“La función de un buen software es hacer que lo complejo aparente ser simple”.</a:t>
            </a:r>
            <a:endParaRPr sz="4400"/>
          </a:p>
        </p:txBody>
      </p:sp>
      <p:grpSp>
        <p:nvGrpSpPr>
          <p:cNvPr id="258" name="Google Shape;258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259" name="Google Shape;259;g1372d453eb4_1_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g1372d453eb4_1_1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1" name="Google Shape;261;g1372d453eb4_1_105"/>
          <p:cNvSpPr/>
          <p:nvPr/>
        </p:nvSpPr>
        <p:spPr>
          <a:xfrm>
            <a:off x="7692627" y="4185725"/>
            <a:ext cx="2562721" cy="400343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PE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Grady Booch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pic>
        <p:nvPicPr>
          <p:cNvPr id="70" name="Google Shape;7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4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2" name="Google Shape;7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4"/>
          <p:cNvSpPr/>
          <p:nvPr/>
        </p:nvSpPr>
        <p:spPr>
          <a:xfrm>
            <a:off x="957942" y="1915086"/>
            <a:ext cx="9862458" cy="21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PE" sz="2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Comprende la importancia del uso de componentes en una aplicación web. Asimismo, crea un nuevo componente usando la herramienta CLI de Angular.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Contenidos o temas</a:t>
            </a:r>
            <a:endParaRPr/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xfrm>
            <a:off x="690225" y="1348850"/>
            <a:ext cx="10592400" cy="41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¿Qué es un componente angular?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Ciclo de vida de los componentes angular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Creación de un componente con Angular-CLI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¿Qué es un componente angular?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558" y="1077241"/>
            <a:ext cx="5516300" cy="405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86"/>
              <a:buChar char="•"/>
            </a:pPr>
            <a:r>
              <a:rPr lang="es-PE" sz="2600">
                <a:latin typeface="Arial"/>
                <a:ea typeface="Arial"/>
                <a:cs typeface="Arial"/>
                <a:sym typeface="Arial"/>
              </a:rPr>
              <a:t>Son el bloque de creación de interfaz básico de una aplicación Angular.</a:t>
            </a:r>
            <a:endParaRPr sz="26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86"/>
              <a:buChar char="•"/>
            </a:pPr>
            <a:r>
              <a:rPr lang="es-PE" sz="2600">
                <a:latin typeface="Arial"/>
                <a:ea typeface="Arial"/>
                <a:cs typeface="Arial"/>
                <a:sym typeface="Arial"/>
              </a:rPr>
              <a:t>Son un subconjunto de directivas, siempre asociadas a un template o plantilla.</a:t>
            </a:r>
            <a:endParaRPr sz="26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86"/>
              <a:buChar char="•"/>
            </a:pPr>
            <a:r>
              <a:rPr lang="es-PE" sz="2600">
                <a:latin typeface="Arial"/>
                <a:ea typeface="Arial"/>
                <a:cs typeface="Arial"/>
                <a:sym typeface="Arial"/>
              </a:rPr>
              <a:t>Es un elemento reutilizable, puede ser desde un elemento HTML como un header, section, footer, etc.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2060"/>
              </a:buClr>
              <a:buSzPts val="1807"/>
              <a:buNone/>
            </a:pPr>
            <a:endParaRPr sz="2600"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3"/>
          <p:cNvSpPr/>
          <p:nvPr/>
        </p:nvSpPr>
        <p:spPr>
          <a:xfrm>
            <a:off x="5820187" y="1063173"/>
            <a:ext cx="5768630" cy="393446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6">
            <a:alphaModFix/>
          </a:blip>
          <a:srcRect b="3180"/>
          <a:stretch/>
        </p:blipFill>
        <p:spPr>
          <a:xfrm>
            <a:off x="6061454" y="1373758"/>
            <a:ext cx="5321101" cy="320743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5991552" y="4997633"/>
            <a:ext cx="537693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Recuperado de https://medium.com/notasdeangular/componentes-din%C3%A1micos-97595f3f4092</a:t>
            </a:r>
            <a:endParaRPr sz="18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72d453eb4_1_35"/>
          <p:cNvSpPr txBox="1">
            <a:spLocks noGrp="1"/>
          </p:cNvSpPr>
          <p:nvPr>
            <p:ph type="title"/>
          </p:nvPr>
        </p:nvSpPr>
        <p:spPr>
          <a:xfrm>
            <a:off x="1811648" y="64825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¿Qué es un componente angular?</a:t>
            </a:r>
            <a:endParaRPr/>
          </a:p>
        </p:txBody>
      </p:sp>
      <p:pic>
        <p:nvPicPr>
          <p:cNvPr id="103" name="Google Shape;103;g1372d453eb4_1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g1372d453eb4_1_3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05" name="Google Shape;105;g1372d453eb4_1_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g1372d453eb4_1_3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g1372d453eb4_1_35"/>
          <p:cNvSpPr/>
          <p:nvPr/>
        </p:nvSpPr>
        <p:spPr>
          <a:xfrm>
            <a:off x="4541520" y="1150038"/>
            <a:ext cx="3108960" cy="6049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F84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Aplicación Angular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372d453eb4_1_35"/>
          <p:cNvSpPr/>
          <p:nvPr/>
        </p:nvSpPr>
        <p:spPr>
          <a:xfrm>
            <a:off x="4541520" y="1958655"/>
            <a:ext cx="3108961" cy="739524"/>
          </a:xfrm>
          <a:prstGeom prst="roundRect">
            <a:avLst>
              <a:gd name="adj" fmla="val 16667"/>
            </a:avLst>
          </a:prstGeom>
          <a:solidFill>
            <a:srgbClr val="D4EFF9"/>
          </a:solidFill>
          <a:ln w="25400" cap="flat" cmpd="sng">
            <a:solidFill>
              <a:srgbClr val="1F84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Componente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372d453eb4_1_35"/>
          <p:cNvSpPr/>
          <p:nvPr/>
        </p:nvSpPr>
        <p:spPr>
          <a:xfrm rot="5400000" flipH="1">
            <a:off x="5886480" y="-854176"/>
            <a:ext cx="375492" cy="7980402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rgbClr val="1D84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g1372d453eb4_1_35"/>
          <p:cNvCxnSpPr>
            <a:stCxn id="108" idx="2"/>
          </p:cNvCxnSpPr>
          <p:nvPr/>
        </p:nvCxnSpPr>
        <p:spPr>
          <a:xfrm>
            <a:off x="6096001" y="2698179"/>
            <a:ext cx="0" cy="724200"/>
          </a:xfrm>
          <a:prstGeom prst="straightConnector1">
            <a:avLst/>
          </a:prstGeom>
          <a:noFill/>
          <a:ln w="28575" cap="flat" cmpd="sng">
            <a:solidFill>
              <a:srgbClr val="1D84A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1372d453eb4_1_35"/>
          <p:cNvCxnSpPr>
            <a:stCxn id="107" idx="2"/>
            <a:endCxn id="108" idx="0"/>
          </p:cNvCxnSpPr>
          <p:nvPr/>
        </p:nvCxnSpPr>
        <p:spPr>
          <a:xfrm>
            <a:off x="6096000" y="1754949"/>
            <a:ext cx="0" cy="203700"/>
          </a:xfrm>
          <a:prstGeom prst="straightConnector1">
            <a:avLst/>
          </a:prstGeom>
          <a:noFill/>
          <a:ln w="28575" cap="flat" cmpd="sng">
            <a:solidFill>
              <a:srgbClr val="1D84A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g1372d453eb4_1_35"/>
          <p:cNvSpPr txBox="1"/>
          <p:nvPr/>
        </p:nvSpPr>
        <p:spPr>
          <a:xfrm>
            <a:off x="2127576" y="2449602"/>
            <a:ext cx="3853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0" i="0" u="none" strike="noStrike" cap="none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Compuesto por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372d453eb4_1_35"/>
          <p:cNvSpPr/>
          <p:nvPr/>
        </p:nvSpPr>
        <p:spPr>
          <a:xfrm>
            <a:off x="1334825" y="3323771"/>
            <a:ext cx="1854689" cy="1908175"/>
          </a:xfrm>
          <a:prstGeom prst="roundRect">
            <a:avLst>
              <a:gd name="adj" fmla="val 16667"/>
            </a:avLst>
          </a:prstGeom>
          <a:solidFill>
            <a:srgbClr val="D4EFF9"/>
          </a:solidFill>
          <a:ln w="25400" cap="flat" cmpd="sng">
            <a:solidFill>
              <a:srgbClr val="1F84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(Vista)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app.component.html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372d453eb4_1_35"/>
          <p:cNvSpPr/>
          <p:nvPr/>
        </p:nvSpPr>
        <p:spPr>
          <a:xfrm>
            <a:off x="5331188" y="3340618"/>
            <a:ext cx="1842498" cy="1908810"/>
          </a:xfrm>
          <a:prstGeom prst="roundRect">
            <a:avLst>
              <a:gd name="adj" fmla="val 16667"/>
            </a:avLst>
          </a:prstGeom>
          <a:solidFill>
            <a:srgbClr val="D4EFF9"/>
          </a:solidFill>
          <a:ln w="25400" cap="flat" cmpd="sng">
            <a:solidFill>
              <a:srgbClr val="1F84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(Lógica)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app.component.ts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372d453eb4_1_35"/>
          <p:cNvSpPr/>
          <p:nvPr/>
        </p:nvSpPr>
        <p:spPr>
          <a:xfrm>
            <a:off x="9220829" y="3323770"/>
            <a:ext cx="1751971" cy="1908175"/>
          </a:xfrm>
          <a:prstGeom prst="roundRect">
            <a:avLst>
              <a:gd name="adj" fmla="val 16667"/>
            </a:avLst>
          </a:prstGeom>
          <a:solidFill>
            <a:srgbClr val="D4EFF9"/>
          </a:solidFill>
          <a:ln w="25400" cap="flat" cmpd="sng">
            <a:solidFill>
              <a:srgbClr val="1F84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(Estilos)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app.component.css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131962" y="1907540"/>
            <a:ext cx="5511097" cy="353117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 Angular, los componentes son los principales pilares de la aplicación, es importante entender el ciclo de vida que estos tienen y la forma en que se ejecuta ese ciclo de vida, para así poder manipular los componentes en nuestra aplicación.</a:t>
            </a:r>
            <a:endParaRPr sz="25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Ciclo de vida de los componentes Angular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24" name="Google Shape;124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1486960" y="876026"/>
            <a:ext cx="9819299" cy="84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1800"/>
              <a:buNone/>
            </a:pPr>
            <a:r>
              <a:rPr lang="es-PE" sz="2600">
                <a:latin typeface="Arial"/>
                <a:ea typeface="Arial"/>
                <a:cs typeface="Arial"/>
                <a:sym typeface="Arial"/>
              </a:rPr>
              <a:t>Observa los métodos del ciclo de vida de Angular:</a:t>
            </a:r>
            <a:endParaRPr sz="2500"/>
          </a:p>
        </p:txBody>
      </p:sp>
      <p:sp>
        <p:nvSpPr>
          <p:cNvPr id="127" name="Google Shape;127;p18"/>
          <p:cNvSpPr txBox="1"/>
          <p:nvPr/>
        </p:nvSpPr>
        <p:spPr>
          <a:xfrm>
            <a:off x="6396610" y="5446519"/>
            <a:ext cx="519213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Recuperado de:https://javadesde0.com/como-crear-un-componente-en-angular/</a:t>
            </a:r>
            <a:endParaRPr sz="18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4689" y="1405851"/>
            <a:ext cx="4843991" cy="470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72d453eb4_1_2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Crear un componente en Angular CLI</a:t>
            </a:r>
            <a:endParaRPr/>
          </a:p>
        </p:txBody>
      </p:sp>
      <p:pic>
        <p:nvPicPr>
          <p:cNvPr id="134" name="Google Shape;134;g1372d453eb4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g1372d453eb4_1_27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36" name="Google Shape;136;g1372d453eb4_1_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g1372d453eb4_1_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g1372d453eb4_1_27"/>
          <p:cNvSpPr txBox="1">
            <a:spLocks noGrp="1"/>
          </p:cNvSpPr>
          <p:nvPr>
            <p:ph type="body" idx="1"/>
          </p:nvPr>
        </p:nvSpPr>
        <p:spPr>
          <a:xfrm>
            <a:off x="525684" y="971066"/>
            <a:ext cx="10892090" cy="61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E" sz="2600">
                <a:latin typeface="Arial"/>
                <a:ea typeface="Arial"/>
                <a:cs typeface="Arial"/>
                <a:sym typeface="Arial"/>
              </a:rPr>
              <a:t>Existen dos formas de realizar la creación de componentes: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sz="2500"/>
          </a:p>
        </p:txBody>
      </p:sp>
      <p:grpSp>
        <p:nvGrpSpPr>
          <p:cNvPr id="139" name="Google Shape;139;g1372d453eb4_1_27"/>
          <p:cNvGrpSpPr/>
          <p:nvPr/>
        </p:nvGrpSpPr>
        <p:grpSpPr>
          <a:xfrm>
            <a:off x="7123093" y="2613934"/>
            <a:ext cx="4096316" cy="2561373"/>
            <a:chOff x="7106457" y="2693011"/>
            <a:chExt cx="4397558" cy="2265656"/>
          </a:xfrm>
        </p:grpSpPr>
        <p:sp>
          <p:nvSpPr>
            <p:cNvPr id="140" name="Google Shape;140;g1372d453eb4_1_27"/>
            <p:cNvSpPr/>
            <p:nvPr/>
          </p:nvSpPr>
          <p:spPr>
            <a:xfrm>
              <a:off x="7106457" y="2693011"/>
              <a:ext cx="4397558" cy="226565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cap="flat" cmpd="sng">
              <a:solidFill>
                <a:srgbClr val="1F84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1372d453eb4_1_27"/>
            <p:cNvSpPr/>
            <p:nvPr/>
          </p:nvSpPr>
          <p:spPr>
            <a:xfrm>
              <a:off x="7299637" y="2767086"/>
              <a:ext cx="4204378" cy="71775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PE" sz="2400" b="1" i="0" u="none" strike="noStrike" cap="none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ng generate component “nombre”</a:t>
              </a:r>
              <a:endParaRPr sz="2400" b="1" i="0" u="none" strike="noStrike" cap="non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1372d453eb4_1_27"/>
            <p:cNvSpPr/>
            <p:nvPr/>
          </p:nvSpPr>
          <p:spPr>
            <a:xfrm rot="5400000">
              <a:off x="9032495" y="3652371"/>
              <a:ext cx="545480" cy="620392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1F84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1372d453eb4_1_27"/>
            <p:cNvSpPr/>
            <p:nvPr/>
          </p:nvSpPr>
          <p:spPr>
            <a:xfrm>
              <a:off x="7203046" y="4240914"/>
              <a:ext cx="4226587" cy="71775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PE" sz="2400" b="1" i="0" u="none" strike="noStrike" cap="none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ng g c “nombre”</a:t>
              </a:r>
              <a:endParaRPr sz="2400" b="1" i="0" u="none" strike="noStrike" cap="non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g1372d453eb4_1_27"/>
          <p:cNvSpPr/>
          <p:nvPr/>
        </p:nvSpPr>
        <p:spPr>
          <a:xfrm>
            <a:off x="622467" y="2007679"/>
            <a:ext cx="5933078" cy="182518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1F84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72d453eb4_1_27"/>
          <p:cNvSpPr/>
          <p:nvPr/>
        </p:nvSpPr>
        <p:spPr>
          <a:xfrm>
            <a:off x="992205" y="1718245"/>
            <a:ext cx="1746826" cy="577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PE"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Manual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372d453eb4_1_27"/>
          <p:cNvSpPr/>
          <p:nvPr/>
        </p:nvSpPr>
        <p:spPr>
          <a:xfrm>
            <a:off x="622467" y="4345071"/>
            <a:ext cx="5933078" cy="174561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1F84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372d453eb4_1_27"/>
          <p:cNvSpPr/>
          <p:nvPr/>
        </p:nvSpPr>
        <p:spPr>
          <a:xfrm>
            <a:off x="992205" y="4019510"/>
            <a:ext cx="4863037" cy="78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Mediante a un comando proporcionado por @angular/cli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372d453eb4_1_27"/>
          <p:cNvSpPr txBox="1"/>
          <p:nvPr/>
        </p:nvSpPr>
        <p:spPr>
          <a:xfrm>
            <a:off x="647334" y="2263198"/>
            <a:ext cx="576753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7"/>
              <a:buFont typeface="Arial"/>
              <a:buNone/>
            </a:pPr>
            <a:r>
              <a:rPr lang="es-PE"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El proceso es más lento pero lo realizaremos con el fin de entender al 100% la estructura y el funcionamiento interno de un componente.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372d453eb4_1_27"/>
          <p:cNvSpPr txBox="1"/>
          <p:nvPr/>
        </p:nvSpPr>
        <p:spPr>
          <a:xfrm>
            <a:off x="680524" y="4829900"/>
            <a:ext cx="5734344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 lo recomendable ya que nos ahorra tiempo y trabajo y, además, nos otorga una mayor fiabilidad.</a:t>
            </a:r>
            <a:endParaRPr sz="2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Crear un componente en Angular CLI</a:t>
            </a:r>
            <a:endParaRPr/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57" name="Google Shape;157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2"/>
          <p:cNvSpPr txBox="1">
            <a:spLocks noGrp="1"/>
          </p:cNvSpPr>
          <p:nvPr>
            <p:ph type="body" idx="1"/>
          </p:nvPr>
        </p:nvSpPr>
        <p:spPr>
          <a:xfrm>
            <a:off x="526208" y="919576"/>
            <a:ext cx="11072606" cy="90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863"/>
              <a:buNone/>
            </a:pPr>
            <a:r>
              <a:rPr lang="es-PE" sz="3000">
                <a:latin typeface="Arial"/>
                <a:ea typeface="Arial"/>
                <a:cs typeface="Arial"/>
                <a:sym typeface="Arial"/>
              </a:rPr>
              <a:t>Observa cómo Angular genera la estructura HTML del componente (app.components.ts):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2772"/>
              <a:buNone/>
            </a:pP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2060"/>
              </a:buClr>
              <a:buSzPct val="77837"/>
              <a:buNone/>
            </a:pPr>
            <a:endParaRPr sz="2500"/>
          </a:p>
        </p:txBody>
      </p:sp>
      <p:sp>
        <p:nvSpPr>
          <p:cNvPr id="160" name="Google Shape;160;p2"/>
          <p:cNvSpPr/>
          <p:nvPr/>
        </p:nvSpPr>
        <p:spPr>
          <a:xfrm>
            <a:off x="6171174" y="3465621"/>
            <a:ext cx="810568" cy="78002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1F84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136" y="2104434"/>
            <a:ext cx="11082675" cy="317358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"/>
          <p:cNvSpPr txBox="1"/>
          <p:nvPr/>
        </p:nvSpPr>
        <p:spPr>
          <a:xfrm>
            <a:off x="520461" y="5474054"/>
            <a:ext cx="1118207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0" i="0" u="none" strike="noStrike" cap="none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Recuperado de https://javadesde0.com/como-crear-un-componente-en-angular/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>
            <a:spLocks noGrp="1"/>
          </p:cNvSpPr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 txBox="1">
            <a:spLocks noGrp="1"/>
          </p:cNvSpPr>
          <p:nvPr>
            <p:ph type="title"/>
          </p:nvPr>
        </p:nvSpPr>
        <p:spPr>
          <a:xfrm>
            <a:off x="4449552" y="3117346"/>
            <a:ext cx="6873000" cy="137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36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Crea componentes Angular para generar un layout</a:t>
            </a:r>
            <a:endParaRPr sz="36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71" name="Google Shape;171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Panorámica</PresentationFormat>
  <Paragraphs>86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plantilla-certus ppt</vt:lpstr>
      <vt:lpstr>Componentes Angular</vt:lpstr>
      <vt:lpstr>Resultado de aprendizaje</vt:lpstr>
      <vt:lpstr>Contenidos o temas</vt:lpstr>
      <vt:lpstr>¿Qué es un componente angular?</vt:lpstr>
      <vt:lpstr>¿Qué es un componente angular?</vt:lpstr>
      <vt:lpstr>Ciclo de vida de los componentes Angular</vt:lpstr>
      <vt:lpstr>Crear un componente en Angular CLI</vt:lpstr>
      <vt:lpstr>Crear un componente en Angular CLI</vt:lpstr>
      <vt:lpstr>Caso o reto a resolver</vt:lpstr>
      <vt:lpstr>Recurso del caso</vt:lpstr>
      <vt:lpstr>Indicaciones para realizar la actividad</vt:lpstr>
      <vt:lpstr>Indicaciones para realizar la actividad</vt:lpstr>
      <vt:lpstr>Indicaciones para realizar la actividad</vt:lpstr>
      <vt:lpstr>Indicaciones para realizar la actividad</vt:lpstr>
      <vt:lpstr>Presentación y sustentación de equipos</vt:lpstr>
      <vt:lpstr>Ideas clave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Angular</dc:title>
  <dc:creator>Microsoft Office User</dc:creator>
  <cp:lastModifiedBy>MIGUEL</cp:lastModifiedBy>
  <cp:revision>1</cp:revision>
  <dcterms:created xsi:type="dcterms:W3CDTF">2019-11-19T20:06:01Z</dcterms:created>
  <dcterms:modified xsi:type="dcterms:W3CDTF">2022-10-06T15:37:15Z</dcterms:modified>
</cp:coreProperties>
</file>