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50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sve </a:t>
            </a:r>
            <a:r>
              <a:rPr lang="en-US" dirty="0" err="1"/>
              <a:t>fajlove</a:t>
            </a:r>
            <a:r>
              <a:rPr lang="en-US" dirty="0"/>
              <a:t> je </a:t>
            </a:r>
            <a:r>
              <a:rPr lang="en-US" dirty="0" err="1"/>
              <a:t>umanjenje</a:t>
            </a:r>
            <a:r>
              <a:rPr lang="en-US" dirty="0"/>
              <a:t> </a:t>
            </a:r>
            <a:r>
              <a:rPr lang="en-US" dirty="0" err="1"/>
              <a:t>proporcionlno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16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586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207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8242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Izvorni</a:t>
            </a:r>
            <a:r>
              <a:rPr lang="en-US"/>
              <a:t> kod: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en-US"/>
              <a:t>Mejl: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600"/>
              </p:ext>
            </p:extLst>
          </p:nvPr>
        </p:nvGraphicFramePr>
        <p:xfrm>
          <a:off x="0" y="4097438"/>
          <a:ext cx="5278056" cy="27721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5537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32519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14262"/>
              </p:ext>
            </p:extLst>
          </p:nvPr>
        </p:nvGraphicFramePr>
        <p:xfrm>
          <a:off x="5278056" y="1867447"/>
          <a:ext cx="6913944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 (faktor = 128)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Tally matrica (faktor = 128)</a:t>
            </a:r>
          </a:p>
        </p:txBody>
      </p:sp>
      <p:pic>
        <p:nvPicPr>
          <p:cNvPr id="11" name="Content Placeholder 10" descr="FM Index strukture podataka">
            <a:extLst>
              <a:ext uri="{FF2B5EF4-FFF2-40B4-BE49-F238E27FC236}">
                <a16:creationId xmlns:a16="http://schemas.microsoft.com/office/drawing/2014/main" id="{35C092D5-21F2-42E5-89ED-BBD8AB27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3" y="897278"/>
            <a:ext cx="5112327" cy="5220183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0129"/>
              </p:ext>
            </p:extLst>
          </p:nvPr>
        </p:nvGraphicFramePr>
        <p:xfrm>
          <a:off x="1727892" y="195515"/>
          <a:ext cx="8725363" cy="5257000"/>
        </p:xfrm>
        <a:graphic>
          <a:graphicData uri="http://schemas.openxmlformats.org/drawingml/2006/table">
            <a:tbl>
              <a:tblPr firstRow="1" bandRow="1"/>
              <a:tblGrid>
                <a:gridCol w="1014266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501080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014266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760633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6186286" y="5627112"/>
            <a:ext cx="458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Zauzeće memorije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1568997" y="5615287"/>
            <a:ext cx="4276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Apsolutno zauzeće memorije u MB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CF8781-E730-4085-920A-1A3A22135B6E}"/>
              </a:ext>
            </a:extLst>
          </p:cNvPr>
          <p:cNvSpPr txBox="1"/>
          <p:nvPr/>
        </p:nvSpPr>
        <p:spPr>
          <a:xfrm>
            <a:off x="3984429" y="6345385"/>
            <a:ext cx="398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ZAUZEĆE MEMORIJE</a:t>
            </a:r>
          </a:p>
        </p:txBody>
      </p:sp>
    </p:spTree>
    <p:extLst>
      <p:ext uri="{BB962C8B-B14F-4D97-AF65-F5344CB8AC3E}">
        <p14:creationId xmlns:p14="http://schemas.microsoft.com/office/powerpoint/2010/main" val="15242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58264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24585-807A-4ECE-8750-069A796659E3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BDCA-8941-4E27-83B8-ED95F6D85A47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7070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8482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D93C8-51DC-4A64-B827-C3DD7BE364B1}"/>
              </a:ext>
            </a:extLst>
          </p:cNvPr>
          <p:cNvSpPr txBox="1"/>
          <p:nvPr/>
        </p:nvSpPr>
        <p:spPr>
          <a:xfrm>
            <a:off x="3206075" y="6357162"/>
            <a:ext cx="554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LUPUS CANIS FAMILIARIS</a:t>
            </a:r>
          </a:p>
        </p:txBody>
      </p:sp>
    </p:spTree>
    <p:extLst>
      <p:ext uri="{BB962C8B-B14F-4D97-AF65-F5344CB8AC3E}">
        <p14:creationId xmlns:p14="http://schemas.microsoft.com/office/powerpoint/2010/main" val="10468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4748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D4069-2EA5-49F4-90DA-ACA4160FA41A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MUS PAHARI</a:t>
            </a:r>
          </a:p>
        </p:txBody>
      </p:sp>
    </p:spTree>
    <p:extLst>
      <p:ext uri="{BB962C8B-B14F-4D97-AF65-F5344CB8AC3E}">
        <p14:creationId xmlns:p14="http://schemas.microsoft.com/office/powerpoint/2010/main" val="130469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1227</Words>
  <Application>Microsoft Office PowerPoint</Application>
  <PresentationFormat>Widescreen</PresentationFormat>
  <Paragraphs>714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10</cp:revision>
  <dcterms:created xsi:type="dcterms:W3CDTF">2020-04-07T18:45:42Z</dcterms:created>
  <dcterms:modified xsi:type="dcterms:W3CDTF">2020-04-08T08:45:54Z</dcterms:modified>
</cp:coreProperties>
</file>