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3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/>
              <a:t>Burrows -Wheeler Transformacija</a:t>
            </a:r>
            <a:endParaRPr lang="sr-Latn-R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3535401"/>
            <a:ext cx="8653553" cy="11291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89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7</cp:revision>
  <dcterms:created xsi:type="dcterms:W3CDTF">2020-04-02T13:07:49Z</dcterms:created>
  <dcterms:modified xsi:type="dcterms:W3CDTF">2020-04-02T14:11:33Z</dcterms:modified>
</cp:coreProperties>
</file>