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0" r:id="rId15"/>
    <p:sldId id="261" r:id="rId16"/>
    <p:sldId id="262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9"/>
    <p:restoredTop sz="92495"/>
  </p:normalViewPr>
  <p:slideViewPr>
    <p:cSldViewPr snapToObjects="1">
      <p:cViewPr varScale="1">
        <p:scale>
          <a:sx n="83" d="100"/>
          <a:sy n="83" d="100"/>
        </p:scale>
        <p:origin x="179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320-1AB6-704D-A385-CF11CEB1ABA7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BD36-23F9-B64D-AB50-62DC25D4B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320-1AB6-704D-A385-CF11CEB1ABA7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BD36-23F9-B64D-AB50-62DC25D4B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320-1AB6-704D-A385-CF11CEB1ABA7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BD36-23F9-B64D-AB50-62DC25D4B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320-1AB6-704D-A385-CF11CEB1ABA7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BD36-23F9-B64D-AB50-62DC25D4B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320-1AB6-704D-A385-CF11CEB1ABA7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BD36-23F9-B64D-AB50-62DC25D4B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320-1AB6-704D-A385-CF11CEB1ABA7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BD36-23F9-B64D-AB50-62DC25D4B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320-1AB6-704D-A385-CF11CEB1ABA7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BD36-23F9-B64D-AB50-62DC25D4B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320-1AB6-704D-A385-CF11CEB1ABA7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BD36-23F9-B64D-AB50-62DC25D4B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320-1AB6-704D-A385-CF11CEB1ABA7}" type="datetimeFigureOut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BD36-23F9-B64D-AB50-62DC25D4B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320-1AB6-704D-A385-CF11CEB1ABA7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BD36-23F9-B64D-AB50-62DC25D4B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320-1AB6-704D-A385-CF11CEB1ABA7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BD36-23F9-B64D-AB50-62DC25D4B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EB320-1AB6-704D-A385-CF11CEB1ABA7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BD36-23F9-B64D-AB50-62DC25D4B5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BcrsoINl4c" TargetMode="External"/><Relationship Id="rId4" Type="http://schemas.openxmlformats.org/officeDocument/2006/relationships/hyperlink" Target="http://www.youtube.com/watch?v=W3hQOS99nCQ" TargetMode="External"/><Relationship Id="rId5" Type="http://schemas.openxmlformats.org/officeDocument/2006/relationships/hyperlink" Target="https://www.youtube.com/watch?v=b8SzDkazICk" TargetMode="External"/><Relationship Id="rId6" Type="http://schemas.openxmlformats.org/officeDocument/2006/relationships/hyperlink" Target="https://www.facebook.com/video.php?v=10153411308079012&amp;set=vb.516844011&amp;type=2&amp;theater" TargetMode="External"/><Relationship Id="rId7" Type="http://schemas.openxmlformats.org/officeDocument/2006/relationships/hyperlink" Target="https://www.facebook.com/video.php?v=10153411307769012&amp;set=vb.516844011&amp;type=2&amp;thea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tsdk25KUIO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99401_144863672364889_44295542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91440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91440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91440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3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91440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A6A6A6"/>
                </a:solidFill>
              </a:rPr>
              <a:t>Interviews: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Aquino and </a:t>
            </a:r>
            <a:r>
              <a:rPr lang="en-US" dirty="0" err="1" smtClean="0">
                <a:solidFill>
                  <a:srgbClr val="A6A6A6"/>
                </a:solidFill>
              </a:rPr>
              <a:t>Abunda</a:t>
            </a:r>
            <a:r>
              <a:rPr lang="en-US" dirty="0" smtClean="0">
                <a:solidFill>
                  <a:srgbClr val="A6A6A6"/>
                </a:solidFill>
              </a:rPr>
              <a:t> – 2015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Tonight with Boy </a:t>
            </a:r>
            <a:r>
              <a:rPr lang="en-US" dirty="0" err="1" smtClean="0">
                <a:solidFill>
                  <a:srgbClr val="A6A6A6"/>
                </a:solidFill>
              </a:rPr>
              <a:t>Abunda</a:t>
            </a:r>
            <a:r>
              <a:rPr lang="en-US" dirty="0" smtClean="0">
                <a:solidFill>
                  <a:srgbClr val="A6A6A6"/>
                </a:solidFill>
              </a:rPr>
              <a:t> – 2016</a:t>
            </a:r>
          </a:p>
          <a:p>
            <a:r>
              <a:rPr lang="en-US" dirty="0" err="1" smtClean="0">
                <a:solidFill>
                  <a:srgbClr val="A6A6A6"/>
                </a:solidFill>
              </a:rPr>
              <a:t>Umagang</a:t>
            </a:r>
            <a:r>
              <a:rPr lang="en-US" dirty="0" smtClean="0">
                <a:solidFill>
                  <a:srgbClr val="A6A6A6"/>
                </a:solidFill>
              </a:rPr>
              <a:t> Kay </a:t>
            </a:r>
            <a:r>
              <a:rPr lang="en-US" dirty="0" err="1" smtClean="0">
                <a:solidFill>
                  <a:srgbClr val="A6A6A6"/>
                </a:solidFill>
              </a:rPr>
              <a:t>Ganda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</a:rPr>
              <a:t>DZMM </a:t>
            </a:r>
            <a:r>
              <a:rPr lang="en-US" dirty="0" err="1" smtClean="0">
                <a:solidFill>
                  <a:srgbClr val="A6A6A6"/>
                </a:solidFill>
              </a:rPr>
              <a:t>Teleradyo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</a:rPr>
              <a:t>CNN Philippines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ANC</a:t>
            </a:r>
          </a:p>
          <a:p>
            <a:r>
              <a:rPr lang="en-US" dirty="0" err="1" smtClean="0">
                <a:solidFill>
                  <a:srgbClr val="A6A6A6"/>
                </a:solidFill>
              </a:rPr>
              <a:t>Gandang</a:t>
            </a:r>
            <a:r>
              <a:rPr lang="en-US" dirty="0" smtClean="0">
                <a:solidFill>
                  <a:srgbClr val="A6A6A6"/>
                </a:solidFill>
              </a:rPr>
              <a:t> Ricky Reyes – GMA News TV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ETC – Etcetera</a:t>
            </a:r>
          </a:p>
          <a:p>
            <a:r>
              <a:rPr lang="en-US" dirty="0" err="1" smtClean="0">
                <a:solidFill>
                  <a:srgbClr val="A6A6A6"/>
                </a:solidFill>
              </a:rPr>
              <a:t>Chinoy</a:t>
            </a:r>
            <a:r>
              <a:rPr lang="en-US" dirty="0" smtClean="0">
                <a:solidFill>
                  <a:srgbClr val="A6A6A6"/>
                </a:solidFill>
              </a:rPr>
              <a:t> TV – Feature for Women’s Month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Rated K – Valentine’s Day Special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RX 93.1 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A6A6A6"/>
                </a:solidFill>
              </a:rPr>
              <a:t>Countries Visited for Miss Earth: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Vienna, Austria – Miss Earth 2015 Coronation Night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Reunion Island – Miss Earth Reunion Island 2016 Coronation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Vietnam – Guest of Honor for </a:t>
            </a:r>
            <a:r>
              <a:rPr lang="en-US" dirty="0" err="1" smtClean="0">
                <a:solidFill>
                  <a:srgbClr val="A6A6A6"/>
                </a:solidFill>
              </a:rPr>
              <a:t>Adora</a:t>
            </a:r>
            <a:r>
              <a:rPr lang="en-US" dirty="0" smtClean="0">
                <a:solidFill>
                  <a:srgbClr val="A6A6A6"/>
                </a:solidFill>
              </a:rPr>
              <a:t> Spa and Clinic Opening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USA – Miss Earth US Coronation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India – Miss Earth India Coronation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Mauritius – Miss Earth Mauritius Coronation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Sri Lanka – Miss Earth Sri Lanka Coronation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Singapore – Guest of Honor for F1 Racing with </a:t>
            </a:r>
            <a:r>
              <a:rPr lang="en-US" dirty="0" err="1" smtClean="0">
                <a:solidFill>
                  <a:srgbClr val="A6A6A6"/>
                </a:solidFill>
              </a:rPr>
              <a:t>Huan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r>
              <a:rPr lang="en-US" dirty="0" err="1" smtClean="0">
                <a:solidFill>
                  <a:srgbClr val="A6A6A6"/>
                </a:solidFill>
              </a:rPr>
              <a:t>Ya</a:t>
            </a:r>
            <a:r>
              <a:rPr lang="en-US" dirty="0" smtClean="0">
                <a:solidFill>
                  <a:srgbClr val="A6A6A6"/>
                </a:solidFill>
              </a:rPr>
              <a:t> Yu Le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A6A6A6"/>
                </a:solidFill>
              </a:rPr>
              <a:t>Seminars Attended: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The Climate Reality Project – Leadership Training with Former US Vice President Al Gore (An Inconvenient Truth)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Asian Forestry Week 2016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Sustainable Enterprise Summit 2016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6096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8915400" cy="7017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Links for Hosting, Interview Videos: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Calvinayre.com</a:t>
            </a:r>
            <a:r>
              <a:rPr lang="en-US" dirty="0" smtClean="0">
                <a:solidFill>
                  <a:srgbClr val="FFFFFF"/>
                </a:solidFill>
              </a:rPr>
              <a:t>: </a:t>
            </a:r>
            <a:r>
              <a:rPr lang="en-US" dirty="0" err="1" smtClean="0">
                <a:solidFill>
                  <a:srgbClr val="FFFFFF"/>
                </a:solidFill>
              </a:rPr>
              <a:t>Agelia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Ong</a:t>
            </a:r>
            <a:r>
              <a:rPr lang="en-US" dirty="0" smtClean="0">
                <a:solidFill>
                  <a:srgbClr val="FFFFFF"/>
                </a:solidFill>
              </a:rPr>
              <a:t> Talks to G@E Asia </a:t>
            </a:r>
            <a:r>
              <a:rPr lang="en-US" dirty="0" err="1" smtClean="0">
                <a:solidFill>
                  <a:srgbClr val="FFFFFF"/>
                </a:solidFill>
              </a:rPr>
              <a:t>Attendess</a:t>
            </a:r>
            <a:r>
              <a:rPr lang="en-US" dirty="0" smtClean="0">
                <a:solidFill>
                  <a:srgbClr val="FFFFFF"/>
                </a:solidFill>
              </a:rPr>
              <a:t> on Day 1: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https://www.youtube.com/watch?v=tsdk25KUIOE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MYX VJ Search 2014 Audition Video: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https://www.youtube.com/watch?v=lBcrsoINl4c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Ms. Philippines – Earth 2015 Q&amp;A </a:t>
            </a:r>
          </a:p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http://www.youtube.com/watch?v=W3hQOS99nCQ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Angelia </a:t>
            </a:r>
            <a:r>
              <a:rPr lang="en-US" dirty="0" err="1" smtClean="0">
                <a:solidFill>
                  <a:schemeClr val="bg1"/>
                </a:solidFill>
              </a:rPr>
              <a:t>Ong</a:t>
            </a:r>
            <a:r>
              <a:rPr lang="en-US" dirty="0" smtClean="0">
                <a:solidFill>
                  <a:schemeClr val="bg1"/>
                </a:solidFill>
              </a:rPr>
              <a:t> on Aquino &amp; </a:t>
            </a:r>
            <a:r>
              <a:rPr lang="en-US" dirty="0" err="1" smtClean="0">
                <a:solidFill>
                  <a:schemeClr val="bg1"/>
                </a:solidFill>
              </a:rPr>
              <a:t>Abunda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https://www.youtube.com/watch?v=b8SzDkazICk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MS. GLOBAL PHILIPPINES 2014: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6"/>
              </a:rPr>
              <a:t>https://www.facebook.com/video.php?v=10153411308079012&amp;set=vb.516844011&amp;type=2&amp;theater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7"/>
              </a:rPr>
              <a:t>https://www.facebook.com/video.php?v=10153411307769012&amp;set=vb.516844011&amp;type=2&amp;theater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19800"/>
            <a:ext cx="6400800" cy="1752600"/>
          </a:xfrm>
        </p:spPr>
        <p:txBody>
          <a:bodyPr/>
          <a:lstStyle/>
          <a:p>
            <a:r>
              <a:rPr lang="en-US" dirty="0" smtClean="0"/>
              <a:t>Miss Earth 2015 Angelia </a:t>
            </a:r>
            <a:r>
              <a:rPr lang="en-US" dirty="0" err="1" smtClean="0"/>
              <a:t>Ong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13473959_10155042644134012_921619249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3372"/>
            <a:ext cx="8229600" cy="54778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Titles: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Miss Earth 2015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Miss Philippines Earth 2015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Miss Manila 2</a:t>
            </a:r>
            <a:r>
              <a:rPr lang="en-US" baseline="30000" dirty="0" smtClean="0">
                <a:solidFill>
                  <a:srgbClr val="A6A6A6"/>
                </a:solidFill>
              </a:rPr>
              <a:t>nd</a:t>
            </a:r>
            <a:r>
              <a:rPr lang="en-US" dirty="0" smtClean="0">
                <a:solidFill>
                  <a:srgbClr val="A6A6A6"/>
                </a:solidFill>
              </a:rPr>
              <a:t> Runner-up 2014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Face of Bb. </a:t>
            </a:r>
            <a:r>
              <a:rPr lang="en-US" dirty="0" err="1" smtClean="0">
                <a:solidFill>
                  <a:srgbClr val="A6A6A6"/>
                </a:solidFill>
              </a:rPr>
              <a:t>Pilipinas</a:t>
            </a:r>
            <a:r>
              <a:rPr lang="en-US" dirty="0" smtClean="0">
                <a:solidFill>
                  <a:srgbClr val="A6A6A6"/>
                </a:solidFill>
              </a:rPr>
              <a:t> 2011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A6A6A6"/>
                </a:solidFill>
              </a:rPr>
              <a:t>Hosting Jobs: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State of the City Address of Manila City 2014-2015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Miss Manila 2015 – 2016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Miss Global Philippines 2013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Asia Pacific Forestry Week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World Wildlife Day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International ICT Awards 2016</a:t>
            </a:r>
          </a:p>
          <a:p>
            <a:r>
              <a:rPr lang="en-US" dirty="0" err="1" smtClean="0">
                <a:solidFill>
                  <a:srgbClr val="A6A6A6"/>
                </a:solidFill>
              </a:rPr>
              <a:t>Viber</a:t>
            </a:r>
            <a:r>
              <a:rPr lang="en-US" dirty="0" smtClean="0">
                <a:solidFill>
                  <a:srgbClr val="A6A6A6"/>
                </a:solidFill>
              </a:rPr>
              <a:t> Launch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San Miguel Thanksgiving Party</a:t>
            </a:r>
          </a:p>
          <a:p>
            <a:r>
              <a:rPr lang="en-US" dirty="0" err="1" smtClean="0">
                <a:solidFill>
                  <a:srgbClr val="A6A6A6"/>
                </a:solidFill>
              </a:rPr>
              <a:t>Calvinayre.com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Metro Manila Film Festival Events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Bayer Animal Health Recognition Night Event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A6A6A6"/>
                </a:solidFill>
              </a:rPr>
              <a:t>Endorsements: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A6A6A6"/>
                </a:solidFill>
              </a:rPr>
              <a:t>Gloww</a:t>
            </a:r>
            <a:r>
              <a:rPr lang="en-US" dirty="0" smtClean="0">
                <a:solidFill>
                  <a:srgbClr val="A6A6A6"/>
                </a:solidFill>
              </a:rPr>
              <a:t> Food Supplement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Personal Collection – Amazing Intimate Wear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Cream Factory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True Religion Jeans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Guess – Brand Ambassador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Vans – Brand Ambassador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810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Magazine / Website Covers: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724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 Zone Magazine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(HWM) September 2015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rgbClr val="A6A6A6"/>
                </a:solidFill>
              </a:rPr>
              <a:t>Sister Secrets 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dirty="0" smtClean="0">
                <a:solidFill>
                  <a:srgbClr val="A6A6A6"/>
                </a:solidFill>
              </a:rPr>
              <a:t>Village</a:t>
            </a:r>
            <a:r>
              <a:rPr lang="en-US" sz="3200" dirty="0" smtClean="0">
                <a:solidFill>
                  <a:srgbClr val="A6A6A6"/>
                </a:solidFill>
              </a:rPr>
              <a:t> </a:t>
            </a:r>
            <a:r>
              <a:rPr lang="en-US" sz="3200" dirty="0" err="1" smtClean="0">
                <a:solidFill>
                  <a:srgbClr val="A6A6A6"/>
                </a:solidFill>
              </a:rPr>
              <a:t>Pipol</a:t>
            </a:r>
            <a:r>
              <a:rPr lang="en-US" sz="3200" dirty="0" smtClean="0">
                <a:solidFill>
                  <a:srgbClr val="A6A6A6"/>
                </a:solidFill>
              </a:rPr>
              <a:t> – June </a:t>
            </a:r>
            <a:r>
              <a:rPr lang="en-US" sz="3200" dirty="0" smtClean="0">
                <a:solidFill>
                  <a:srgbClr val="A6A6A6"/>
                </a:solidFill>
              </a:rPr>
              <a:t>2016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Scenezone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Magazine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July 2016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001070_1078738092148892_4878880406336023695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28235" cy="3524250"/>
          </a:xfrm>
          <a:prstGeom prst="rect">
            <a:avLst/>
          </a:prstGeom>
        </p:spPr>
      </p:pic>
      <p:pic>
        <p:nvPicPr>
          <p:cNvPr id="5" name="Picture 4" descr="13467886_10155042734889012_763354080_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525" y="3035807"/>
            <a:ext cx="3703675" cy="3822193"/>
          </a:xfrm>
          <a:prstGeom prst="rect">
            <a:avLst/>
          </a:prstGeom>
        </p:spPr>
      </p:pic>
      <p:pic>
        <p:nvPicPr>
          <p:cNvPr id="6" name="Picture 5" descr="13509545_10155042734874012_909127361_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3424428" cy="3429000"/>
          </a:xfrm>
          <a:prstGeom prst="rect">
            <a:avLst/>
          </a:prstGeom>
        </p:spPr>
      </p:pic>
      <p:pic>
        <p:nvPicPr>
          <p:cNvPr id="7" name="Picture 6" descr="13509834_10155042788724012_813157004_o.jpg"/>
          <p:cNvPicPr>
            <a:picLocks noChangeAspect="1"/>
          </p:cNvPicPr>
          <p:nvPr/>
        </p:nvPicPr>
        <p:blipFill>
          <a:blip r:embed="rId5"/>
          <a:srcRect t="-41" r="2041" b="17106"/>
          <a:stretch>
            <a:fillRect/>
          </a:stretch>
        </p:blipFill>
        <p:spPr>
          <a:xfrm>
            <a:off x="5486400" y="0"/>
            <a:ext cx="3657600" cy="3035807"/>
          </a:xfrm>
          <a:prstGeom prst="rect">
            <a:avLst/>
          </a:prstGeom>
        </p:spPr>
      </p:pic>
      <p:pic>
        <p:nvPicPr>
          <p:cNvPr id="8" name="Picture 7" descr="13445996_10155042734799012_1172607162_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172" y="3429000"/>
            <a:ext cx="236578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0"/>
            <a:ext cx="5489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91440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91440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339</Words>
  <Application>Microsoft Macintosh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Arial</vt:lpstr>
      <vt:lpstr>Office Theme</vt:lpstr>
      <vt:lpstr>PowerPoint Presentation</vt:lpstr>
      <vt:lpstr>PowerPoint Presentation</vt:lpstr>
      <vt:lpstr>Titles:</vt:lpstr>
      <vt:lpstr>Hosting Jobs:</vt:lpstr>
      <vt:lpstr>Endorsements: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Interviews:</vt:lpstr>
      <vt:lpstr>Countries Visited for Miss Earth:</vt:lpstr>
      <vt:lpstr>Seminars Attended: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Raul Raphael Tesoro</dc:creator>
  <cp:lastModifiedBy>Microsoft Office User</cp:lastModifiedBy>
  <cp:revision>20</cp:revision>
  <dcterms:created xsi:type="dcterms:W3CDTF">2016-06-20T04:13:46Z</dcterms:created>
  <dcterms:modified xsi:type="dcterms:W3CDTF">2016-07-25T17:03:32Z</dcterms:modified>
</cp:coreProperties>
</file>