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7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H2+CO2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Draft</c:v>
                </c:pt>
                <c:pt idx="1">
                  <c:v>May 8th</c:v>
                </c:pt>
                <c:pt idx="2">
                  <c:v>June 6th</c:v>
                </c:pt>
                <c:pt idx="3">
                  <c:v>July 31st</c:v>
                </c:pt>
                <c:pt idx="4">
                  <c:v>Measured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6.4820000000000002</c:v>
                </c:pt>
                <c:pt idx="1">
                  <c:v>10.81</c:v>
                </c:pt>
                <c:pt idx="2">
                  <c:v>60.42</c:v>
                </c:pt>
                <c:pt idx="3">
                  <c:v>6.6630000000000003</c:v>
                </c:pt>
                <c:pt idx="4">
                  <c:v>2.31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Formate+CO2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Draft</c:v>
                </c:pt>
                <c:pt idx="1">
                  <c:v>May 8th</c:v>
                </c:pt>
                <c:pt idx="2">
                  <c:v>June 6th</c:v>
                </c:pt>
                <c:pt idx="3">
                  <c:v>July 31st</c:v>
                </c:pt>
                <c:pt idx="4">
                  <c:v>Measured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62.23</c:v>
                </c:pt>
                <c:pt idx="3">
                  <c:v>6.6929999999999996</c:v>
                </c:pt>
                <c:pt idx="4">
                  <c:v>2.86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696896"/>
        <c:axId val="43698432"/>
      </c:barChart>
      <c:catAx>
        <c:axId val="43696896"/>
        <c:scaling>
          <c:orientation val="minMax"/>
        </c:scaling>
        <c:delete val="0"/>
        <c:axPos val="b"/>
        <c:majorTickMark val="out"/>
        <c:minorTickMark val="none"/>
        <c:tickLblPos val="nextTo"/>
        <c:crossAx val="43698432"/>
        <c:crosses val="autoZero"/>
        <c:auto val="1"/>
        <c:lblAlgn val="ctr"/>
        <c:lblOffset val="100"/>
        <c:noMultiLvlLbl val="0"/>
      </c:catAx>
      <c:valAx>
        <c:axId val="43698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Growth Yield</a:t>
                </a:r>
                <a:r>
                  <a:rPr lang="en-US" baseline="0" dirty="0" smtClean="0"/>
                  <a:t> (</a:t>
                </a:r>
                <a:r>
                  <a:rPr lang="en-US" baseline="0" dirty="0" err="1" smtClean="0"/>
                  <a:t>gDW</a:t>
                </a:r>
                <a:r>
                  <a:rPr lang="en-US" baseline="0" dirty="0" smtClean="0"/>
                  <a:t>/</a:t>
                </a:r>
                <a:r>
                  <a:rPr lang="en-US" baseline="0" dirty="0" err="1" smtClean="0"/>
                  <a:t>mol</a:t>
                </a:r>
                <a:r>
                  <a:rPr lang="en-US" baseline="0" dirty="0" smtClean="0"/>
                  <a:t> CH</a:t>
                </a:r>
                <a:r>
                  <a:rPr lang="en-US" baseline="-25000" dirty="0" smtClean="0"/>
                  <a:t>4</a:t>
                </a:r>
                <a:r>
                  <a:rPr lang="en-US" baseline="0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696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32836-76A6-4D93-89AF-736A0187834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C391D-3554-41AA-813C-F4A63148C692}">
      <dgm:prSet phldrT="[Text]"/>
      <dgm:spPr/>
      <dgm:t>
        <a:bodyPr/>
        <a:lstStyle/>
        <a:p>
          <a:r>
            <a:rPr lang="en-US" dirty="0" smtClean="0"/>
            <a:t>Draft</a:t>
          </a:r>
          <a:endParaRPr lang="en-US" dirty="0"/>
        </a:p>
      </dgm:t>
    </dgm:pt>
    <dgm:pt modelId="{73EDF42C-6132-4D85-8371-0D262CD5BDDD}" type="parTrans" cxnId="{8FC961F8-21F4-4960-B543-ED2511565B56}">
      <dgm:prSet/>
      <dgm:spPr/>
      <dgm:t>
        <a:bodyPr/>
        <a:lstStyle/>
        <a:p>
          <a:endParaRPr lang="en-US"/>
        </a:p>
      </dgm:t>
    </dgm:pt>
    <dgm:pt modelId="{C3DA8524-34EE-44C3-9407-FE7B2756B14E}" type="sibTrans" cxnId="{8FC961F8-21F4-4960-B543-ED2511565B56}">
      <dgm:prSet/>
      <dgm:spPr/>
      <dgm:t>
        <a:bodyPr/>
        <a:lstStyle/>
        <a:p>
          <a:endParaRPr lang="en-US"/>
        </a:p>
      </dgm:t>
    </dgm:pt>
    <dgm:pt modelId="{142E468B-A557-4CE8-A3DD-69CEA02D2035}">
      <dgm:prSet phldrT="[Text]"/>
      <dgm:spPr/>
      <dgm:t>
        <a:bodyPr/>
        <a:lstStyle/>
        <a:p>
          <a:r>
            <a:rPr lang="en-US" dirty="0" smtClean="0"/>
            <a:t>724 metabolites</a:t>
          </a:r>
          <a:endParaRPr lang="en-US" dirty="0"/>
        </a:p>
      </dgm:t>
    </dgm:pt>
    <dgm:pt modelId="{657D5DEF-ACAA-4968-9268-734E8DF932CE}" type="parTrans" cxnId="{2C5C8CD6-56D5-4A67-AEB3-5DD462CA09A4}">
      <dgm:prSet/>
      <dgm:spPr/>
      <dgm:t>
        <a:bodyPr/>
        <a:lstStyle/>
        <a:p>
          <a:endParaRPr lang="en-US"/>
        </a:p>
      </dgm:t>
    </dgm:pt>
    <dgm:pt modelId="{9BA9480A-3545-473D-92A0-782A713A7F16}" type="sibTrans" cxnId="{2C5C8CD6-56D5-4A67-AEB3-5DD462CA09A4}">
      <dgm:prSet/>
      <dgm:spPr/>
      <dgm:t>
        <a:bodyPr/>
        <a:lstStyle/>
        <a:p>
          <a:endParaRPr lang="en-US"/>
        </a:p>
      </dgm:t>
    </dgm:pt>
    <dgm:pt modelId="{71B86838-053A-463E-8F15-8367EAF46B77}">
      <dgm:prSet phldrT="[Text]"/>
      <dgm:spPr/>
      <dgm:t>
        <a:bodyPr/>
        <a:lstStyle/>
        <a:p>
          <a:r>
            <a:rPr lang="en-US" dirty="0" smtClean="0"/>
            <a:t>708 reactions</a:t>
          </a:r>
          <a:endParaRPr lang="en-US" dirty="0"/>
        </a:p>
      </dgm:t>
    </dgm:pt>
    <dgm:pt modelId="{777F5AAE-74B4-4CCD-8C2B-0A7C05DF97E8}" type="parTrans" cxnId="{102BB4FA-17F4-4873-B7F1-C1CC0A4FFA09}">
      <dgm:prSet/>
      <dgm:spPr/>
      <dgm:t>
        <a:bodyPr/>
        <a:lstStyle/>
        <a:p>
          <a:endParaRPr lang="en-US"/>
        </a:p>
      </dgm:t>
    </dgm:pt>
    <dgm:pt modelId="{D6511D03-8D96-4B68-A430-B9AC6A4FD690}" type="sibTrans" cxnId="{102BB4FA-17F4-4873-B7F1-C1CC0A4FFA09}">
      <dgm:prSet/>
      <dgm:spPr/>
      <dgm:t>
        <a:bodyPr/>
        <a:lstStyle/>
        <a:p>
          <a:endParaRPr lang="en-US"/>
        </a:p>
      </dgm:t>
    </dgm:pt>
    <dgm:pt modelId="{038B6B9D-35ED-4D21-9484-1B64347858F2}">
      <dgm:prSet phldrT="[Text]"/>
      <dgm:spPr/>
      <dgm:t>
        <a:bodyPr/>
        <a:lstStyle/>
        <a:p>
          <a:r>
            <a:rPr lang="en-US" dirty="0" smtClean="0"/>
            <a:t>May 8</a:t>
          </a:r>
          <a:endParaRPr lang="en-US" dirty="0"/>
        </a:p>
      </dgm:t>
    </dgm:pt>
    <dgm:pt modelId="{E2C175F7-BAFE-4810-B34E-B24ED1C8A72B}" type="parTrans" cxnId="{9AB18030-0BCA-41A0-A66B-598AB12FB280}">
      <dgm:prSet/>
      <dgm:spPr/>
      <dgm:t>
        <a:bodyPr/>
        <a:lstStyle/>
        <a:p>
          <a:endParaRPr lang="en-US"/>
        </a:p>
      </dgm:t>
    </dgm:pt>
    <dgm:pt modelId="{AE9ECEFC-24E0-48F6-97C0-6A2982E4A4EE}" type="sibTrans" cxnId="{9AB18030-0BCA-41A0-A66B-598AB12FB280}">
      <dgm:prSet/>
      <dgm:spPr/>
      <dgm:t>
        <a:bodyPr/>
        <a:lstStyle/>
        <a:p>
          <a:endParaRPr lang="en-US"/>
        </a:p>
      </dgm:t>
    </dgm:pt>
    <dgm:pt modelId="{937C6154-8AD0-48DF-BDEF-C5CC8D8D3102}">
      <dgm:prSet phldrT="[Text]"/>
      <dgm:spPr/>
      <dgm:t>
        <a:bodyPr/>
        <a:lstStyle/>
        <a:p>
          <a:r>
            <a:rPr lang="en-US" dirty="0" smtClean="0"/>
            <a:t>412 genes</a:t>
          </a:r>
          <a:endParaRPr lang="en-US" dirty="0"/>
        </a:p>
      </dgm:t>
    </dgm:pt>
    <dgm:pt modelId="{450386DB-4F72-4411-A68F-AFABA9F3366D}" type="parTrans" cxnId="{B602EE15-0B85-4D74-AB44-54C7E6D5CCA2}">
      <dgm:prSet/>
      <dgm:spPr/>
      <dgm:t>
        <a:bodyPr/>
        <a:lstStyle/>
        <a:p>
          <a:endParaRPr lang="en-US"/>
        </a:p>
      </dgm:t>
    </dgm:pt>
    <dgm:pt modelId="{1A13B45D-C67F-4BC6-934B-D062A20E43DF}" type="sibTrans" cxnId="{B602EE15-0B85-4D74-AB44-54C7E6D5CCA2}">
      <dgm:prSet/>
      <dgm:spPr/>
      <dgm:t>
        <a:bodyPr/>
        <a:lstStyle/>
        <a:p>
          <a:endParaRPr lang="en-US"/>
        </a:p>
      </dgm:t>
    </dgm:pt>
    <dgm:pt modelId="{D7D70972-4993-4107-B2E3-8B6B63222784}">
      <dgm:prSet phldrT="[Text]"/>
      <dgm:spPr/>
      <dgm:t>
        <a:bodyPr/>
        <a:lstStyle/>
        <a:p>
          <a:r>
            <a:rPr lang="en-US" dirty="0" smtClean="0"/>
            <a:t>735 metabolites</a:t>
          </a:r>
          <a:endParaRPr lang="en-US" dirty="0"/>
        </a:p>
      </dgm:t>
    </dgm:pt>
    <dgm:pt modelId="{133BE4C9-3F23-4338-9F6D-BA2FD194D018}" type="parTrans" cxnId="{1E3DB97F-85EF-45C9-AB41-94A4A9F06B85}">
      <dgm:prSet/>
      <dgm:spPr/>
      <dgm:t>
        <a:bodyPr/>
        <a:lstStyle/>
        <a:p>
          <a:endParaRPr lang="en-US"/>
        </a:p>
      </dgm:t>
    </dgm:pt>
    <dgm:pt modelId="{EF2DFCE9-6E4F-4AC9-9E82-37035CB91DE2}" type="sibTrans" cxnId="{1E3DB97F-85EF-45C9-AB41-94A4A9F06B85}">
      <dgm:prSet/>
      <dgm:spPr/>
      <dgm:t>
        <a:bodyPr/>
        <a:lstStyle/>
        <a:p>
          <a:endParaRPr lang="en-US"/>
        </a:p>
      </dgm:t>
    </dgm:pt>
    <dgm:pt modelId="{6F44C8BF-B26F-49A9-B0B2-6CADFD403C7F}">
      <dgm:prSet phldrT="[Text]"/>
      <dgm:spPr/>
      <dgm:t>
        <a:bodyPr/>
        <a:lstStyle/>
        <a:p>
          <a:r>
            <a:rPr lang="en-US" dirty="0" smtClean="0"/>
            <a:t>June 6</a:t>
          </a:r>
          <a:endParaRPr lang="en-US" dirty="0"/>
        </a:p>
      </dgm:t>
    </dgm:pt>
    <dgm:pt modelId="{6D63FF7B-DD44-4EA8-97CA-6191706E4F32}" type="parTrans" cxnId="{51D3F554-DD44-426A-BE8D-E09C0A15596F}">
      <dgm:prSet/>
      <dgm:spPr/>
      <dgm:t>
        <a:bodyPr/>
        <a:lstStyle/>
        <a:p>
          <a:endParaRPr lang="en-US"/>
        </a:p>
      </dgm:t>
    </dgm:pt>
    <dgm:pt modelId="{4CFA8F6F-D66B-4E15-9B02-372C00A69D7D}" type="sibTrans" cxnId="{51D3F554-DD44-426A-BE8D-E09C0A15596F}">
      <dgm:prSet/>
      <dgm:spPr/>
      <dgm:t>
        <a:bodyPr/>
        <a:lstStyle/>
        <a:p>
          <a:endParaRPr lang="en-US"/>
        </a:p>
      </dgm:t>
    </dgm:pt>
    <dgm:pt modelId="{C80DF31B-258E-462A-BF24-C8F725BB8BE4}">
      <dgm:prSet phldrT="[Text]"/>
      <dgm:spPr/>
      <dgm:t>
        <a:bodyPr/>
        <a:lstStyle/>
        <a:p>
          <a:r>
            <a:rPr lang="en-US" dirty="0" smtClean="0"/>
            <a:t>414 genes</a:t>
          </a:r>
          <a:endParaRPr lang="en-US" dirty="0"/>
        </a:p>
      </dgm:t>
    </dgm:pt>
    <dgm:pt modelId="{BE65ED89-8306-46D5-B92F-04F63D3FF6C9}" type="parTrans" cxnId="{00170125-3C09-414B-90CC-AA78F312FE55}">
      <dgm:prSet/>
      <dgm:spPr/>
      <dgm:t>
        <a:bodyPr/>
        <a:lstStyle/>
        <a:p>
          <a:endParaRPr lang="en-US"/>
        </a:p>
      </dgm:t>
    </dgm:pt>
    <dgm:pt modelId="{E47BC7E5-689B-4514-8300-9A0324CBA167}" type="sibTrans" cxnId="{00170125-3C09-414B-90CC-AA78F312FE55}">
      <dgm:prSet/>
      <dgm:spPr/>
      <dgm:t>
        <a:bodyPr/>
        <a:lstStyle/>
        <a:p>
          <a:endParaRPr lang="en-US"/>
        </a:p>
      </dgm:t>
    </dgm:pt>
    <dgm:pt modelId="{AC1F66FA-37F1-46C7-AE78-527FFD2FB8D5}">
      <dgm:prSet phldrT="[Text]"/>
      <dgm:spPr/>
      <dgm:t>
        <a:bodyPr/>
        <a:lstStyle/>
        <a:p>
          <a:r>
            <a:rPr lang="en-US" dirty="0" smtClean="0"/>
            <a:t>736 metabolites</a:t>
          </a:r>
          <a:endParaRPr lang="en-US" dirty="0"/>
        </a:p>
      </dgm:t>
    </dgm:pt>
    <dgm:pt modelId="{52D659B5-098E-4664-A3EE-794249E04B47}" type="parTrans" cxnId="{E05DBA71-E5A0-4953-8DF7-9E9C2604F597}">
      <dgm:prSet/>
      <dgm:spPr/>
      <dgm:t>
        <a:bodyPr/>
        <a:lstStyle/>
        <a:p>
          <a:endParaRPr lang="en-US"/>
        </a:p>
      </dgm:t>
    </dgm:pt>
    <dgm:pt modelId="{95A8287D-94FB-471E-8AD1-4DB5CFCFF08C}" type="sibTrans" cxnId="{E05DBA71-E5A0-4953-8DF7-9E9C2604F597}">
      <dgm:prSet/>
      <dgm:spPr/>
      <dgm:t>
        <a:bodyPr/>
        <a:lstStyle/>
        <a:p>
          <a:endParaRPr lang="en-US"/>
        </a:p>
      </dgm:t>
    </dgm:pt>
    <dgm:pt modelId="{99D8EF8B-0240-409C-859D-F1ADBF184622}">
      <dgm:prSet phldrT="[Text]"/>
      <dgm:spPr/>
      <dgm:t>
        <a:bodyPr/>
        <a:lstStyle/>
        <a:p>
          <a:r>
            <a:rPr lang="en-US" dirty="0" smtClean="0"/>
            <a:t>388 genes</a:t>
          </a:r>
          <a:endParaRPr lang="en-US" dirty="0"/>
        </a:p>
      </dgm:t>
    </dgm:pt>
    <dgm:pt modelId="{653EE2B1-E196-4AC0-AB8A-5E2DCAD3025B}" type="parTrans" cxnId="{4D2E5ACA-8EF0-48DD-9F63-2A043B2E6DBD}">
      <dgm:prSet/>
      <dgm:spPr/>
      <dgm:t>
        <a:bodyPr/>
        <a:lstStyle/>
        <a:p>
          <a:endParaRPr lang="en-US"/>
        </a:p>
      </dgm:t>
    </dgm:pt>
    <dgm:pt modelId="{455C77AC-B49B-4415-B0D3-F38F0F22F1FA}" type="sibTrans" cxnId="{4D2E5ACA-8EF0-48DD-9F63-2A043B2E6DBD}">
      <dgm:prSet/>
      <dgm:spPr/>
      <dgm:t>
        <a:bodyPr/>
        <a:lstStyle/>
        <a:p>
          <a:endParaRPr lang="en-US"/>
        </a:p>
      </dgm:t>
    </dgm:pt>
    <dgm:pt modelId="{68E250E8-69B8-4780-AB1C-21989C9BB7B7}">
      <dgm:prSet phldrT="[Text]"/>
      <dgm:spPr/>
      <dgm:t>
        <a:bodyPr/>
        <a:lstStyle/>
        <a:p>
          <a:r>
            <a:rPr lang="en-US" dirty="0" smtClean="0"/>
            <a:t>730 reactions</a:t>
          </a:r>
          <a:endParaRPr lang="en-US" dirty="0"/>
        </a:p>
      </dgm:t>
    </dgm:pt>
    <dgm:pt modelId="{6F447F00-A40C-4CFC-966E-F8981B0601BF}" type="parTrans" cxnId="{6E92F14E-082D-4146-B3C8-CA1C4CEF7602}">
      <dgm:prSet/>
      <dgm:spPr/>
      <dgm:t>
        <a:bodyPr/>
        <a:lstStyle/>
        <a:p>
          <a:endParaRPr lang="en-US"/>
        </a:p>
      </dgm:t>
    </dgm:pt>
    <dgm:pt modelId="{D117F1E2-3683-4E07-9035-EA3387FF9F83}" type="sibTrans" cxnId="{6E92F14E-082D-4146-B3C8-CA1C4CEF7602}">
      <dgm:prSet/>
      <dgm:spPr/>
      <dgm:t>
        <a:bodyPr/>
        <a:lstStyle/>
        <a:p>
          <a:endParaRPr lang="en-US"/>
        </a:p>
      </dgm:t>
    </dgm:pt>
    <dgm:pt modelId="{2E80D11E-F60F-4AAC-A797-C2B08CC484D5}">
      <dgm:prSet phldrT="[Text]"/>
      <dgm:spPr/>
      <dgm:t>
        <a:bodyPr/>
        <a:lstStyle/>
        <a:p>
          <a:r>
            <a:rPr lang="en-US" dirty="0" smtClean="0"/>
            <a:t>722 reactions</a:t>
          </a:r>
          <a:endParaRPr lang="en-US" dirty="0"/>
        </a:p>
      </dgm:t>
    </dgm:pt>
    <dgm:pt modelId="{5930E10A-AD1C-475B-AE70-879737E0CB10}" type="parTrans" cxnId="{033E6898-FE16-4B98-B433-AED258AA1692}">
      <dgm:prSet/>
      <dgm:spPr/>
      <dgm:t>
        <a:bodyPr/>
        <a:lstStyle/>
        <a:p>
          <a:endParaRPr lang="en-US"/>
        </a:p>
      </dgm:t>
    </dgm:pt>
    <dgm:pt modelId="{19AA80BE-ABF0-4900-958E-E3F9A044AEC8}" type="sibTrans" cxnId="{033E6898-FE16-4B98-B433-AED258AA1692}">
      <dgm:prSet/>
      <dgm:spPr/>
      <dgm:t>
        <a:bodyPr/>
        <a:lstStyle/>
        <a:p>
          <a:endParaRPr lang="en-US"/>
        </a:p>
      </dgm:t>
    </dgm:pt>
    <dgm:pt modelId="{609E4852-2C17-43FC-98ED-43C9B3A8E6D6}">
      <dgm:prSet phldrT="[Text]"/>
      <dgm:spPr/>
      <dgm:t>
        <a:bodyPr/>
        <a:lstStyle/>
        <a:p>
          <a:r>
            <a:rPr lang="en-US" smtClean="0"/>
            <a:t>June 26</a:t>
          </a:r>
          <a:endParaRPr lang="en-US" dirty="0"/>
        </a:p>
      </dgm:t>
    </dgm:pt>
    <dgm:pt modelId="{3B52C17B-1525-41BB-8492-E50C2B0A4574}" type="parTrans" cxnId="{C26E9BC2-5464-4BA2-978E-4D7A35329383}">
      <dgm:prSet/>
      <dgm:spPr/>
      <dgm:t>
        <a:bodyPr/>
        <a:lstStyle/>
        <a:p>
          <a:endParaRPr lang="en-US"/>
        </a:p>
      </dgm:t>
    </dgm:pt>
    <dgm:pt modelId="{29A9DEF0-387E-4C67-B9A2-7C5BE0063D7A}" type="sibTrans" cxnId="{C26E9BC2-5464-4BA2-978E-4D7A35329383}">
      <dgm:prSet/>
      <dgm:spPr/>
      <dgm:t>
        <a:bodyPr/>
        <a:lstStyle/>
        <a:p>
          <a:endParaRPr lang="en-US"/>
        </a:p>
      </dgm:t>
    </dgm:pt>
    <dgm:pt modelId="{CF829AAE-119C-4E55-B6D8-1A3E4BE720C6}">
      <dgm:prSet phldrT="[Text]"/>
      <dgm:spPr/>
      <dgm:t>
        <a:bodyPr/>
        <a:lstStyle/>
        <a:p>
          <a:r>
            <a:rPr lang="en-US" dirty="0" smtClean="0"/>
            <a:t>459 </a:t>
          </a:r>
          <a:r>
            <a:rPr lang="en-US" dirty="0" smtClean="0"/>
            <a:t>genes</a:t>
          </a:r>
          <a:endParaRPr lang="en-US" dirty="0"/>
        </a:p>
      </dgm:t>
    </dgm:pt>
    <dgm:pt modelId="{DCEEA9AA-3602-4AB1-B48D-50473EFF252B}" type="parTrans" cxnId="{77E76F19-0B11-4182-AFB6-993DBD1F841D}">
      <dgm:prSet/>
      <dgm:spPr/>
      <dgm:t>
        <a:bodyPr/>
        <a:lstStyle/>
        <a:p>
          <a:endParaRPr lang="en-US"/>
        </a:p>
      </dgm:t>
    </dgm:pt>
    <dgm:pt modelId="{35697705-0841-4235-ACC8-FA54460CD1A1}" type="sibTrans" cxnId="{77E76F19-0B11-4182-AFB6-993DBD1F841D}">
      <dgm:prSet/>
      <dgm:spPr/>
      <dgm:t>
        <a:bodyPr/>
        <a:lstStyle/>
        <a:p>
          <a:endParaRPr lang="en-US"/>
        </a:p>
      </dgm:t>
    </dgm:pt>
    <dgm:pt modelId="{3397C7F3-71C5-4BA9-8946-29E51434DE24}">
      <dgm:prSet phldrT="[Text]"/>
      <dgm:spPr/>
      <dgm:t>
        <a:bodyPr/>
        <a:lstStyle/>
        <a:p>
          <a:r>
            <a:rPr lang="en-US" dirty="0" smtClean="0"/>
            <a:t>743 metabolites</a:t>
          </a:r>
          <a:endParaRPr lang="en-US" dirty="0"/>
        </a:p>
      </dgm:t>
    </dgm:pt>
    <dgm:pt modelId="{2442CF92-6E4A-470F-96DC-43679649331E}" type="parTrans" cxnId="{E20E0E68-8734-447F-9039-84CA9AF2FC8D}">
      <dgm:prSet/>
      <dgm:spPr/>
      <dgm:t>
        <a:bodyPr/>
        <a:lstStyle/>
        <a:p>
          <a:endParaRPr lang="en-US"/>
        </a:p>
      </dgm:t>
    </dgm:pt>
    <dgm:pt modelId="{185C4A63-94E5-47C8-A62F-78753EABA72D}" type="sibTrans" cxnId="{E20E0E68-8734-447F-9039-84CA9AF2FC8D}">
      <dgm:prSet/>
      <dgm:spPr/>
      <dgm:t>
        <a:bodyPr/>
        <a:lstStyle/>
        <a:p>
          <a:endParaRPr lang="en-US"/>
        </a:p>
      </dgm:t>
    </dgm:pt>
    <dgm:pt modelId="{CE75CEC9-DD60-4594-8729-CC22B9C33A62}">
      <dgm:prSet phldrT="[Text]"/>
      <dgm:spPr/>
      <dgm:t>
        <a:bodyPr/>
        <a:lstStyle/>
        <a:p>
          <a:r>
            <a:rPr lang="en-US" dirty="0" smtClean="0"/>
            <a:t>736 </a:t>
          </a:r>
          <a:r>
            <a:rPr lang="en-US" dirty="0" smtClean="0"/>
            <a:t>reactions</a:t>
          </a:r>
          <a:endParaRPr lang="en-US" dirty="0"/>
        </a:p>
      </dgm:t>
    </dgm:pt>
    <dgm:pt modelId="{8C881E24-5D85-449E-B3A2-6F0EC82F6582}" type="parTrans" cxnId="{6AAA4020-90AB-445A-A571-9236EBE236F1}">
      <dgm:prSet/>
      <dgm:spPr/>
      <dgm:t>
        <a:bodyPr/>
        <a:lstStyle/>
        <a:p>
          <a:endParaRPr lang="en-US"/>
        </a:p>
      </dgm:t>
    </dgm:pt>
    <dgm:pt modelId="{3C786155-A6DA-4DE1-A33C-EAD174628E67}" type="sibTrans" cxnId="{6AAA4020-90AB-445A-A571-9236EBE236F1}">
      <dgm:prSet/>
      <dgm:spPr/>
      <dgm:t>
        <a:bodyPr/>
        <a:lstStyle/>
        <a:p>
          <a:endParaRPr lang="en-US"/>
        </a:p>
      </dgm:t>
    </dgm:pt>
    <dgm:pt modelId="{0933F0FE-F1D0-4385-B0BD-4EEFB52054F9}" type="pres">
      <dgm:prSet presAssocID="{0C632836-76A6-4D93-89AF-736A0187834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DEE7A1-868E-44EA-8C43-081E7A8C15C6}" type="pres">
      <dgm:prSet presAssocID="{51EC391D-3554-41AA-813C-F4A63148C692}" presName="composite" presStyleCnt="0"/>
      <dgm:spPr/>
    </dgm:pt>
    <dgm:pt modelId="{0F12E7A3-6885-461D-849F-CEB0EB549CF7}" type="pres">
      <dgm:prSet presAssocID="{51EC391D-3554-41AA-813C-F4A63148C692}" presName="parentText" presStyleLbl="alignNode1" presStyleIdx="0" presStyleCnt="4" custLinFactX="-100688" custLinFactNeighborX="-200000" custLinFactNeighborY="-514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A2BC2-4E45-4DD8-945C-B47BC12E672E}" type="pres">
      <dgm:prSet presAssocID="{51EC391D-3554-41AA-813C-F4A63148C69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7446D-FE6D-40A5-BEDD-EB79281BE872}" type="pres">
      <dgm:prSet presAssocID="{C3DA8524-34EE-44C3-9407-FE7B2756B14E}" presName="sp" presStyleCnt="0"/>
      <dgm:spPr/>
    </dgm:pt>
    <dgm:pt modelId="{63FB90DE-D6F3-477A-9784-1CBF282E4C89}" type="pres">
      <dgm:prSet presAssocID="{038B6B9D-35ED-4D21-9484-1B64347858F2}" presName="composite" presStyleCnt="0"/>
      <dgm:spPr/>
    </dgm:pt>
    <dgm:pt modelId="{F2106600-A829-4A0A-8689-E953000A4239}" type="pres">
      <dgm:prSet presAssocID="{038B6B9D-35ED-4D21-9484-1B64347858F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D537A-A5DB-47AD-9610-CCA18EC825E7}" type="pres">
      <dgm:prSet presAssocID="{038B6B9D-35ED-4D21-9484-1B64347858F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FE67E-C5C4-47E2-8F9A-887B1A03B25F}" type="pres">
      <dgm:prSet presAssocID="{AE9ECEFC-24E0-48F6-97C0-6A2982E4A4EE}" presName="sp" presStyleCnt="0"/>
      <dgm:spPr/>
    </dgm:pt>
    <dgm:pt modelId="{93A165BD-FD93-4BF8-A228-C058F2A2CC4F}" type="pres">
      <dgm:prSet presAssocID="{6F44C8BF-B26F-49A9-B0B2-6CADFD403C7F}" presName="composite" presStyleCnt="0"/>
      <dgm:spPr/>
    </dgm:pt>
    <dgm:pt modelId="{C4BABB1C-0C96-416B-A783-BB68977E9978}" type="pres">
      <dgm:prSet presAssocID="{6F44C8BF-B26F-49A9-B0B2-6CADFD403C7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9AC10-C294-4B87-B34D-EA84E59765B3}" type="pres">
      <dgm:prSet presAssocID="{6F44C8BF-B26F-49A9-B0B2-6CADFD403C7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22B42-46CA-4478-82C2-D249F2DEFB46}" type="pres">
      <dgm:prSet presAssocID="{4CFA8F6F-D66B-4E15-9B02-372C00A69D7D}" presName="sp" presStyleCnt="0"/>
      <dgm:spPr/>
    </dgm:pt>
    <dgm:pt modelId="{8FA833A1-ABF7-429A-9BF3-5F97D9DC4093}" type="pres">
      <dgm:prSet presAssocID="{609E4852-2C17-43FC-98ED-43C9B3A8E6D6}" presName="composite" presStyleCnt="0"/>
      <dgm:spPr/>
    </dgm:pt>
    <dgm:pt modelId="{D5687EAE-CA45-4E34-8344-FB75107F65FE}" type="pres">
      <dgm:prSet presAssocID="{609E4852-2C17-43FC-98ED-43C9B3A8E6D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0E6A-95DF-457E-A9D2-DBCAD3DF1B97}" type="pres">
      <dgm:prSet presAssocID="{609E4852-2C17-43FC-98ED-43C9B3A8E6D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62A7B-FA4D-4357-BB89-E1F225F2D8CA}" type="presOf" srcId="{2E80D11E-F60F-4AAC-A797-C2B08CC484D5}" destId="{51E9AC10-C294-4B87-B34D-EA84E59765B3}" srcOrd="0" destOrd="2" presId="urn:microsoft.com/office/officeart/2005/8/layout/chevron2"/>
    <dgm:cxn modelId="{6E92F14E-082D-4146-B3C8-CA1C4CEF7602}" srcId="{038B6B9D-35ED-4D21-9484-1B64347858F2}" destId="{68E250E8-69B8-4780-AB1C-21989C9BB7B7}" srcOrd="2" destOrd="0" parTransId="{6F447F00-A40C-4CFC-966E-F8981B0601BF}" sibTransId="{D117F1E2-3683-4E07-9035-EA3387FF9F83}"/>
    <dgm:cxn modelId="{00170125-3C09-414B-90CC-AA78F312FE55}" srcId="{6F44C8BF-B26F-49A9-B0B2-6CADFD403C7F}" destId="{C80DF31B-258E-462A-BF24-C8F725BB8BE4}" srcOrd="0" destOrd="0" parTransId="{BE65ED89-8306-46D5-B92F-04F63D3FF6C9}" sibTransId="{E47BC7E5-689B-4514-8300-9A0324CBA167}"/>
    <dgm:cxn modelId="{9ABC8F7D-133D-450C-8D38-EF2C1418B894}" type="presOf" srcId="{0C632836-76A6-4D93-89AF-736A01878342}" destId="{0933F0FE-F1D0-4385-B0BD-4EEFB52054F9}" srcOrd="0" destOrd="0" presId="urn:microsoft.com/office/officeart/2005/8/layout/chevron2"/>
    <dgm:cxn modelId="{4AB124AB-F7E2-4A1B-8271-179E996B56DD}" type="presOf" srcId="{99D8EF8B-0240-409C-859D-F1ADBF184622}" destId="{519A2BC2-4E45-4DD8-945C-B47BC12E672E}" srcOrd="0" destOrd="0" presId="urn:microsoft.com/office/officeart/2005/8/layout/chevron2"/>
    <dgm:cxn modelId="{E20E0E68-8734-447F-9039-84CA9AF2FC8D}" srcId="{609E4852-2C17-43FC-98ED-43C9B3A8E6D6}" destId="{3397C7F3-71C5-4BA9-8946-29E51434DE24}" srcOrd="1" destOrd="0" parTransId="{2442CF92-6E4A-470F-96DC-43679649331E}" sibTransId="{185C4A63-94E5-47C8-A62F-78753EABA72D}"/>
    <dgm:cxn modelId="{E05DBA71-E5A0-4953-8DF7-9E9C2604F597}" srcId="{6F44C8BF-B26F-49A9-B0B2-6CADFD403C7F}" destId="{AC1F66FA-37F1-46C7-AE78-527FFD2FB8D5}" srcOrd="1" destOrd="0" parTransId="{52D659B5-098E-4664-A3EE-794249E04B47}" sibTransId="{95A8287D-94FB-471E-8AD1-4DB5CFCFF08C}"/>
    <dgm:cxn modelId="{4D2E5ACA-8EF0-48DD-9F63-2A043B2E6DBD}" srcId="{51EC391D-3554-41AA-813C-F4A63148C692}" destId="{99D8EF8B-0240-409C-859D-F1ADBF184622}" srcOrd="0" destOrd="0" parTransId="{653EE2B1-E196-4AC0-AB8A-5E2DCAD3025B}" sibTransId="{455C77AC-B49B-4415-B0D3-F38F0F22F1FA}"/>
    <dgm:cxn modelId="{033E6898-FE16-4B98-B433-AED258AA1692}" srcId="{6F44C8BF-B26F-49A9-B0B2-6CADFD403C7F}" destId="{2E80D11E-F60F-4AAC-A797-C2B08CC484D5}" srcOrd="2" destOrd="0" parTransId="{5930E10A-AD1C-475B-AE70-879737E0CB10}" sibTransId="{19AA80BE-ABF0-4900-958E-E3F9A044AEC8}"/>
    <dgm:cxn modelId="{B602EE15-0B85-4D74-AB44-54C7E6D5CCA2}" srcId="{038B6B9D-35ED-4D21-9484-1B64347858F2}" destId="{937C6154-8AD0-48DF-BDEF-C5CC8D8D3102}" srcOrd="0" destOrd="0" parTransId="{450386DB-4F72-4411-A68F-AFABA9F3366D}" sibTransId="{1A13B45D-C67F-4BC6-934B-D062A20E43DF}"/>
    <dgm:cxn modelId="{054A7ADD-D2DD-4F3D-8C00-05D80CFCC8F0}" type="presOf" srcId="{3397C7F3-71C5-4BA9-8946-29E51434DE24}" destId="{FB0F0E6A-95DF-457E-A9D2-DBCAD3DF1B97}" srcOrd="0" destOrd="1" presId="urn:microsoft.com/office/officeart/2005/8/layout/chevron2"/>
    <dgm:cxn modelId="{A4DF2AF2-4CA5-4F50-BAD2-D32380331C0F}" type="presOf" srcId="{6F44C8BF-B26F-49A9-B0B2-6CADFD403C7F}" destId="{C4BABB1C-0C96-416B-A783-BB68977E9978}" srcOrd="0" destOrd="0" presId="urn:microsoft.com/office/officeart/2005/8/layout/chevron2"/>
    <dgm:cxn modelId="{7A7375CF-6967-44D0-B493-297E6F1F64C1}" type="presOf" srcId="{038B6B9D-35ED-4D21-9484-1B64347858F2}" destId="{F2106600-A829-4A0A-8689-E953000A4239}" srcOrd="0" destOrd="0" presId="urn:microsoft.com/office/officeart/2005/8/layout/chevron2"/>
    <dgm:cxn modelId="{7157CBF6-E6AC-4C2B-955D-BACF3A59892D}" type="presOf" srcId="{C80DF31B-258E-462A-BF24-C8F725BB8BE4}" destId="{51E9AC10-C294-4B87-B34D-EA84E59765B3}" srcOrd="0" destOrd="0" presId="urn:microsoft.com/office/officeart/2005/8/layout/chevron2"/>
    <dgm:cxn modelId="{102BB4FA-17F4-4873-B7F1-C1CC0A4FFA09}" srcId="{51EC391D-3554-41AA-813C-F4A63148C692}" destId="{71B86838-053A-463E-8F15-8367EAF46B77}" srcOrd="2" destOrd="0" parTransId="{777F5AAE-74B4-4CCD-8C2B-0A7C05DF97E8}" sibTransId="{D6511D03-8D96-4B68-A430-B9AC6A4FD690}"/>
    <dgm:cxn modelId="{9AB18030-0BCA-41A0-A66B-598AB12FB280}" srcId="{0C632836-76A6-4D93-89AF-736A01878342}" destId="{038B6B9D-35ED-4D21-9484-1B64347858F2}" srcOrd="1" destOrd="0" parTransId="{E2C175F7-BAFE-4810-B34E-B24ED1C8A72B}" sibTransId="{AE9ECEFC-24E0-48F6-97C0-6A2982E4A4EE}"/>
    <dgm:cxn modelId="{5CB3F01E-A255-4409-8616-EFACA245BCF8}" type="presOf" srcId="{D7D70972-4993-4107-B2E3-8B6B63222784}" destId="{8CED537A-A5DB-47AD-9610-CCA18EC825E7}" srcOrd="0" destOrd="1" presId="urn:microsoft.com/office/officeart/2005/8/layout/chevron2"/>
    <dgm:cxn modelId="{FC06E83E-DA11-486E-827E-FF14EFC1614E}" type="presOf" srcId="{CE75CEC9-DD60-4594-8729-CC22B9C33A62}" destId="{FB0F0E6A-95DF-457E-A9D2-DBCAD3DF1B97}" srcOrd="0" destOrd="2" presId="urn:microsoft.com/office/officeart/2005/8/layout/chevron2"/>
    <dgm:cxn modelId="{8FC961F8-21F4-4960-B543-ED2511565B56}" srcId="{0C632836-76A6-4D93-89AF-736A01878342}" destId="{51EC391D-3554-41AA-813C-F4A63148C692}" srcOrd="0" destOrd="0" parTransId="{73EDF42C-6132-4D85-8371-0D262CD5BDDD}" sibTransId="{C3DA8524-34EE-44C3-9407-FE7B2756B14E}"/>
    <dgm:cxn modelId="{7E71987F-9099-4CC6-BF04-FFE357924C63}" type="presOf" srcId="{68E250E8-69B8-4780-AB1C-21989C9BB7B7}" destId="{8CED537A-A5DB-47AD-9610-CCA18EC825E7}" srcOrd="0" destOrd="2" presId="urn:microsoft.com/office/officeart/2005/8/layout/chevron2"/>
    <dgm:cxn modelId="{77E76F19-0B11-4182-AFB6-993DBD1F841D}" srcId="{609E4852-2C17-43FC-98ED-43C9B3A8E6D6}" destId="{CF829AAE-119C-4E55-B6D8-1A3E4BE720C6}" srcOrd="0" destOrd="0" parTransId="{DCEEA9AA-3602-4AB1-B48D-50473EFF252B}" sibTransId="{35697705-0841-4235-ACC8-FA54460CD1A1}"/>
    <dgm:cxn modelId="{B40CBCE1-DAE3-48FA-8F96-E922E8BF585D}" type="presOf" srcId="{CF829AAE-119C-4E55-B6D8-1A3E4BE720C6}" destId="{FB0F0E6A-95DF-457E-A9D2-DBCAD3DF1B97}" srcOrd="0" destOrd="0" presId="urn:microsoft.com/office/officeart/2005/8/layout/chevron2"/>
    <dgm:cxn modelId="{F13A7AF0-A069-43CA-BC46-1B97887F1D7D}" type="presOf" srcId="{609E4852-2C17-43FC-98ED-43C9B3A8E6D6}" destId="{D5687EAE-CA45-4E34-8344-FB75107F65FE}" srcOrd="0" destOrd="0" presId="urn:microsoft.com/office/officeart/2005/8/layout/chevron2"/>
    <dgm:cxn modelId="{BCE3CADB-2C56-4AE9-8681-507B9E49565F}" type="presOf" srcId="{142E468B-A557-4CE8-A3DD-69CEA02D2035}" destId="{519A2BC2-4E45-4DD8-945C-B47BC12E672E}" srcOrd="0" destOrd="1" presId="urn:microsoft.com/office/officeart/2005/8/layout/chevron2"/>
    <dgm:cxn modelId="{6A213EDA-C59E-41D2-93C7-7FD017E8F3DB}" type="presOf" srcId="{937C6154-8AD0-48DF-BDEF-C5CC8D8D3102}" destId="{8CED537A-A5DB-47AD-9610-CCA18EC825E7}" srcOrd="0" destOrd="0" presId="urn:microsoft.com/office/officeart/2005/8/layout/chevron2"/>
    <dgm:cxn modelId="{2C5C8CD6-56D5-4A67-AEB3-5DD462CA09A4}" srcId="{51EC391D-3554-41AA-813C-F4A63148C692}" destId="{142E468B-A557-4CE8-A3DD-69CEA02D2035}" srcOrd="1" destOrd="0" parTransId="{657D5DEF-ACAA-4968-9268-734E8DF932CE}" sibTransId="{9BA9480A-3545-473D-92A0-782A713A7F16}"/>
    <dgm:cxn modelId="{51D3F554-DD44-426A-BE8D-E09C0A15596F}" srcId="{0C632836-76A6-4D93-89AF-736A01878342}" destId="{6F44C8BF-B26F-49A9-B0B2-6CADFD403C7F}" srcOrd="2" destOrd="0" parTransId="{6D63FF7B-DD44-4EA8-97CA-6191706E4F32}" sibTransId="{4CFA8F6F-D66B-4E15-9B02-372C00A69D7D}"/>
    <dgm:cxn modelId="{C26E9BC2-5464-4BA2-978E-4D7A35329383}" srcId="{0C632836-76A6-4D93-89AF-736A01878342}" destId="{609E4852-2C17-43FC-98ED-43C9B3A8E6D6}" srcOrd="3" destOrd="0" parTransId="{3B52C17B-1525-41BB-8492-E50C2B0A4574}" sibTransId="{29A9DEF0-387E-4C67-B9A2-7C5BE0063D7A}"/>
    <dgm:cxn modelId="{8B6C434E-FE4A-40C5-B4B3-A33F6371E1DD}" type="presOf" srcId="{51EC391D-3554-41AA-813C-F4A63148C692}" destId="{0F12E7A3-6885-461D-849F-CEB0EB549CF7}" srcOrd="0" destOrd="0" presId="urn:microsoft.com/office/officeart/2005/8/layout/chevron2"/>
    <dgm:cxn modelId="{A165151A-DF58-402F-98CF-024BC045BC5D}" type="presOf" srcId="{AC1F66FA-37F1-46C7-AE78-527FFD2FB8D5}" destId="{51E9AC10-C294-4B87-B34D-EA84E59765B3}" srcOrd="0" destOrd="1" presId="urn:microsoft.com/office/officeart/2005/8/layout/chevron2"/>
    <dgm:cxn modelId="{1E3DB97F-85EF-45C9-AB41-94A4A9F06B85}" srcId="{038B6B9D-35ED-4D21-9484-1B64347858F2}" destId="{D7D70972-4993-4107-B2E3-8B6B63222784}" srcOrd="1" destOrd="0" parTransId="{133BE4C9-3F23-4338-9F6D-BA2FD194D018}" sibTransId="{EF2DFCE9-6E4F-4AC9-9E82-37035CB91DE2}"/>
    <dgm:cxn modelId="{6AAA4020-90AB-445A-A571-9236EBE236F1}" srcId="{609E4852-2C17-43FC-98ED-43C9B3A8E6D6}" destId="{CE75CEC9-DD60-4594-8729-CC22B9C33A62}" srcOrd="2" destOrd="0" parTransId="{8C881E24-5D85-449E-B3A2-6F0EC82F6582}" sibTransId="{3C786155-A6DA-4DE1-A33C-EAD174628E67}"/>
    <dgm:cxn modelId="{81DCDD21-992A-4D4E-A543-A7DC3D0ACADC}" type="presOf" srcId="{71B86838-053A-463E-8F15-8367EAF46B77}" destId="{519A2BC2-4E45-4DD8-945C-B47BC12E672E}" srcOrd="0" destOrd="2" presId="urn:microsoft.com/office/officeart/2005/8/layout/chevron2"/>
    <dgm:cxn modelId="{E00B9919-5B2F-4E6B-AC15-4F30575AFB6C}" type="presParOf" srcId="{0933F0FE-F1D0-4385-B0BD-4EEFB52054F9}" destId="{EFDEE7A1-868E-44EA-8C43-081E7A8C15C6}" srcOrd="0" destOrd="0" presId="urn:microsoft.com/office/officeart/2005/8/layout/chevron2"/>
    <dgm:cxn modelId="{93B12EB5-5BAA-4362-A780-58C1BE955B9B}" type="presParOf" srcId="{EFDEE7A1-868E-44EA-8C43-081E7A8C15C6}" destId="{0F12E7A3-6885-461D-849F-CEB0EB549CF7}" srcOrd="0" destOrd="0" presId="urn:microsoft.com/office/officeart/2005/8/layout/chevron2"/>
    <dgm:cxn modelId="{1E231FBA-9DF3-47D3-B19C-F3A2E45B9E06}" type="presParOf" srcId="{EFDEE7A1-868E-44EA-8C43-081E7A8C15C6}" destId="{519A2BC2-4E45-4DD8-945C-B47BC12E672E}" srcOrd="1" destOrd="0" presId="urn:microsoft.com/office/officeart/2005/8/layout/chevron2"/>
    <dgm:cxn modelId="{5EA4E0A2-6B5B-4B1C-B916-2EFF2DFC4796}" type="presParOf" srcId="{0933F0FE-F1D0-4385-B0BD-4EEFB52054F9}" destId="{A2C7446D-FE6D-40A5-BEDD-EB79281BE872}" srcOrd="1" destOrd="0" presId="urn:microsoft.com/office/officeart/2005/8/layout/chevron2"/>
    <dgm:cxn modelId="{7BD0B5B8-5012-4429-AA62-3FE6212CF981}" type="presParOf" srcId="{0933F0FE-F1D0-4385-B0BD-4EEFB52054F9}" destId="{63FB90DE-D6F3-477A-9784-1CBF282E4C89}" srcOrd="2" destOrd="0" presId="urn:microsoft.com/office/officeart/2005/8/layout/chevron2"/>
    <dgm:cxn modelId="{200BEC00-0028-4B0B-98C2-6D6CCA2AD0C3}" type="presParOf" srcId="{63FB90DE-D6F3-477A-9784-1CBF282E4C89}" destId="{F2106600-A829-4A0A-8689-E953000A4239}" srcOrd="0" destOrd="0" presId="urn:microsoft.com/office/officeart/2005/8/layout/chevron2"/>
    <dgm:cxn modelId="{78996401-F281-4528-8AF8-977180BB0F6C}" type="presParOf" srcId="{63FB90DE-D6F3-477A-9784-1CBF282E4C89}" destId="{8CED537A-A5DB-47AD-9610-CCA18EC825E7}" srcOrd="1" destOrd="0" presId="urn:microsoft.com/office/officeart/2005/8/layout/chevron2"/>
    <dgm:cxn modelId="{9E140C92-8F73-463D-A74D-E66247DC114D}" type="presParOf" srcId="{0933F0FE-F1D0-4385-B0BD-4EEFB52054F9}" destId="{A62FE67E-C5C4-47E2-8F9A-887B1A03B25F}" srcOrd="3" destOrd="0" presId="urn:microsoft.com/office/officeart/2005/8/layout/chevron2"/>
    <dgm:cxn modelId="{16642BC0-76B5-4EB1-AE22-594A5FFC3070}" type="presParOf" srcId="{0933F0FE-F1D0-4385-B0BD-4EEFB52054F9}" destId="{93A165BD-FD93-4BF8-A228-C058F2A2CC4F}" srcOrd="4" destOrd="0" presId="urn:microsoft.com/office/officeart/2005/8/layout/chevron2"/>
    <dgm:cxn modelId="{00035E38-0A25-4F5D-B9EA-4504BD28472A}" type="presParOf" srcId="{93A165BD-FD93-4BF8-A228-C058F2A2CC4F}" destId="{C4BABB1C-0C96-416B-A783-BB68977E9978}" srcOrd="0" destOrd="0" presId="urn:microsoft.com/office/officeart/2005/8/layout/chevron2"/>
    <dgm:cxn modelId="{4104B217-D310-49A7-A918-8BC8D5DD49F8}" type="presParOf" srcId="{93A165BD-FD93-4BF8-A228-C058F2A2CC4F}" destId="{51E9AC10-C294-4B87-B34D-EA84E59765B3}" srcOrd="1" destOrd="0" presId="urn:microsoft.com/office/officeart/2005/8/layout/chevron2"/>
    <dgm:cxn modelId="{1782010C-F286-4BF3-AC4E-0EE62BCAF07A}" type="presParOf" srcId="{0933F0FE-F1D0-4385-B0BD-4EEFB52054F9}" destId="{00C22B42-46CA-4478-82C2-D249F2DEFB46}" srcOrd="5" destOrd="0" presId="urn:microsoft.com/office/officeart/2005/8/layout/chevron2"/>
    <dgm:cxn modelId="{55A5F3C7-61C1-4DF0-95A6-75B153FC5868}" type="presParOf" srcId="{0933F0FE-F1D0-4385-B0BD-4EEFB52054F9}" destId="{8FA833A1-ABF7-429A-9BF3-5F97D9DC4093}" srcOrd="6" destOrd="0" presId="urn:microsoft.com/office/officeart/2005/8/layout/chevron2"/>
    <dgm:cxn modelId="{BBCDCAE3-1CCA-4A78-861E-2EB4D9DD777B}" type="presParOf" srcId="{8FA833A1-ABF7-429A-9BF3-5F97D9DC4093}" destId="{D5687EAE-CA45-4E34-8344-FB75107F65FE}" srcOrd="0" destOrd="0" presId="urn:microsoft.com/office/officeart/2005/8/layout/chevron2"/>
    <dgm:cxn modelId="{7D4470B4-412C-44F1-AD19-E03CF5E34EC5}" type="presParOf" srcId="{8FA833A1-ABF7-429A-9BF3-5F97D9DC4093}" destId="{FB0F0E6A-95DF-457E-A9D2-DBCAD3DF1B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E7A3-6885-461D-849F-CEB0EB549CF7}">
      <dsp:nvSpPr>
        <dsp:cNvPr id="0" name=""/>
        <dsp:cNvSpPr/>
      </dsp:nvSpPr>
      <dsp:spPr>
        <a:xfrm rot="5400000">
          <a:off x="-213341" y="213341"/>
          <a:ext cx="1422275" cy="9955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Draft</a:t>
          </a:r>
          <a:endParaRPr lang="en-US" sz="2400" kern="1200" dirty="0"/>
        </a:p>
      </dsp:txBody>
      <dsp:txXfrm rot="-5400000">
        <a:off x="1" y="497797"/>
        <a:ext cx="995593" cy="426682"/>
      </dsp:txXfrm>
    </dsp:sp>
    <dsp:sp modelId="{519A2BC2-4E45-4DD8-945C-B47BC12E672E}">
      <dsp:nvSpPr>
        <dsp:cNvPr id="0" name=""/>
        <dsp:cNvSpPr/>
      </dsp:nvSpPr>
      <dsp:spPr>
        <a:xfrm rot="5400000">
          <a:off x="4493256" y="-3495957"/>
          <a:ext cx="924479" cy="79198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388 genes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724 metabolites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708 reactions</a:t>
          </a:r>
          <a:endParaRPr lang="en-US" sz="1700" kern="1200" dirty="0"/>
        </a:p>
      </dsp:txBody>
      <dsp:txXfrm rot="-5400000">
        <a:off x="995593" y="46836"/>
        <a:ext cx="7874677" cy="834221"/>
      </dsp:txXfrm>
    </dsp:sp>
    <dsp:sp modelId="{F2106600-A829-4A0A-8689-E953000A4239}">
      <dsp:nvSpPr>
        <dsp:cNvPr id="0" name=""/>
        <dsp:cNvSpPr/>
      </dsp:nvSpPr>
      <dsp:spPr>
        <a:xfrm rot="5400000">
          <a:off x="-213341" y="1492418"/>
          <a:ext cx="1422275" cy="9955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May 8</a:t>
          </a:r>
          <a:endParaRPr lang="en-US" sz="2400" kern="1200" dirty="0"/>
        </a:p>
      </dsp:txBody>
      <dsp:txXfrm rot="-5400000">
        <a:off x="1" y="1776874"/>
        <a:ext cx="995593" cy="426682"/>
      </dsp:txXfrm>
    </dsp:sp>
    <dsp:sp modelId="{8CED537A-A5DB-47AD-9610-CCA18EC825E7}">
      <dsp:nvSpPr>
        <dsp:cNvPr id="0" name=""/>
        <dsp:cNvSpPr/>
      </dsp:nvSpPr>
      <dsp:spPr>
        <a:xfrm rot="5400000">
          <a:off x="4493256" y="-2218586"/>
          <a:ext cx="924479" cy="79198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412 genes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735 metabolites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730 reactions</a:t>
          </a:r>
          <a:endParaRPr lang="en-US" sz="1700" kern="1200" dirty="0"/>
        </a:p>
      </dsp:txBody>
      <dsp:txXfrm rot="-5400000">
        <a:off x="995593" y="1324207"/>
        <a:ext cx="7874677" cy="834221"/>
      </dsp:txXfrm>
    </dsp:sp>
    <dsp:sp modelId="{C4BABB1C-0C96-416B-A783-BB68977E9978}">
      <dsp:nvSpPr>
        <dsp:cNvPr id="0" name=""/>
        <dsp:cNvSpPr/>
      </dsp:nvSpPr>
      <dsp:spPr>
        <a:xfrm rot="5400000">
          <a:off x="-213341" y="2769788"/>
          <a:ext cx="1422275" cy="9955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June 6</a:t>
          </a:r>
          <a:endParaRPr lang="en-US" sz="2400" kern="1200" dirty="0"/>
        </a:p>
      </dsp:txBody>
      <dsp:txXfrm rot="-5400000">
        <a:off x="1" y="3054244"/>
        <a:ext cx="995593" cy="426682"/>
      </dsp:txXfrm>
    </dsp:sp>
    <dsp:sp modelId="{51E9AC10-C294-4B87-B34D-EA84E59765B3}">
      <dsp:nvSpPr>
        <dsp:cNvPr id="0" name=""/>
        <dsp:cNvSpPr/>
      </dsp:nvSpPr>
      <dsp:spPr>
        <a:xfrm rot="5400000">
          <a:off x="4493256" y="-941216"/>
          <a:ext cx="924479" cy="79198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414 genes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736 metabolites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722 reactions</a:t>
          </a:r>
          <a:endParaRPr lang="en-US" sz="1700" kern="1200" dirty="0"/>
        </a:p>
      </dsp:txBody>
      <dsp:txXfrm rot="-5400000">
        <a:off x="995593" y="2601577"/>
        <a:ext cx="7874677" cy="834221"/>
      </dsp:txXfrm>
    </dsp:sp>
    <dsp:sp modelId="{D5687EAE-CA45-4E34-8344-FB75107F65FE}">
      <dsp:nvSpPr>
        <dsp:cNvPr id="0" name=""/>
        <dsp:cNvSpPr/>
      </dsp:nvSpPr>
      <dsp:spPr>
        <a:xfrm rot="5400000">
          <a:off x="-213341" y="4047158"/>
          <a:ext cx="1422275" cy="9955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June 26</a:t>
          </a:r>
          <a:endParaRPr lang="en-US" sz="2400" kern="1200" dirty="0"/>
        </a:p>
      </dsp:txBody>
      <dsp:txXfrm rot="-5400000">
        <a:off x="1" y="4331614"/>
        <a:ext cx="995593" cy="426682"/>
      </dsp:txXfrm>
    </dsp:sp>
    <dsp:sp modelId="{FB0F0E6A-95DF-457E-A9D2-DBCAD3DF1B97}">
      <dsp:nvSpPr>
        <dsp:cNvPr id="0" name=""/>
        <dsp:cNvSpPr/>
      </dsp:nvSpPr>
      <dsp:spPr>
        <a:xfrm rot="5400000">
          <a:off x="4493256" y="336153"/>
          <a:ext cx="924479" cy="79198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459 </a:t>
          </a:r>
          <a:r>
            <a:rPr lang="en-US" sz="1700" kern="1200" dirty="0" smtClean="0"/>
            <a:t>genes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743 metabolites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736 </a:t>
          </a:r>
          <a:r>
            <a:rPr lang="en-US" sz="1700" kern="1200" dirty="0" smtClean="0"/>
            <a:t>reactions</a:t>
          </a:r>
          <a:endParaRPr lang="en-US" sz="1700" kern="1200" dirty="0"/>
        </a:p>
      </dsp:txBody>
      <dsp:txXfrm rot="-5400000">
        <a:off x="995593" y="3878946"/>
        <a:ext cx="7874677" cy="834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2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A2B3-A052-46FC-9904-D4D01513D46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4D42-BDC7-47A6-AD11-81FCD9ED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Methanococcus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7/31/2014</a:t>
            </a:r>
          </a:p>
          <a:p>
            <a:r>
              <a:rPr lang="en-US" dirty="0" smtClean="0"/>
              <a:t>University of Washington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7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AND/OR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causing essentiality differences</a:t>
            </a:r>
          </a:p>
          <a:p>
            <a:endParaRPr lang="en-US" dirty="0"/>
          </a:p>
          <a:p>
            <a:r>
              <a:rPr lang="en-US" dirty="0" smtClean="0"/>
              <a:t>How do we best get to the bottom of these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Iterate through all 700+ reactions?</a:t>
            </a:r>
          </a:p>
          <a:p>
            <a:pPr lvl="1"/>
            <a:r>
              <a:rPr lang="en-US" dirty="0" smtClean="0"/>
              <a:t>Pick out specific sets?</a:t>
            </a:r>
          </a:p>
          <a:p>
            <a:pPr lvl="1"/>
            <a:r>
              <a:rPr lang="en-US" dirty="0" smtClean="0"/>
              <a:t>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5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Verifying and inserting absent genes</a:t>
            </a:r>
          </a:p>
          <a:p>
            <a:endParaRPr lang="en-US" dirty="0"/>
          </a:p>
          <a:p>
            <a:r>
              <a:rPr lang="en-US" dirty="0" smtClean="0"/>
              <a:t>Clarifying some GPR relationships</a:t>
            </a:r>
          </a:p>
          <a:p>
            <a:endParaRPr lang="en-US" dirty="0" smtClean="0"/>
          </a:p>
          <a:p>
            <a:r>
              <a:rPr lang="en-US" dirty="0" smtClean="0"/>
              <a:t>Resolving AND/OR relationships</a:t>
            </a:r>
          </a:p>
          <a:p>
            <a:endParaRPr lang="en-US" dirty="0"/>
          </a:p>
          <a:p>
            <a:r>
              <a:rPr lang="en-US" dirty="0" smtClean="0"/>
              <a:t>Generating gene essentiality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</a:t>
            </a:r>
          </a:p>
          <a:p>
            <a:r>
              <a:rPr lang="en-US" dirty="0" smtClean="0"/>
              <a:t>Comparison to Genome Paper</a:t>
            </a:r>
          </a:p>
          <a:p>
            <a:r>
              <a:rPr lang="en-US" dirty="0" smtClean="0"/>
              <a:t>Orphan Genes</a:t>
            </a:r>
          </a:p>
          <a:p>
            <a:r>
              <a:rPr lang="en-US" dirty="0" smtClean="0"/>
              <a:t>Essential Genes</a:t>
            </a:r>
          </a:p>
          <a:p>
            <a:r>
              <a:rPr lang="en-US" dirty="0" smtClean="0"/>
              <a:t>Distinguishing </a:t>
            </a:r>
            <a:r>
              <a:rPr lang="en-US" dirty="0" smtClean="0"/>
              <a:t>AND/OR</a:t>
            </a:r>
          </a:p>
          <a:p>
            <a:r>
              <a:rPr lang="en-US" dirty="0" smtClean="0"/>
              <a:t>Going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Added </a:t>
            </a:r>
            <a:r>
              <a:rPr lang="en-US" dirty="0" smtClean="0"/>
              <a:t>2 specific ferredoxins to group </a:t>
            </a:r>
            <a:r>
              <a:rPr lang="en-US" dirty="0" smtClean="0"/>
              <a:t>reactions</a:t>
            </a:r>
          </a:p>
          <a:p>
            <a:pPr lvl="1"/>
            <a:r>
              <a:rPr lang="en-US" dirty="0" err="1" smtClean="0"/>
              <a:t>EhA</a:t>
            </a:r>
            <a:r>
              <a:rPr lang="en-US" dirty="0" smtClean="0"/>
              <a:t>, </a:t>
            </a:r>
            <a:r>
              <a:rPr lang="en-US" dirty="0" err="1" smtClean="0"/>
              <a:t>HdrABC</a:t>
            </a:r>
            <a:endParaRPr lang="en-US" dirty="0" smtClean="0"/>
          </a:p>
          <a:p>
            <a:pPr lvl="1"/>
            <a:r>
              <a:rPr lang="en-US" dirty="0" err="1" smtClean="0"/>
              <a:t>EhB</a:t>
            </a:r>
            <a:r>
              <a:rPr lang="en-US" dirty="0" smtClean="0"/>
              <a:t>, </a:t>
            </a:r>
            <a:r>
              <a:rPr lang="en-US" dirty="0" err="1" smtClean="0"/>
              <a:t>Indolepyruvate</a:t>
            </a:r>
            <a:r>
              <a:rPr lang="en-US" dirty="0" smtClean="0"/>
              <a:t> oxidoreductase, CO-dehydrogenase, 2-oxoglutarate synthase, rxn05939</a:t>
            </a:r>
          </a:p>
          <a:p>
            <a:r>
              <a:rPr lang="en-US" dirty="0" smtClean="0"/>
              <a:t>Added gene associations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Corrected </a:t>
            </a:r>
            <a:r>
              <a:rPr lang="en-US" dirty="0" smtClean="0"/>
              <a:t>gene names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2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6012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7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Model </a:t>
            </a:r>
            <a:r>
              <a:rPr lang="en-US" dirty="0" smtClean="0"/>
              <a:t>Evolution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3257717"/>
              </p:ext>
            </p:extLst>
          </p:nvPr>
        </p:nvGraphicFramePr>
        <p:xfrm>
          <a:off x="152400" y="1524000"/>
          <a:ext cx="8915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1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Genome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459 genes in model</a:t>
            </a:r>
          </a:p>
          <a:p>
            <a:pPr lvl="1"/>
            <a:r>
              <a:rPr lang="en-US" dirty="0" smtClean="0"/>
              <a:t>185 in the paper</a:t>
            </a:r>
          </a:p>
          <a:p>
            <a:pPr lvl="1"/>
            <a:r>
              <a:rPr lang="en-US" dirty="0" smtClean="0"/>
              <a:t>274 not in the paper</a:t>
            </a:r>
          </a:p>
          <a:p>
            <a:r>
              <a:rPr lang="en-US" dirty="0" smtClean="0"/>
              <a:t>75 genes in </a:t>
            </a:r>
            <a:r>
              <a:rPr lang="en-US" dirty="0" smtClean="0"/>
              <a:t>the paper, </a:t>
            </a:r>
            <a:r>
              <a:rPr lang="en-US" dirty="0" smtClean="0"/>
              <a:t>not </a:t>
            </a:r>
            <a:r>
              <a:rPr lang="en-US" dirty="0" smtClean="0"/>
              <a:t>the 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disagreements (e.g. </a:t>
            </a:r>
            <a:r>
              <a:rPr lang="en-US" dirty="0"/>
              <a:t>m</a:t>
            </a:r>
            <a:r>
              <a:rPr lang="en-US" dirty="0" smtClean="0"/>
              <a:t>mp0127 </a:t>
            </a:r>
            <a:r>
              <a:rPr lang="en-US" dirty="0" smtClean="0"/>
              <a:t>v. </a:t>
            </a:r>
            <a:r>
              <a:rPr lang="en-US" dirty="0" smtClean="0"/>
              <a:t>mmp0372)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8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Disagreement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Reaction 03079: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/>
                            </a:rPr>
                            <m:t>420,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ox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C</m:t>
                      </m:r>
                      <m:sSub>
                        <m:sSubPr>
                          <m:ctrlPr>
                            <a:rPr lang="en-US" sz="24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MPT</m:t>
                      </m:r>
                      <m:r>
                        <a:rPr lang="en-US" sz="2400" b="0" i="0" smtClean="0">
                          <a:latin typeface="Cambria Math"/>
                        </a:rPr>
                        <m:t> ↔</m:t>
                      </m:r>
                      <m:sSub>
                        <m:sSubPr>
                          <m:ctrlPr>
                            <a:rPr lang="en-US" sz="2400" b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sz="2400" i="0">
                              <a:latin typeface="Cambria Math"/>
                            </a:rPr>
                            <m:t>420,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red</m:t>
                          </m:r>
                        </m:sub>
                      </m:sSub>
                      <m:r>
                        <a:rPr lang="en-US" sz="2400" i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CH</m:t>
                      </m:r>
                      <m:sSub>
                        <m:sSubPr>
                          <m:ctrlPr>
                            <a:rPr lang="en-US" sz="240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MPT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Currently annotated as mmp0127, the hydrogen-utilizing enzyme from the paper</a:t>
                </a:r>
              </a:p>
              <a:p>
                <a:r>
                  <a:rPr lang="en-US" dirty="0" smtClean="0"/>
                  <a:t>Gene mmp0372 is annotated in the paper as F420-utilizing, but is not currently in the model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08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Orphan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genes in the model have no reaction:</a:t>
            </a:r>
          </a:p>
          <a:p>
            <a:pPr marL="0" indent="0" algn="ctr">
              <a:buNone/>
            </a:pPr>
            <a:r>
              <a:rPr lang="en-US" dirty="0" smtClean="0"/>
              <a:t>mmp1233</a:t>
            </a:r>
          </a:p>
          <a:p>
            <a:pPr marL="0" indent="0" algn="ctr">
              <a:buNone/>
            </a:pPr>
            <a:r>
              <a:rPr lang="en-US" dirty="0" smtClean="0"/>
              <a:t>mmp1697</a:t>
            </a:r>
          </a:p>
          <a:p>
            <a:pPr marL="0" indent="0" algn="ctr">
              <a:buNone/>
            </a:pPr>
            <a:r>
              <a:rPr lang="en-US" dirty="0" smtClean="0"/>
              <a:t>mmp0264</a:t>
            </a:r>
          </a:p>
          <a:p>
            <a:pPr marL="0" indent="0" algn="ctr">
              <a:buNone/>
            </a:pPr>
            <a:r>
              <a:rPr lang="en-US" dirty="0" smtClean="0"/>
              <a:t>mmp0372</a:t>
            </a:r>
          </a:p>
          <a:p>
            <a:pPr marL="0" indent="0" algn="ctr">
              <a:buNone/>
            </a:pPr>
            <a:r>
              <a:rPr lang="en-US" dirty="0" smtClean="0"/>
              <a:t>mmp0534</a:t>
            </a:r>
          </a:p>
          <a:p>
            <a:r>
              <a:rPr lang="en-US" dirty="0" smtClean="0"/>
              <a:t>What do they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9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looking for knockout targets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Only 27 </a:t>
            </a:r>
            <a:r>
              <a:rPr lang="en-US" dirty="0" smtClean="0"/>
              <a:t>genes predicted essential</a:t>
            </a:r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 smtClean="0"/>
              <a:t>69 genes cause reaction </a:t>
            </a:r>
            <a:r>
              <a:rPr lang="en-US" dirty="0" smtClean="0"/>
              <a:t>knockout</a:t>
            </a:r>
            <a:r>
              <a:rPr lang="en-US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402 </a:t>
            </a:r>
            <a:r>
              <a:rPr lang="en-US" dirty="0" smtClean="0"/>
              <a:t>reaction KOs are predicted to be lethal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8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290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Methanococcus Meeting</vt:lpstr>
      <vt:lpstr>Overview</vt:lpstr>
      <vt:lpstr>Updates</vt:lpstr>
      <vt:lpstr>Model Validation</vt:lpstr>
      <vt:lpstr>Tracking Model Evolution</vt:lpstr>
      <vt:lpstr>Comparison to Genome Paper</vt:lpstr>
      <vt:lpstr>Possible Disagreement</vt:lpstr>
      <vt:lpstr>Orphan Genes</vt:lpstr>
      <vt:lpstr>Essential Genes</vt:lpstr>
      <vt:lpstr>AND/OR Relationships</vt:lpstr>
      <vt:lpstr>Going FOrward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13</cp:revision>
  <dcterms:created xsi:type="dcterms:W3CDTF">2014-07-30T23:57:33Z</dcterms:created>
  <dcterms:modified xsi:type="dcterms:W3CDTF">2014-07-31T21:31:13Z</dcterms:modified>
</cp:coreProperties>
</file>