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1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5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A1D0-6464-4BD9-8521-6D31E08DBA09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5257-9A43-4990-B9DA-B6E63CC3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8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</cp:revision>
  <dcterms:created xsi:type="dcterms:W3CDTF">2014-08-26T17:34:29Z</dcterms:created>
  <dcterms:modified xsi:type="dcterms:W3CDTF">2014-08-26T17:36:53Z</dcterms:modified>
</cp:coreProperties>
</file>