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2" y="-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Rxn Essentiality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M. acetivorans</c:v>
                </c:pt>
                <c:pt idx="1">
                  <c:v>M. barkeri</c:v>
                </c:pt>
                <c:pt idx="2">
                  <c:v>M. maripaludis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0.3705050505050505</c:v>
                </c:pt>
                <c:pt idx="1">
                  <c:v>0.35539215686274511</c:v>
                </c:pt>
                <c:pt idx="2">
                  <c:v>0.51899592944369055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Gene Essentiality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M. acetivorans</c:v>
                </c:pt>
                <c:pt idx="1">
                  <c:v>M. barkeri</c:v>
                </c:pt>
                <c:pt idx="2">
                  <c:v>M. maripaludis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0.22818791946308725</c:v>
                </c:pt>
                <c:pt idx="1">
                  <c:v>0.20222222222222222</c:v>
                </c:pt>
                <c:pt idx="2">
                  <c:v>5.7483731019522775E-2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650176"/>
        <c:axId val="35914112"/>
      </c:barChart>
      <c:catAx>
        <c:axId val="35650176"/>
        <c:scaling>
          <c:orientation val="minMax"/>
        </c:scaling>
        <c:delete val="0"/>
        <c:axPos val="b"/>
        <c:majorTickMark val="out"/>
        <c:minorTickMark val="none"/>
        <c:tickLblPos val="nextTo"/>
        <c:crossAx val="35914112"/>
        <c:crosses val="autoZero"/>
        <c:auto val="1"/>
        <c:lblAlgn val="ctr"/>
        <c:lblOffset val="100"/>
        <c:noMultiLvlLbl val="0"/>
      </c:catAx>
      <c:valAx>
        <c:axId val="3591411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356501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F8719-39AB-40B0-B3A3-DD544F139D90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EE107-DE92-4C77-8AC6-9050F3D3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5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http://gcrg.ucsd.edu/sites/default/files/Attachments/Images/classes/taiwan_notes/4_slides_Smatrix.pdf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EE107-DE92-4C77-8AC6-9050F3D38B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A1D0-6464-4BD9-8521-6D31E08DBA09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257-9A43-4990-B9DA-B6E63CC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4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A1D0-6464-4BD9-8521-6D31E08DBA09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257-9A43-4990-B9DA-B6E63CC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9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A1D0-6464-4BD9-8521-6D31E08DBA09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257-9A43-4990-B9DA-B6E63CC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6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A1D0-6464-4BD9-8521-6D31E08DBA09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257-9A43-4990-B9DA-B6E63CC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6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A1D0-6464-4BD9-8521-6D31E08DBA09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257-9A43-4990-B9DA-B6E63CC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5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A1D0-6464-4BD9-8521-6D31E08DBA09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257-9A43-4990-B9DA-B6E63CC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A1D0-6464-4BD9-8521-6D31E08DBA09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257-9A43-4990-B9DA-B6E63CC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6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A1D0-6464-4BD9-8521-6D31E08DBA09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257-9A43-4990-B9DA-B6E63CC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6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A1D0-6464-4BD9-8521-6D31E08DBA09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257-9A43-4990-B9DA-B6E63CC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5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A1D0-6464-4BD9-8521-6D31E08DBA09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257-9A43-4990-B9DA-B6E63CC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7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A1D0-6464-4BD9-8521-6D31E08DBA09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257-9A43-4990-B9DA-B6E63CC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0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EA1D0-6464-4BD9-8521-6D31E08DBA09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55257-9A43-4990-B9DA-B6E63CC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5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Update Things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2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5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5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had 3 meetings with the Leigh lab</a:t>
            </a:r>
          </a:p>
          <a:p>
            <a:pPr lvl="1"/>
            <a:r>
              <a:rPr lang="en-US" dirty="0" smtClean="0"/>
              <a:t>May 8 </a:t>
            </a:r>
          </a:p>
          <a:p>
            <a:pPr lvl="1"/>
            <a:r>
              <a:rPr lang="en-US" dirty="0" smtClean="0"/>
              <a:t>June 5</a:t>
            </a:r>
          </a:p>
          <a:p>
            <a:pPr lvl="1"/>
            <a:r>
              <a:rPr lang="en-US" dirty="0" smtClean="0"/>
              <a:t>July 31</a:t>
            </a:r>
          </a:p>
          <a:p>
            <a:r>
              <a:rPr lang="en-US" dirty="0" smtClean="0"/>
              <a:t>Blah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5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way to validate</a:t>
            </a:r>
          </a:p>
          <a:p>
            <a:r>
              <a:rPr lang="en-US" dirty="0" smtClean="0"/>
              <a:t>Correct gene essentiality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2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M. Maripaludis Model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146206"/>
              </p:ext>
            </p:extLst>
          </p:nvPr>
        </p:nvGraphicFramePr>
        <p:xfrm>
          <a:off x="1219200" y="1600200"/>
          <a:ext cx="6792849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83889"/>
                <a:gridCol w="1554480"/>
                <a:gridCol w="1554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iMM518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Our Model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reactions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Protein coding genes (ORFs)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ORF coverage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Reactions associated</a:t>
                      </a:r>
                      <a:r>
                        <a:rPr lang="en-US" baseline="0" dirty="0" smtClean="0"/>
                        <a:t> with genes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Reaction not associated with genes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Intracelluar</a:t>
                      </a:r>
                      <a:r>
                        <a:rPr lang="en-US" dirty="0" smtClean="0"/>
                        <a:t>/extracellular metabolites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556/49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699/41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Transport Reactions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21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Reaction/Gene Essentiality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40638"/>
              </p:ext>
            </p:extLst>
          </p:nvPr>
        </p:nvGraphicFramePr>
        <p:xfrm>
          <a:off x="457200" y="1600200"/>
          <a:ext cx="8075612" cy="3606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9092"/>
                <a:gridCol w="939800"/>
                <a:gridCol w="1117600"/>
                <a:gridCol w="1463040"/>
                <a:gridCol w="1463040"/>
                <a:gridCol w="1463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Rxns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Substrate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Essential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Rxns</a:t>
                      </a:r>
                      <a:r>
                        <a:rPr lang="en-US" dirty="0" smtClean="0"/>
                        <a:t>/Genes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Essential </a:t>
                      </a:r>
                      <a:r>
                        <a:rPr lang="en-US" dirty="0" err="1" smtClean="0"/>
                        <a:t>Rxn</a:t>
                      </a:r>
                      <a:r>
                        <a:rPr lang="en-US" dirty="0" smtClean="0"/>
                        <a:t>/Gene % 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M. maripaludis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737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+H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381/26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52%/6%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+Formate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382/27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52%/6%</a:t>
                      </a:r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M. acetivorans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745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825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Acetate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307/170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37%/23%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307/170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37%/23%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Methanol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303/170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37%/23%</a:t>
                      </a:r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M. barkeri</a:t>
                      </a:r>
                      <a:endParaRPr 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750</a:t>
                      </a:r>
                      <a:endParaRPr 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816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Acetate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291/152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36%/20%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+H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288/151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35%/20%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Methanol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291/152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36%/20%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18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Essentiality Percentages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08267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933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Matrix, Mass Balance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022507"/>
              </p:ext>
            </p:extLst>
          </p:nvPr>
        </p:nvGraphicFramePr>
        <p:xfrm>
          <a:off x="3495476" y="3755612"/>
          <a:ext cx="4338736" cy="2631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781"/>
                <a:gridCol w="716280"/>
                <a:gridCol w="622781"/>
                <a:gridCol w="622781"/>
                <a:gridCol w="622781"/>
                <a:gridCol w="622781"/>
                <a:gridCol w="508551"/>
              </a:tblGrid>
              <a:tr h="43687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ADP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AcP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H+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Ac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ATP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1800" b="0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⁞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⁞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47800" y="2590800"/>
            <a:ext cx="62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 =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4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2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199</Words>
  <Application>Microsoft Office PowerPoint</Application>
  <PresentationFormat>On-screen Show (4:3)</PresentationFormat>
  <Paragraphs>115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Model Update Things</vt:lpstr>
      <vt:lpstr>Update Meetings</vt:lpstr>
      <vt:lpstr>Open Questions</vt:lpstr>
      <vt:lpstr>M. Maripaludis Model Comparison</vt:lpstr>
      <vt:lpstr>Reaction/Gene Essentiality</vt:lpstr>
      <vt:lpstr>Essentiality Percentages</vt:lpstr>
      <vt:lpstr>Elemental Matrix, Mass Balance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18</cp:revision>
  <dcterms:created xsi:type="dcterms:W3CDTF">2014-08-26T17:34:29Z</dcterms:created>
  <dcterms:modified xsi:type="dcterms:W3CDTF">2014-08-28T01:07:30Z</dcterms:modified>
</cp:coreProperties>
</file>