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8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A7E8-B0C6-4BE7-AA92-FCFB94EB9AC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3C9F-C5A8-461A-9D3E-8BF61AD82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for November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Richards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Updates for November 2015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November 2015</dc:title>
  <dc:creator>Matt</dc:creator>
  <cp:lastModifiedBy>Matt</cp:lastModifiedBy>
  <cp:revision>1</cp:revision>
  <dcterms:created xsi:type="dcterms:W3CDTF">2015-11-24T02:33:58Z</dcterms:created>
  <dcterms:modified xsi:type="dcterms:W3CDTF">2015-11-24T02:34:38Z</dcterms:modified>
</cp:coreProperties>
</file>