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8E5E-4B08-0AF2-13E0-867C59E6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2B566-21AE-655D-9BD7-B37935CD1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8756D-4D64-8DC7-349E-2CB0B8D9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E490E-B74C-52CF-E4A0-C644D52C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849DD-A694-8C67-64A3-B006117C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96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A6A9-9C72-7E1B-FFCF-78DF9C87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59D13-CB39-CE64-8D94-E2631E29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2D95-6B35-7621-78C0-D39B4E02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766CD-E129-9F03-1552-5EB990DA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4D68-6570-9BD3-C2CA-B19F4AF2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6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2A389-E091-9C91-CBA1-4CD63189F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9C3CB-9244-1C5F-5DEC-805858435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700E-34A5-CD66-7FF3-5FC2F740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8159-A816-5DC6-7E2B-E8655286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DDF3-62DA-D0C9-8D6F-C684ED50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4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B644-8E9F-9327-5093-40A27615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6C43-93A1-768B-A5B8-1E7F0B58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C8AB-6A10-E2A6-A1FC-9B7EB195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0348-CD8A-F18C-97D6-840BC575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D05C-CD0B-A39A-1D6E-01794127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859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6FD8-4CEF-6D9C-6F49-3A5CCAE9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6BF5B-A581-DF9C-3E32-F7767571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2177-426C-E798-4EC1-76C09B5C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BD4F-A8F3-27D0-1B3B-6B0B1150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1195A-C849-7190-6B6B-AFABFE83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83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FFC6-DA50-CAD1-F5A7-08441408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1CB9-4CBF-BEB2-CCD8-1B2DC7A67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93738-AE78-AE65-8731-3DDCD8F36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27FF5-59B7-06BE-48E0-810C530B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DC2B5-BB38-D0FB-A48E-D9B0C181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F3CC6-4EBB-C489-33B4-4F1A189B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82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749-435C-6AD8-1B72-19211BE3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B0CD6-B260-B965-E0BB-5BF73AC8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44B7F-3BC6-DE8E-3258-EC127ECC0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82DE-1AE6-0A2D-5037-D5F7994D3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4CCC5-5D7E-37B9-1A97-021597491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740B4-3AAD-0B05-906C-0828E29A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CA635-496F-1DD3-208A-24D8D19C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237D1-E663-54A4-BCD2-90257835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70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AF1C-975D-4EE5-A049-BF372508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7CD11-C5A3-D6E7-BA02-8C6165BF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C2A7B-6882-FCD5-BB74-5063DC7D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0E68C-23CC-4155-6E7D-4651AE769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4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56C96-1CD1-54AF-C6F7-A201C1A1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BA6D3-CA1E-FDEF-A380-BDCC4EDA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5FC0C-B383-8486-BCD3-629987E6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42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388-237D-6391-F9CB-34F0657B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87BD-F2FD-8C9D-0969-CF9848FAB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B352C-2F1D-E02B-C958-6FD5D131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8C1C2-2E2E-0FEE-4522-72A22A41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5DB78-E81A-DBBA-B24F-A47BE321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BB076-0BDF-C7A7-ACE4-14E8EC15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5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5A04-43A3-E996-9F4E-8BDA0065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7D855-CD90-160E-D30C-1714FE083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0505-258D-17CA-1A2F-11BC7404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0888C-694A-9AA2-5943-33C29E16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C56E-9AD4-8749-4910-4C9BCCC5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82F77-CFFB-9D5B-F31B-BA9F46D1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6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E3E50-804A-0BFE-61C6-FEFB6D7E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678E1-6FB0-14E5-9E7B-E8B1F168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92E2E-78D0-3F7B-26F0-DE6A28ED6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F8481-158E-44F0-A259-0B739D3BE105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361F-D061-5DBB-63C1-B95011C9C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24C22-178E-F123-0773-A710CC756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3C104-9734-43B1-A959-CEEB74457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5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377D-C350-ACAA-9332-A2651AEA3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9951"/>
            <a:ext cx="9144000" cy="1698097"/>
          </a:xfrm>
        </p:spPr>
        <p:txBody>
          <a:bodyPr>
            <a:normAutofit fontScale="90000"/>
          </a:bodyPr>
          <a:lstStyle/>
          <a:p>
            <a:r>
              <a:rPr lang="en-GB" dirty="0"/>
              <a:t>By @marichu_kt -&gt; https://github.com/marichu-kt</a:t>
            </a:r>
          </a:p>
        </p:txBody>
      </p:sp>
    </p:spTree>
    <p:extLst>
      <p:ext uri="{BB962C8B-B14F-4D97-AF65-F5344CB8AC3E}">
        <p14:creationId xmlns:p14="http://schemas.microsoft.com/office/powerpoint/2010/main" val="380735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By @marichu_kt -&gt; https://github.com/marichu-kt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Martínez Lozano</dc:creator>
  <cp:lastModifiedBy>Mario Martínez Lozano</cp:lastModifiedBy>
  <cp:revision>1</cp:revision>
  <dcterms:created xsi:type="dcterms:W3CDTF">2025-09-30T13:41:49Z</dcterms:created>
  <dcterms:modified xsi:type="dcterms:W3CDTF">2025-09-30T13:42:38Z</dcterms:modified>
</cp:coreProperties>
</file>