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>
      <p:cViewPr>
        <p:scale>
          <a:sx n="70" d="100"/>
          <a:sy n="70" d="100"/>
        </p:scale>
        <p:origin x="-61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379F-0CD6-4378-B296-0B06D527F7BD}" type="datetimeFigureOut">
              <a:rPr lang="zh-TW" altLang="en-US" smtClean="0"/>
              <a:pPr/>
              <a:t>2018/8/2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2B51-C1D1-4C02-80D8-5E5B596E39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《</a:t>
            </a:r>
            <a:r>
              <a:rPr lang="zh-TW" altLang="zh-TW" sz="2400" b="1" dirty="0">
                <a:latin typeface="微軟正黑體" pitchFamily="34" charset="-120"/>
                <a:ea typeface="微軟正黑體" pitchFamily="34" charset="-120"/>
              </a:rPr>
              <a:t>一路堅持的熱血‧甜玉軒</a:t>
            </a:r>
            <a:r>
              <a:rPr lang="zh-TW" altLang="zh-TW" sz="2800" b="1" dirty="0">
                <a:latin typeface="微軟正黑體" pitchFamily="34" charset="-120"/>
                <a:ea typeface="微軟正黑體" pitchFamily="34" charset="-120"/>
              </a:rPr>
              <a:t>》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0034" y="128586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問題生了根，就回起點解決它</a:t>
            </a:r>
            <a:endParaRPr lang="en-US" altLang="zh-CN" sz="1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剛抵達甜玉軒店門外，就看到果醬男孩林韡勳帶著靦腆的笑容和大夥兒打招呼。這裡是台南新營，空氣裡自有一股悠閒自在，不出風頭也不急著趕上誰的步調，而韡勳便是在這樣的農村氛圍中長大。大學時開始環島打工換宿，這一路讓他認識不少志同道合的朋友，也看見不少台灣農村的困境。「台灣農村有許多原生種水果，因為口感比較酸澀，或外表不好看，有滯銷的問題。」又大又甜的水果才是消費者心中的主流，那些外型口味相對獨特的原生水果，逐漸在這樣的取捨標準下被農夫捨棄。儘管畢業後仍留在都市工作，但走訪農地時觀察到的種種問題，一直在他心裡發酵，家鄉長輩的呼喚，終於讓他下定決心，離開端正的辦公桌，捲起袖子回家鄉解決問題。</a:t>
            </a:r>
          </a:p>
        </p:txBody>
      </p:sp>
      <p:pic>
        <p:nvPicPr>
          <p:cNvPr id="5" name="圖片 4" descr="__頠__DSF42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6025" y="3571887"/>
            <a:ext cx="4071950" cy="2714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2893" y="597456"/>
            <a:ext cx="83582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接手阿嬤的果醬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煉金術」</a:t>
            </a:r>
            <a:endParaRPr lang="en-US" altLang="zh-TW" sz="1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「小時候家門口有一顆很大的桑葚樹，每到春天桑葚掉滿地，阿嬤就會用柴燒的大鍋，將過剩的桑葚煮成果醬，保存它們的生命。」童年記憶裡阿嬤的身影忙進忙出，即將腐爛的桑葚被倒進柴燒大鍋，又活了過來。記憶重新啟動，心中盤旋已久的問題這下有了解法！「我想用果醬加工的方式，去保留台灣原生種。」那些口感酸澀的、太小顆沒賣相的，通通可以在大鍋爐裡提煉出最適合的口味，果醬就是林韡勳的交響樂團，他把每顆每款放上合適位置，分配每個酸甜比例。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714348" y="3071810"/>
            <a:ext cx="7715303" cy="2547976"/>
            <a:chOff x="678661" y="3071810"/>
            <a:chExt cx="7715303" cy="2547976"/>
          </a:xfrm>
        </p:grpSpPr>
        <p:pic>
          <p:nvPicPr>
            <p:cNvPr id="11" name="圖片 10" descr="__頠__DSF4480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661" y="3071810"/>
              <a:ext cx="3821901" cy="2547934"/>
            </a:xfrm>
            <a:prstGeom prst="rect">
              <a:avLst/>
            </a:prstGeom>
          </p:spPr>
        </p:pic>
        <p:pic>
          <p:nvPicPr>
            <p:cNvPr id="12" name="圖片 11" descr="__頠__DSF4728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9" y="3071810"/>
              <a:ext cx="3821965" cy="2547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3586" y="532512"/>
            <a:ext cx="821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讓寶島雙贏，土地一好居民自然就好</a:t>
            </a:r>
            <a:endParaRPr lang="en-US" altLang="zh-TW" sz="14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身處在水果王國，這座小島孕育的水果不只有香蕉鳳梨蘋果，韡勳指著店裡花牆上的乾燥水果，「這是燈籠果，以前的時代不像現在有這麼多零食，阿公他們會把燈籠果當甜食吃！」這些水果的滋味，卻在多數人都還不認識時就消失，但在韡勳專注的眼神裡，豐富熱情的寶島模樣再次生動起來。從舌尖開始，跟著果醬一起走入台灣的鄉鎮農田，認識每一個果物與土地的連結，「梅子的用藥如果適當的話，就能保育到螢火蟲，而屏東茂林的土芒果，利用自然植栽的方式種植，就能保育紫斑蝶。」友善農作不只是標籤及口號，找回原生果的同時，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真正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落實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與土地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緊密的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正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循環</a:t>
            </a:r>
            <a:r>
              <a:rPr lang="zh-TW" altLang="zh-TW" sz="1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869893" y="3143248"/>
            <a:ext cx="7345445" cy="2428893"/>
            <a:chOff x="869893" y="3143248"/>
            <a:chExt cx="7345445" cy="2428893"/>
          </a:xfrm>
        </p:grpSpPr>
        <p:pic>
          <p:nvPicPr>
            <p:cNvPr id="13" name="圖片 12" descr="__頠__DSF4270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893" y="3143249"/>
              <a:ext cx="3643338" cy="2428892"/>
            </a:xfrm>
            <a:prstGeom prst="rect">
              <a:avLst/>
            </a:prstGeom>
          </p:spPr>
        </p:pic>
        <p:pic>
          <p:nvPicPr>
            <p:cNvPr id="15" name="圖片 14" descr="__頠__DSF4107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143248"/>
              <a:ext cx="3643338" cy="2428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00034" y="540419"/>
            <a:ext cx="82153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小宇宙的熱血自轉，用自己的步伐感染眾人</a:t>
            </a:r>
            <a:r>
              <a:rPr lang="en-US" altLang="zh-TW" sz="1400" dirty="0"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1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青年返鄉創業的故事從來都不簡單，開朗如韡勳，也曾面臨果醬做完卻賣不出去的瓶頸，但他語氣和緩堅定：「我覺得為自己真心喜歡的人事物生活下去很重要，遇到問題，就熱血地面對解決它。」看著韡勳熬煮果醬，外在的人事紛擾彷彿都屏除在外，每個動作都是那麼專注安定。店裡牆上乾燥花草串起的微笑，下面印著他最喜歡的一句話：「沒有一顆心會因為追求夢想而受傷」，在甜玉軒這個小宇宙，人們在這裡聚集吃甜</a:t>
            </a:r>
            <a:r>
              <a:rPr lang="zh-TW" altLang="en-US" sz="14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1400" dirty="0">
                <a:latin typeface="微軟正黑體" pitchFamily="34" charset="-120"/>
                <a:ea typeface="微軟正黑體" pitchFamily="34" charset="-120"/>
              </a:rPr>
              <a:t>也在這裡注滿實踐夢想的熱血，而這一切，都從吧檯那個靦腆羞赧的大男孩開始。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806514" y="2928934"/>
            <a:ext cx="7536710" cy="2500330"/>
            <a:chOff x="750067" y="2928934"/>
            <a:chExt cx="7536710" cy="2500330"/>
          </a:xfrm>
        </p:grpSpPr>
        <p:pic>
          <p:nvPicPr>
            <p:cNvPr id="11" name="圖片 10" descr="__頠__DSF4639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1" y="2928934"/>
              <a:ext cx="3714776" cy="2476517"/>
            </a:xfrm>
            <a:prstGeom prst="rect">
              <a:avLst/>
            </a:prstGeom>
          </p:spPr>
        </p:pic>
        <p:pic>
          <p:nvPicPr>
            <p:cNvPr id="15" name="圖片 14" descr="__頠__DSF446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067" y="2928934"/>
              <a:ext cx="3750495" cy="25003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230</Words>
  <Application>Microsoft Office PowerPoint</Application>
  <PresentationFormat>如螢幕大小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《一路堅持的熱血‧甜玉軒》</vt:lpstr>
      <vt:lpstr>投影片 2</vt:lpstr>
      <vt:lpstr>投影片 3</vt:lpstr>
      <vt:lpstr>投影片 4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《勇往直前的使命‧芭特芙萊》</dc:title>
  <dc:creator>Moulin</dc:creator>
  <cp:lastModifiedBy>Moulin</cp:lastModifiedBy>
  <cp:revision>15</cp:revision>
  <dcterms:created xsi:type="dcterms:W3CDTF">2018-07-31T03:03:12Z</dcterms:created>
  <dcterms:modified xsi:type="dcterms:W3CDTF">2018-08-02T04:01:41Z</dcterms:modified>
</cp:coreProperties>
</file>