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0"/>
  </p:normalViewPr>
  <p:slideViewPr>
    <p:cSldViewPr>
      <p:cViewPr>
        <p:scale>
          <a:sx n="70" d="100"/>
          <a:sy n="70" d="100"/>
        </p:scale>
        <p:origin x="-614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zh-TW" sz="2200" b="1" dirty="0">
                <a:latin typeface="微軟正黑體" pitchFamily="34" charset="-120"/>
                <a:ea typeface="微軟正黑體" pitchFamily="34" charset="-120"/>
              </a:rPr>
              <a:t>閃耀不滅的信念‧老屋顏</a:t>
            </a:r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》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0034" y="128586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在最快的時代放慢腳步，蒐集家家戶戶的記憶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夏天的台南不免俗是一陣悶熱，但豔陽絲毫不減人流來往的興致，街頭巷尾跟著日頭逐漸甦醒，迎面走來兩個大男孩，儘管揮汗如雨卻依舊神采奕奕，他們是楊朝景與辛永勝，老屋顏工作室的創辦人。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因為喜愛老物結為好友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在多數人追求新穎快速的時代浪頭，決定返身尋找舊時代生活的軌跡。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鐵窗花伴隨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台灣經濟起飛而興起，因為經濟能力變好、防盜意識抬頭，家家戶戶都裝上一層鐵窗，也開始發揮巧思，加上描繪地景的圖像或家族標誌，但隨著材質的革新與生活型態的轉變，民宅上的鐵窗又一一被褪去拆下。人們的眼光總是在遠方，渴望更美好進步的東西，腳步不曾慢下來，「一直往前跑，有時候會忘記回頭看看這些過程。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身處步調飛快的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年輕世代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，朝景與永勝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感同身受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 descr="__憿__DSF37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3141" y="3524251"/>
            <a:ext cx="4357718" cy="2905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2893" y="597456"/>
            <a:ext cx="8358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鐵窗花像老房子的表情，安靜地說故事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兩人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台南巷弄裡熟門熟路地穿梭，一邊介紹南部特有的窗花樣式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與背後的故事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，但其實一開始，他們也和多數遊客一樣，在小巷裡隨興漫步，拍自己喜歡的照片，直到這些作品在社群上開始引起廣大迴響，這才發現原來這塊土地上有這麼多的記憶連結。各地粉絲湧入，分享生活周遭發現的老式建築，老屋顏工作室成為大家交流過往記憶情感的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中繼站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著這股熱情，兩人更深入地探訪各地、挖掘舊時代故事，透過文字、照片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些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簡單不過的媒材，重新打開大家對美的感受力。「老屋顏指得是老屋子的容顏，這些舊的建築元素像老房子的表情，一看你就認得出它的年代感。」磨石子、鐵窗花，這些你我可能從來不曾注意過的建築材料，透過老屋顏的記錄，開始有機會對我們說起它們的故事。</a:t>
            </a: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214414" y="3143247"/>
            <a:ext cx="6716491" cy="2976562"/>
            <a:chOff x="1214414" y="3143247"/>
            <a:chExt cx="6716491" cy="2976562"/>
          </a:xfrm>
        </p:grpSpPr>
        <p:pic>
          <p:nvPicPr>
            <p:cNvPr id="14" name="圖片 13" descr="__憿__DSF3855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1476" y="4643445"/>
              <a:ext cx="2189429" cy="1459619"/>
            </a:xfrm>
            <a:prstGeom prst="rect">
              <a:avLst/>
            </a:prstGeom>
          </p:spPr>
        </p:pic>
        <p:pic>
          <p:nvPicPr>
            <p:cNvPr id="19" name="圖片 18" descr="04AAelzQ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4988" y="3143248"/>
              <a:ext cx="2184598" cy="1455830"/>
            </a:xfrm>
            <a:prstGeom prst="rect">
              <a:avLst/>
            </a:prstGeom>
          </p:spPr>
        </p:pic>
        <p:pic>
          <p:nvPicPr>
            <p:cNvPr id="21" name="圖片 20" descr="__憿__DSF3818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414" y="3143247"/>
              <a:ext cx="4464843" cy="29765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3586" y="532512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保存舊回憶像灑麵包屑，有記錄才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有跡可循</a:t>
            </a:r>
            <a:endParaRPr lang="en-US" altLang="zh-TW" sz="14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從老房子的故事聊到家中大小事，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屋主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很熱情地告訴我們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有時候想想覺得自己何德何能。」兩人沿途拜訪，那份真摯與單純的好奇心，讓他們成為街坊鄰居的最佳傾聽者，但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隨著關注人數的增加，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他們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開始感受到身上背負的責任與壓力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儘管不能像一開始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這麼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隨興、全然照自己的興致喜好作記錄，但是老屋顏卻因此越走越遠，他們帶著粉絲的提問來到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金門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離島訪查，學習更深入的知識替大家解惑，星星點點的想法從四面八方聚集，成為不斷前進的力量。「房子可以複製，但人文歷史與情感是沒辦法的。」為安靜無聲的磨石子鐵窗花說故事，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有些人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可能不能理解，覺得他們傻氣無聊，但因為有了這些文字圖像，生活才不至於被層層埋沒過去，有了這些記錄，眾人的記憶才有跡可循。</a:t>
            </a: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用信念傳遞，才有可能直達人心</a:t>
            </a:r>
            <a:endParaRPr lang="en-US" altLang="zh-CN" sz="1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「感動自己很容易，感動別人很難。」從自身行動出發的老屋顏這麼告訴我們，「但你要找一件能感動自己的事，才能感動別人。」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兩人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對老屋的熱情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該怎麼傳遞到更多人心裡，讓這個屬於台灣在地的建築文化受到更多關注？一直是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老屋顏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不斷學習的課題，「時代變遷這麼快的情況下，很多事情可能稍縱即逝。」但一路走來支持兩人不停前進的，是心裡那股想把溫度延續下去的信念。曾經在某個街角、某幢老房，某個人的故事裡，獲得那份直打心臟的感動，而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他們將帶著心底深處那股震動，繼續去感染更多人，溫度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被傳遞下去，文化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有了延續的可能。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 descr="__憿__DSF35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8231" y="4572019"/>
            <a:ext cx="3107537" cy="2071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241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《閃耀不滅的信念‧老屋顏》</vt:lpstr>
      <vt:lpstr>投影片 2</vt:lpstr>
      <vt:lpstr>投影片 3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《勇往直前的使命‧芭特芙萊》</dc:title>
  <dc:creator>Moulin</dc:creator>
  <cp:lastModifiedBy>Moulin</cp:lastModifiedBy>
  <cp:revision>18</cp:revision>
  <dcterms:created xsi:type="dcterms:W3CDTF">2018-07-31T03:03:12Z</dcterms:created>
  <dcterms:modified xsi:type="dcterms:W3CDTF">2018-08-02T04:10:00Z</dcterms:modified>
</cp:coreProperties>
</file>