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sldIdLst>
    <p:sldId id="256" r:id="rId2"/>
    <p:sldId id="257" r:id="rId3"/>
    <p:sldId id="258" r:id="rId4"/>
    <p:sldId id="260" r:id="rId5"/>
    <p:sldId id="259"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75E3C-C58D-4825-898B-665722AF22B5}" v="2" dt="2025-02-25T01:08:09.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z Marilyn" userId="ed5ae002-0fdb-4f82-9362-9ed7512bffeb" providerId="ADAL" clId="{76675E3C-C58D-4825-898B-665722AF22B5}"/>
    <pc:docChg chg="undo custSel addSld modSld sldOrd">
      <pc:chgData name="Diaz Marilyn" userId="ed5ae002-0fdb-4f82-9362-9ed7512bffeb" providerId="ADAL" clId="{76675E3C-C58D-4825-898B-665722AF22B5}" dt="2025-02-26T18:18:16.890" v="205"/>
      <pc:docMkLst>
        <pc:docMk/>
      </pc:docMkLst>
      <pc:sldChg chg="addSp delSp modSp new mod">
        <pc:chgData name="Diaz Marilyn" userId="ed5ae002-0fdb-4f82-9362-9ed7512bffeb" providerId="ADAL" clId="{76675E3C-C58D-4825-898B-665722AF22B5}" dt="2025-02-25T01:02:00.069" v="155" actId="122"/>
        <pc:sldMkLst>
          <pc:docMk/>
          <pc:sldMk cId="4230117065" sldId="259"/>
        </pc:sldMkLst>
        <pc:spChg chg="mod">
          <ac:chgData name="Diaz Marilyn" userId="ed5ae002-0fdb-4f82-9362-9ed7512bffeb" providerId="ADAL" clId="{76675E3C-C58D-4825-898B-665722AF22B5}" dt="2025-02-25T01:02:00.069" v="155" actId="122"/>
          <ac:spMkLst>
            <pc:docMk/>
            <pc:sldMk cId="4230117065" sldId="259"/>
            <ac:spMk id="2" creationId="{B3DF53A3-2929-268E-5797-FCF984E51CDE}"/>
          </ac:spMkLst>
        </pc:spChg>
        <pc:spChg chg="del">
          <ac:chgData name="Diaz Marilyn" userId="ed5ae002-0fdb-4f82-9362-9ed7512bffeb" providerId="ADAL" clId="{76675E3C-C58D-4825-898B-665722AF22B5}" dt="2025-02-25T00:46:31.275" v="28" actId="478"/>
          <ac:spMkLst>
            <pc:docMk/>
            <pc:sldMk cId="4230117065" sldId="259"/>
            <ac:spMk id="3" creationId="{A417DC3C-4D48-E186-6746-99767B531AF3}"/>
          </ac:spMkLst>
        </pc:spChg>
        <pc:spChg chg="add mod">
          <ac:chgData name="Diaz Marilyn" userId="ed5ae002-0fdb-4f82-9362-9ed7512bffeb" providerId="ADAL" clId="{76675E3C-C58D-4825-898B-665722AF22B5}" dt="2025-02-25T01:01:37.545" v="136" actId="1036"/>
          <ac:spMkLst>
            <pc:docMk/>
            <pc:sldMk cId="4230117065" sldId="259"/>
            <ac:spMk id="4" creationId="{A320C769-3936-966B-85F6-E838776B825C}"/>
          </ac:spMkLst>
        </pc:spChg>
      </pc:sldChg>
      <pc:sldChg chg="addSp delSp modSp new mod ord">
        <pc:chgData name="Diaz Marilyn" userId="ed5ae002-0fdb-4f82-9362-9ed7512bffeb" providerId="ADAL" clId="{76675E3C-C58D-4825-898B-665722AF22B5}" dt="2025-02-26T18:18:16.890" v="205"/>
        <pc:sldMkLst>
          <pc:docMk/>
          <pc:sldMk cId="2720844621" sldId="260"/>
        </pc:sldMkLst>
        <pc:spChg chg="mod">
          <ac:chgData name="Diaz Marilyn" userId="ed5ae002-0fdb-4f82-9362-9ed7512bffeb" providerId="ADAL" clId="{76675E3C-C58D-4825-898B-665722AF22B5}" dt="2025-02-25T01:01:56.691" v="154" actId="122"/>
          <ac:spMkLst>
            <pc:docMk/>
            <pc:sldMk cId="2720844621" sldId="260"/>
            <ac:spMk id="2" creationId="{37060DB7-A8CD-8E0B-4B68-C82FBD790EBC}"/>
          </ac:spMkLst>
        </pc:spChg>
        <pc:spChg chg="del">
          <ac:chgData name="Diaz Marilyn" userId="ed5ae002-0fdb-4f82-9362-9ed7512bffeb" providerId="ADAL" clId="{76675E3C-C58D-4825-898B-665722AF22B5}" dt="2025-02-25T01:08:08.077" v="156" actId="478"/>
          <ac:spMkLst>
            <pc:docMk/>
            <pc:sldMk cId="2720844621" sldId="260"/>
            <ac:spMk id="3" creationId="{7A701659-65B3-EC8F-FAC6-026D0AC0C554}"/>
          </ac:spMkLst>
        </pc:spChg>
        <pc:spChg chg="add mod">
          <ac:chgData name="Diaz Marilyn" userId="ed5ae002-0fdb-4f82-9362-9ed7512bffeb" providerId="ADAL" clId="{76675E3C-C58D-4825-898B-665722AF22B5}" dt="2025-02-25T01:11:56.324" v="203" actId="255"/>
          <ac:spMkLst>
            <pc:docMk/>
            <pc:sldMk cId="2720844621" sldId="260"/>
            <ac:spMk id="4" creationId="{3118F6C3-CAE9-2E6B-69B1-D935C7C803C4}"/>
          </ac:spMkLst>
        </pc:spChg>
      </pc:sldChg>
    </pc:docChg>
  </pc:docChgLst>
  <pc:docChgLst>
    <pc:chgData name="Diaz Marilyn" userId="ed5ae002-0fdb-4f82-9362-9ed7512bffeb" providerId="ADAL" clId="{1AC91C63-6633-4B46-8163-A66A61602CA7}"/>
    <pc:docChg chg="undo custSel addSld delSld modSld addMainMaster delMainMaster">
      <pc:chgData name="Diaz Marilyn" userId="ed5ae002-0fdb-4f82-9362-9ed7512bffeb" providerId="ADAL" clId="{1AC91C63-6633-4B46-8163-A66A61602CA7}" dt="2025-02-20T18:12:02.168" v="734" actId="1076"/>
      <pc:docMkLst>
        <pc:docMk/>
      </pc:docMkLst>
      <pc:sldChg chg="addSp delSp modSp mod setBg modClrScheme chgLayout">
        <pc:chgData name="Diaz Marilyn" userId="ed5ae002-0fdb-4f82-9362-9ed7512bffeb" providerId="ADAL" clId="{1AC91C63-6633-4B46-8163-A66A61602CA7}" dt="2025-02-20T17:46:40.251" v="63" actId="1036"/>
        <pc:sldMkLst>
          <pc:docMk/>
          <pc:sldMk cId="2595011139" sldId="256"/>
        </pc:sldMkLst>
        <pc:spChg chg="mod">
          <ac:chgData name="Diaz Marilyn" userId="ed5ae002-0fdb-4f82-9362-9ed7512bffeb" providerId="ADAL" clId="{1AC91C63-6633-4B46-8163-A66A61602CA7}" dt="2025-02-20T17:44:21.883" v="56" actId="26606"/>
          <ac:spMkLst>
            <pc:docMk/>
            <pc:sldMk cId="2595011139" sldId="256"/>
            <ac:spMk id="2" creationId="{68B828DE-FE26-0E28-6682-4E64F11F9552}"/>
          </ac:spMkLst>
        </pc:spChg>
        <pc:spChg chg="mod">
          <ac:chgData name="Diaz Marilyn" userId="ed5ae002-0fdb-4f82-9362-9ed7512bffeb" providerId="ADAL" clId="{1AC91C63-6633-4B46-8163-A66A61602CA7}" dt="2025-02-20T17:44:21.883" v="56" actId="26606"/>
          <ac:spMkLst>
            <pc:docMk/>
            <pc:sldMk cId="2595011139" sldId="256"/>
            <ac:spMk id="3" creationId="{34DC66F6-9815-BA69-DEEE-5E24BA232011}"/>
          </ac:spMkLst>
        </pc:spChg>
        <pc:spChg chg="add">
          <ac:chgData name="Diaz Marilyn" userId="ed5ae002-0fdb-4f82-9362-9ed7512bffeb" providerId="ADAL" clId="{1AC91C63-6633-4B46-8163-A66A61602CA7}" dt="2025-02-20T17:44:21.883" v="56" actId="26606"/>
          <ac:spMkLst>
            <pc:docMk/>
            <pc:sldMk cId="2595011139" sldId="256"/>
            <ac:spMk id="26" creationId="{4AA13AD3-0A4F-475A-BEBB-DEEFF5C096C3}"/>
          </ac:spMkLst>
        </pc:spChg>
        <pc:spChg chg="add">
          <ac:chgData name="Diaz Marilyn" userId="ed5ae002-0fdb-4f82-9362-9ed7512bffeb" providerId="ADAL" clId="{1AC91C63-6633-4B46-8163-A66A61602CA7}" dt="2025-02-20T17:44:21.883" v="56" actId="26606"/>
          <ac:spMkLst>
            <pc:docMk/>
            <pc:sldMk cId="2595011139" sldId="256"/>
            <ac:spMk id="28" creationId="{D65E0E3C-32F3-480B-9842-7611BBE2EE9F}"/>
          </ac:spMkLst>
        </pc:spChg>
        <pc:picChg chg="add mod ord">
          <ac:chgData name="Diaz Marilyn" userId="ed5ae002-0fdb-4f82-9362-9ed7512bffeb" providerId="ADAL" clId="{1AC91C63-6633-4B46-8163-A66A61602CA7}" dt="2025-02-20T17:46:40.251" v="63" actId="1036"/>
          <ac:picMkLst>
            <pc:docMk/>
            <pc:sldMk cId="2595011139" sldId="256"/>
            <ac:picMk id="4" creationId="{04A54E56-7CFF-CD64-C86B-69E53E9EE70E}"/>
          </ac:picMkLst>
        </pc:picChg>
      </pc:sldChg>
      <pc:sldChg chg="addSp modSp new mod">
        <pc:chgData name="Diaz Marilyn" userId="ed5ae002-0fdb-4f82-9362-9ed7512bffeb" providerId="ADAL" clId="{1AC91C63-6633-4B46-8163-A66A61602CA7}" dt="2025-02-20T18:09:40.187" v="733" actId="14100"/>
        <pc:sldMkLst>
          <pc:docMk/>
          <pc:sldMk cId="822496608" sldId="257"/>
        </pc:sldMkLst>
        <pc:spChg chg="mod">
          <ac:chgData name="Diaz Marilyn" userId="ed5ae002-0fdb-4f82-9362-9ed7512bffeb" providerId="ADAL" clId="{1AC91C63-6633-4B46-8163-A66A61602CA7}" dt="2025-02-20T17:55:21.118" v="171" actId="122"/>
          <ac:spMkLst>
            <pc:docMk/>
            <pc:sldMk cId="822496608" sldId="257"/>
            <ac:spMk id="2" creationId="{D2A64C27-0E88-0465-06F8-125E7C6B6044}"/>
          </ac:spMkLst>
        </pc:spChg>
        <pc:spChg chg="mod">
          <ac:chgData name="Diaz Marilyn" userId="ed5ae002-0fdb-4f82-9362-9ed7512bffeb" providerId="ADAL" clId="{1AC91C63-6633-4B46-8163-A66A61602CA7}" dt="2025-02-20T18:09:40.187" v="733" actId="14100"/>
          <ac:spMkLst>
            <pc:docMk/>
            <pc:sldMk cId="822496608" sldId="257"/>
            <ac:spMk id="3" creationId="{40B624D4-E2DA-2088-6B54-09D18F2CCC7F}"/>
          </ac:spMkLst>
        </pc:spChg>
        <pc:picChg chg="add mod">
          <ac:chgData name="Diaz Marilyn" userId="ed5ae002-0fdb-4f82-9362-9ed7512bffeb" providerId="ADAL" clId="{1AC91C63-6633-4B46-8163-A66A61602CA7}" dt="2025-02-20T17:57:15.179" v="192" actId="1036"/>
          <ac:picMkLst>
            <pc:docMk/>
            <pc:sldMk cId="822496608" sldId="257"/>
            <ac:picMk id="5" creationId="{A55B55B7-7B10-DDC4-9F5B-13427362887A}"/>
          </ac:picMkLst>
        </pc:picChg>
      </pc:sldChg>
      <pc:sldChg chg="modSp new mod">
        <pc:chgData name="Diaz Marilyn" userId="ed5ae002-0fdb-4f82-9362-9ed7512bffeb" providerId="ADAL" clId="{1AC91C63-6633-4B46-8163-A66A61602CA7}" dt="2025-02-20T18:12:02.168" v="734" actId="1076"/>
        <pc:sldMkLst>
          <pc:docMk/>
          <pc:sldMk cId="3385880511" sldId="258"/>
        </pc:sldMkLst>
        <pc:spChg chg="mod">
          <ac:chgData name="Diaz Marilyn" userId="ed5ae002-0fdb-4f82-9362-9ed7512bffeb" providerId="ADAL" clId="{1AC91C63-6633-4B46-8163-A66A61602CA7}" dt="2025-02-20T17:58:30.802" v="234" actId="122"/>
          <ac:spMkLst>
            <pc:docMk/>
            <pc:sldMk cId="3385880511" sldId="258"/>
            <ac:spMk id="2" creationId="{B46BDB75-A80F-BE01-2F9A-05AFC894A14C}"/>
          </ac:spMkLst>
        </pc:spChg>
        <pc:spChg chg="mod">
          <ac:chgData name="Diaz Marilyn" userId="ed5ae002-0fdb-4f82-9362-9ed7512bffeb" providerId="ADAL" clId="{1AC91C63-6633-4B46-8163-A66A61602CA7}" dt="2025-02-20T18:12:02.168" v="734" actId="1076"/>
          <ac:spMkLst>
            <pc:docMk/>
            <pc:sldMk cId="3385880511" sldId="258"/>
            <ac:spMk id="3" creationId="{ED9D4B67-75C3-E57A-3E71-71E951AAA277}"/>
          </ac:spMkLst>
        </pc:spChg>
      </pc:sldChg>
      <pc:sldChg chg="new del">
        <pc:chgData name="Diaz Marilyn" userId="ed5ae002-0fdb-4f82-9362-9ed7512bffeb" providerId="ADAL" clId="{1AC91C63-6633-4B46-8163-A66A61602CA7}" dt="2025-02-20T18:06:49.696" v="421" actId="47"/>
        <pc:sldMkLst>
          <pc:docMk/>
          <pc:sldMk cId="3004300719" sldId="259"/>
        </pc:sldMkLst>
      </pc:sldChg>
      <pc:sldMasterChg chg="del delSldLayout">
        <pc:chgData name="Diaz Marilyn" userId="ed5ae002-0fdb-4f82-9362-9ed7512bffeb" providerId="ADAL" clId="{1AC91C63-6633-4B46-8163-A66A61602CA7}" dt="2025-02-20T17:38:05.676" v="48" actId="26606"/>
        <pc:sldMasterMkLst>
          <pc:docMk/>
          <pc:sldMasterMk cId="892895351" sldId="2147483648"/>
        </pc:sldMasterMkLst>
        <pc:sldLayoutChg chg="del">
          <pc:chgData name="Diaz Marilyn" userId="ed5ae002-0fdb-4f82-9362-9ed7512bffeb" providerId="ADAL" clId="{1AC91C63-6633-4B46-8163-A66A61602CA7}" dt="2025-02-20T17:38:05.676" v="48" actId="26606"/>
          <pc:sldLayoutMkLst>
            <pc:docMk/>
            <pc:sldMasterMk cId="892895351" sldId="2147483648"/>
            <pc:sldLayoutMk cId="205160909" sldId="2147483649"/>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3120673899" sldId="2147483650"/>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3453840008" sldId="2147483651"/>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1360514025" sldId="2147483652"/>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1172725902" sldId="2147483653"/>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2688910447" sldId="2147483654"/>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1550381252" sldId="2147483655"/>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268182807" sldId="2147483656"/>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2607123242" sldId="2147483657"/>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1728329093" sldId="2147483658"/>
          </pc:sldLayoutMkLst>
        </pc:sldLayoutChg>
        <pc:sldLayoutChg chg="del">
          <pc:chgData name="Diaz Marilyn" userId="ed5ae002-0fdb-4f82-9362-9ed7512bffeb" providerId="ADAL" clId="{1AC91C63-6633-4B46-8163-A66A61602CA7}" dt="2025-02-20T17:38:05.676" v="48" actId="26606"/>
          <pc:sldLayoutMkLst>
            <pc:docMk/>
            <pc:sldMasterMk cId="892895351" sldId="2147483648"/>
            <pc:sldLayoutMk cId="3004775896" sldId="2147483659"/>
          </pc:sldLayoutMkLst>
        </pc:sldLayoutChg>
      </pc:sldMasterChg>
      <pc:sldMasterChg chg="add del addSldLayout delSldLayout">
        <pc:chgData name="Diaz Marilyn" userId="ed5ae002-0fdb-4f82-9362-9ed7512bffeb" providerId="ADAL" clId="{1AC91C63-6633-4B46-8163-A66A61602CA7}" dt="2025-02-20T17:44:21.883" v="56" actId="26606"/>
        <pc:sldMasterMkLst>
          <pc:docMk/>
          <pc:sldMasterMk cId="3243591962" sldId="2147483757"/>
        </pc:sldMasterMkLst>
        <pc:sldLayoutChg chg="add del">
          <pc:chgData name="Diaz Marilyn" userId="ed5ae002-0fdb-4f82-9362-9ed7512bffeb" providerId="ADAL" clId="{1AC91C63-6633-4B46-8163-A66A61602CA7}" dt="2025-02-20T17:44:21.883" v="56" actId="26606"/>
          <pc:sldLayoutMkLst>
            <pc:docMk/>
            <pc:sldMasterMk cId="3243591962" sldId="2147483757"/>
            <pc:sldLayoutMk cId="2694949513" sldId="2147483746"/>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3736412435" sldId="2147483747"/>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3691619509" sldId="2147483748"/>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1222768980" sldId="2147483749"/>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184474875" sldId="2147483750"/>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4219334341" sldId="2147483751"/>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3165367850" sldId="2147483752"/>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3311389556" sldId="2147483753"/>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3915600303" sldId="2147483754"/>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1393802951" sldId="2147483755"/>
          </pc:sldLayoutMkLst>
        </pc:sldLayoutChg>
        <pc:sldLayoutChg chg="add del">
          <pc:chgData name="Diaz Marilyn" userId="ed5ae002-0fdb-4f82-9362-9ed7512bffeb" providerId="ADAL" clId="{1AC91C63-6633-4B46-8163-A66A61602CA7}" dt="2025-02-20T17:44:21.883" v="56" actId="26606"/>
          <pc:sldLayoutMkLst>
            <pc:docMk/>
            <pc:sldMasterMk cId="3243591962" sldId="2147483757"/>
            <pc:sldLayoutMk cId="131813819" sldId="2147483756"/>
          </pc:sldLayoutMkLst>
        </pc:sldLayoutChg>
      </pc:sldMasterChg>
      <pc:sldMasterChg chg="add addSldLayout">
        <pc:chgData name="Diaz Marilyn" userId="ed5ae002-0fdb-4f82-9362-9ed7512bffeb" providerId="ADAL" clId="{1AC91C63-6633-4B46-8163-A66A61602CA7}" dt="2025-02-20T17:44:21.883" v="56" actId="26606"/>
        <pc:sldMasterMkLst>
          <pc:docMk/>
          <pc:sldMasterMk cId="2796763958" sldId="2147483859"/>
        </pc:sldMasterMkLst>
        <pc:sldLayoutChg chg="add">
          <pc:chgData name="Diaz Marilyn" userId="ed5ae002-0fdb-4f82-9362-9ed7512bffeb" providerId="ADAL" clId="{1AC91C63-6633-4B46-8163-A66A61602CA7}" dt="2025-02-20T17:44:21.883" v="56" actId="26606"/>
          <pc:sldLayoutMkLst>
            <pc:docMk/>
            <pc:sldMasterMk cId="2796763958" sldId="2147483859"/>
            <pc:sldLayoutMk cId="2336181592" sldId="2147483848"/>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4127619" sldId="2147483849"/>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4026663559" sldId="2147483850"/>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508401386" sldId="2147483851"/>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3276460382" sldId="2147483852"/>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943419523" sldId="2147483853"/>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870662325" sldId="2147483854"/>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395485427" sldId="2147483855"/>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2074385975" sldId="2147483856"/>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2351048444" sldId="2147483857"/>
          </pc:sldLayoutMkLst>
        </pc:sldLayoutChg>
        <pc:sldLayoutChg chg="add">
          <pc:chgData name="Diaz Marilyn" userId="ed5ae002-0fdb-4f82-9362-9ed7512bffeb" providerId="ADAL" clId="{1AC91C63-6633-4B46-8163-A66A61602CA7}" dt="2025-02-20T17:44:21.883" v="56" actId="26606"/>
          <pc:sldLayoutMkLst>
            <pc:docMk/>
            <pc:sldMasterMk cId="2796763958" sldId="2147483859"/>
            <pc:sldLayoutMk cId="3067508205" sldId="214748385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2/26/2025</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87066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50840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2/26/2025</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94341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9548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07438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35104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50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27646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33618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2/26/2025</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666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2/26/2025</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796763958"/>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2" r:id="rId6"/>
    <p:sldLayoutId id="2147483848" r:id="rId7"/>
    <p:sldLayoutId id="2147483849" r:id="rId8"/>
    <p:sldLayoutId id="2147483850" r:id="rId9"/>
    <p:sldLayoutId id="2147483851" r:id="rId10"/>
    <p:sldLayoutId id="214748385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8B828DE-FE26-0E28-6682-4E64F11F9552}"/>
              </a:ext>
            </a:extLst>
          </p:cNvPr>
          <p:cNvSpPr>
            <a:spLocks noGrp="1"/>
          </p:cNvSpPr>
          <p:nvPr>
            <p:ph type="ctrTitle"/>
          </p:nvPr>
        </p:nvSpPr>
        <p:spPr>
          <a:xfrm>
            <a:off x="5315736" y="640081"/>
            <a:ext cx="5916145" cy="3812102"/>
          </a:xfrm>
        </p:spPr>
        <p:txBody>
          <a:bodyPr anchor="b">
            <a:normAutofit/>
          </a:bodyPr>
          <a:lstStyle/>
          <a:p>
            <a:pPr algn="l"/>
            <a:r>
              <a:rPr lang="fr-CA" dirty="0">
                <a:solidFill>
                  <a:schemeClr val="bg1"/>
                </a:solidFill>
              </a:rPr>
              <a:t>Tour de défense</a:t>
            </a:r>
          </a:p>
        </p:txBody>
      </p:sp>
      <p:sp>
        <p:nvSpPr>
          <p:cNvPr id="3" name="Sous-titre 2">
            <a:extLst>
              <a:ext uri="{FF2B5EF4-FFF2-40B4-BE49-F238E27FC236}">
                <a16:creationId xmlns:a16="http://schemas.microsoft.com/office/drawing/2014/main" id="{34DC66F6-9815-BA69-DEEE-5E24BA232011}"/>
              </a:ext>
            </a:extLst>
          </p:cNvPr>
          <p:cNvSpPr>
            <a:spLocks noGrp="1"/>
          </p:cNvSpPr>
          <p:nvPr>
            <p:ph type="subTitle" idx="1"/>
          </p:nvPr>
        </p:nvSpPr>
        <p:spPr>
          <a:xfrm>
            <a:off x="5315735" y="4646030"/>
            <a:ext cx="5916145" cy="1344868"/>
          </a:xfrm>
        </p:spPr>
        <p:txBody>
          <a:bodyPr anchor="t">
            <a:normAutofit/>
          </a:bodyPr>
          <a:lstStyle/>
          <a:p>
            <a:pPr algn="l"/>
            <a:r>
              <a:rPr lang="fr-CA"/>
              <a:t>Par Marilyn Diaz et Léa Evraire</a:t>
            </a:r>
          </a:p>
        </p:txBody>
      </p:sp>
      <p:pic>
        <p:nvPicPr>
          <p:cNvPr id="4" name="Picture 3">
            <a:extLst>
              <a:ext uri="{FF2B5EF4-FFF2-40B4-BE49-F238E27FC236}">
                <a16:creationId xmlns:a16="http://schemas.microsoft.com/office/drawing/2014/main" id="{04A54E56-7CFF-CD64-C86B-69E53E9EE70E}"/>
              </a:ext>
            </a:extLst>
          </p:cNvPr>
          <p:cNvPicPr>
            <a:picLocks noChangeAspect="1"/>
          </p:cNvPicPr>
          <p:nvPr/>
        </p:nvPicPr>
        <p:blipFill>
          <a:blip r:embed="rId2">
            <a:extLst>
              <a:ext uri="{28A0092B-C50C-407E-A947-70E740481C1C}">
                <a14:useLocalDpi xmlns:a14="http://schemas.microsoft.com/office/drawing/2010/main" val="0"/>
              </a:ext>
            </a:extLst>
          </a:blip>
          <a:srcRect l="28566" r="33234"/>
          <a:stretch/>
        </p:blipFill>
        <p:spPr>
          <a:xfrm>
            <a:off x="20" y="10"/>
            <a:ext cx="5029180" cy="6857990"/>
          </a:xfrm>
          <a:prstGeom prst="rect">
            <a:avLst/>
          </a:prstGeom>
        </p:spPr>
      </p:pic>
    </p:spTree>
    <p:extLst>
      <p:ext uri="{BB962C8B-B14F-4D97-AF65-F5344CB8AC3E}">
        <p14:creationId xmlns:p14="http://schemas.microsoft.com/office/powerpoint/2010/main" val="259501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A64C27-0E88-0465-06F8-125E7C6B6044}"/>
              </a:ext>
            </a:extLst>
          </p:cNvPr>
          <p:cNvSpPr>
            <a:spLocks noGrp="1"/>
          </p:cNvSpPr>
          <p:nvPr>
            <p:ph type="title"/>
          </p:nvPr>
        </p:nvSpPr>
        <p:spPr/>
        <p:txBody>
          <a:bodyPr/>
          <a:lstStyle/>
          <a:p>
            <a:pPr algn="ctr"/>
            <a:r>
              <a:rPr lang="fr-CA" dirty="0"/>
              <a:t>Présentation du projet</a:t>
            </a:r>
          </a:p>
        </p:txBody>
      </p:sp>
      <p:sp>
        <p:nvSpPr>
          <p:cNvPr id="3" name="Espace réservé du contenu 2">
            <a:extLst>
              <a:ext uri="{FF2B5EF4-FFF2-40B4-BE49-F238E27FC236}">
                <a16:creationId xmlns:a16="http://schemas.microsoft.com/office/drawing/2014/main" id="{40B624D4-E2DA-2088-6B54-09D18F2CCC7F}"/>
              </a:ext>
            </a:extLst>
          </p:cNvPr>
          <p:cNvSpPr>
            <a:spLocks noGrp="1"/>
          </p:cNvSpPr>
          <p:nvPr>
            <p:ph idx="1"/>
          </p:nvPr>
        </p:nvSpPr>
        <p:spPr>
          <a:xfrm>
            <a:off x="204951" y="2479014"/>
            <a:ext cx="9609609" cy="4263161"/>
          </a:xfrm>
        </p:spPr>
        <p:txBody>
          <a:bodyPr>
            <a:noAutofit/>
          </a:bodyPr>
          <a:lstStyle/>
          <a:p>
            <a:pPr marL="457200" indent="-457200">
              <a:buSzPct val="200000"/>
              <a:buBlip>
                <a:blip r:embed="rId2"/>
              </a:buBlip>
            </a:pPr>
            <a:r>
              <a:rPr lang="fr-CA" sz="2000" dirty="0">
                <a:latin typeface="Calibri" panose="020F0502020204030204" pitchFamily="34" charset="0"/>
                <a:ea typeface="Calibri" panose="020F0502020204030204" pitchFamily="34" charset="0"/>
                <a:cs typeface="Times New Roman" panose="02020603050405020304" pitchFamily="18" charset="0"/>
              </a:rPr>
              <a:t>U</a:t>
            </a:r>
            <a:r>
              <a:rPr lang="fr-CA" sz="2000" dirty="0">
                <a:effectLst/>
                <a:latin typeface="Calibri" panose="020F0502020204030204" pitchFamily="34" charset="0"/>
                <a:ea typeface="Calibri" panose="020F0502020204030204" pitchFamily="34" charset="0"/>
                <a:cs typeface="Times New Roman" panose="02020603050405020304" pitchFamily="18" charset="0"/>
              </a:rPr>
              <a:t>n jeu 2D de type « Tower </a:t>
            </a:r>
            <a:r>
              <a:rPr lang="fr-CA" sz="2000" dirty="0" err="1">
                <a:effectLst/>
                <a:latin typeface="Calibri" panose="020F0502020204030204" pitchFamily="34" charset="0"/>
                <a:ea typeface="Calibri" panose="020F0502020204030204" pitchFamily="34" charset="0"/>
                <a:cs typeface="Times New Roman" panose="02020603050405020304" pitchFamily="18" charset="0"/>
              </a:rPr>
              <a:t>Defense</a:t>
            </a:r>
            <a:r>
              <a:rPr lang="fr-CA" sz="2000" dirty="0">
                <a:effectLst/>
                <a:latin typeface="Calibri" panose="020F0502020204030204" pitchFamily="34" charset="0"/>
                <a:ea typeface="Calibri" panose="020F0502020204030204" pitchFamily="34" charset="0"/>
                <a:cs typeface="Times New Roman" panose="02020603050405020304" pitchFamily="18" charset="0"/>
              </a:rPr>
              <a:t> »</a:t>
            </a:r>
            <a:r>
              <a:rPr lang="fr-CA" sz="2000" dirty="0">
                <a:latin typeface="Calibri" panose="020F0502020204030204" pitchFamily="34" charset="0"/>
                <a:ea typeface="Calibri" panose="020F0502020204030204" pitchFamily="34" charset="0"/>
                <a:cs typeface="Times New Roman" panose="02020603050405020304" pitchFamily="18" charset="0"/>
              </a:rPr>
              <a:t>.</a:t>
            </a:r>
          </a:p>
          <a:p>
            <a:pPr marL="457200" indent="-457200">
              <a:buSzPct val="200000"/>
              <a:buBlip>
                <a:blip r:embed="rId2"/>
              </a:buBlip>
            </a:pPr>
            <a:r>
              <a:rPr lang="fr-CA" sz="2000" dirty="0">
                <a:latin typeface="Calibri" panose="020F0502020204030204" pitchFamily="34" charset="0"/>
                <a:ea typeface="Calibri" panose="020F0502020204030204" pitchFamily="34" charset="0"/>
                <a:cs typeface="Times New Roman" panose="02020603050405020304" pitchFamily="18" charset="0"/>
              </a:rPr>
              <a:t>L</a:t>
            </a:r>
            <a:r>
              <a:rPr lang="fr-CA" sz="2000" dirty="0">
                <a:effectLst/>
                <a:latin typeface="Calibri" panose="020F0502020204030204" pitchFamily="34" charset="0"/>
                <a:ea typeface="Calibri" panose="020F0502020204030204" pitchFamily="34" charset="0"/>
                <a:cs typeface="Times New Roman" panose="02020603050405020304" pitchFamily="18" charset="0"/>
              </a:rPr>
              <a:t>e joueur aura le choix entre jouer en défense ou en attaque.</a:t>
            </a:r>
          </a:p>
          <a:p>
            <a:pPr marL="457200" indent="-457200">
              <a:buSzPct val="200000"/>
              <a:buBlip>
                <a:blip r:embed="rId2"/>
              </a:buBlip>
            </a:pPr>
            <a:r>
              <a:rPr lang="fr-CA" sz="2000" dirty="0">
                <a:latin typeface="Calibri" panose="020F0502020204030204" pitchFamily="34" charset="0"/>
                <a:ea typeface="Calibri" panose="020F0502020204030204" pitchFamily="34" charset="0"/>
                <a:cs typeface="Times New Roman" panose="02020603050405020304" pitchFamily="18" charset="0"/>
              </a:rPr>
              <a:t>En défense : </a:t>
            </a:r>
            <a:r>
              <a:rPr lang="fr-CA" sz="2000" dirty="0">
                <a:effectLst/>
                <a:latin typeface="Calibri" panose="020F0502020204030204" pitchFamily="34" charset="0"/>
                <a:ea typeface="Calibri" panose="020F0502020204030204" pitchFamily="34" charset="0"/>
                <a:cs typeface="Times New Roman" panose="02020603050405020304" pitchFamily="18" charset="0"/>
              </a:rPr>
              <a:t>protéger sa base contre des vagues d’ennemis en plaçant des tours de défense.</a:t>
            </a:r>
          </a:p>
          <a:p>
            <a:pPr marL="457200" indent="-457200">
              <a:buSzPct val="200000"/>
              <a:buBlip>
                <a:blip r:embed="rId2"/>
              </a:buBlip>
            </a:pPr>
            <a:r>
              <a:rPr lang="fr-CA" sz="2000" dirty="0">
                <a:latin typeface="Calibri" panose="020F0502020204030204" pitchFamily="34" charset="0"/>
                <a:ea typeface="Calibri" panose="020F0502020204030204" pitchFamily="34" charset="0"/>
                <a:cs typeface="Times New Roman" panose="02020603050405020304" pitchFamily="18" charset="0"/>
              </a:rPr>
              <a:t>En attaque: </a:t>
            </a:r>
            <a:r>
              <a:rPr lang="fr-CA" sz="2000" dirty="0">
                <a:effectLst/>
                <a:latin typeface="Calibri" panose="020F0502020204030204" pitchFamily="34" charset="0"/>
                <a:ea typeface="Calibri" panose="020F0502020204030204" pitchFamily="34" charset="0"/>
                <a:cs typeface="Times New Roman" panose="02020603050405020304" pitchFamily="18" charset="0"/>
              </a:rPr>
              <a:t>attaquer la base ennemie en envoyant des soldats selon les ressources qu’il possède.</a:t>
            </a:r>
          </a:p>
          <a:p>
            <a:pPr marL="457200" indent="-457200">
              <a:buSzPct val="200000"/>
              <a:buBlip>
                <a:blip r:embed="rId2"/>
              </a:buBlip>
            </a:pPr>
            <a:r>
              <a:rPr lang="fr-CA" sz="2000" dirty="0">
                <a:latin typeface="Calibri" panose="020F0502020204030204" pitchFamily="34" charset="0"/>
                <a:ea typeface="Calibri" panose="020F0502020204030204" pitchFamily="34" charset="0"/>
                <a:cs typeface="Times New Roman" panose="02020603050405020304" pitchFamily="18" charset="0"/>
              </a:rPr>
              <a:t>Une grille de jeu, sur laquelle les ennemis pourront se déplacer et sur laquelle les tours seront placées de façon stratégique.</a:t>
            </a:r>
          </a:p>
          <a:p>
            <a:pPr marL="457200" indent="-457200">
              <a:buSzPct val="200000"/>
              <a:buBlip>
                <a:blip r:embed="rId2"/>
              </a:buBlip>
            </a:pPr>
            <a:r>
              <a:rPr lang="fr-CA" sz="2000" dirty="0">
                <a:effectLst/>
                <a:latin typeface="Calibri" panose="020F0502020204030204" pitchFamily="34" charset="0"/>
                <a:ea typeface="Calibri" panose="020F0502020204030204" pitchFamily="34" charset="0"/>
                <a:cs typeface="Times New Roman" panose="02020603050405020304" pitchFamily="18" charset="0"/>
              </a:rPr>
              <a:t>Les e</a:t>
            </a:r>
            <a:r>
              <a:rPr lang="fr-CA" sz="2000" dirty="0">
                <a:latin typeface="Calibri" panose="020F0502020204030204" pitchFamily="34" charset="0"/>
                <a:ea typeface="Calibri" panose="020F0502020204030204" pitchFamily="34" charset="0"/>
                <a:cs typeface="Times New Roman" panose="02020603050405020304" pitchFamily="18" charset="0"/>
              </a:rPr>
              <a:t>nnemis auront un point d’entrée et une destination précise à atteindre.</a:t>
            </a:r>
          </a:p>
          <a:p>
            <a:pPr marL="457200" indent="-457200">
              <a:buSzPct val="200000"/>
              <a:buBlip>
                <a:blip r:embed="rId2"/>
              </a:buBlip>
            </a:pPr>
            <a:r>
              <a:rPr lang="fr-CA" sz="2000" dirty="0">
                <a:effectLst/>
                <a:latin typeface="Calibri" panose="020F0502020204030204" pitchFamily="34" charset="0"/>
                <a:ea typeface="Calibri" panose="020F0502020204030204" pitchFamily="34" charset="0"/>
                <a:cs typeface="Times New Roman" panose="02020603050405020304" pitchFamily="18" charset="0"/>
              </a:rPr>
              <a:t>Les tours attaqueront les en</a:t>
            </a:r>
            <a:r>
              <a:rPr lang="fr-CA" sz="2000" dirty="0">
                <a:latin typeface="Calibri" panose="020F0502020204030204" pitchFamily="34" charset="0"/>
                <a:ea typeface="Calibri" panose="020F0502020204030204" pitchFamily="34" charset="0"/>
                <a:cs typeface="Times New Roman" panose="02020603050405020304" pitchFamily="18" charset="0"/>
              </a:rPr>
              <a:t>nemis qui sont dans un rayon défini.</a:t>
            </a:r>
            <a:endParaRPr lang="fr-CA"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 4" descr="Une image contenant dessin, dessin humoristique, illustration, peinture&#10;&#10;Description générée automatiquement">
            <a:extLst>
              <a:ext uri="{FF2B5EF4-FFF2-40B4-BE49-F238E27FC236}">
                <a16:creationId xmlns:a16="http://schemas.microsoft.com/office/drawing/2014/main" id="{A55B55B7-7B10-DDC4-9F5B-134273628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3375" y="2479015"/>
            <a:ext cx="2443674" cy="4124235"/>
          </a:xfrm>
          <a:prstGeom prst="rect">
            <a:avLst/>
          </a:prstGeom>
        </p:spPr>
      </p:pic>
    </p:spTree>
    <p:extLst>
      <p:ext uri="{BB962C8B-B14F-4D97-AF65-F5344CB8AC3E}">
        <p14:creationId xmlns:p14="http://schemas.microsoft.com/office/powerpoint/2010/main" val="82249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6BDB75-A80F-BE01-2F9A-05AFC894A14C}"/>
              </a:ext>
            </a:extLst>
          </p:cNvPr>
          <p:cNvSpPr>
            <a:spLocks noGrp="1"/>
          </p:cNvSpPr>
          <p:nvPr>
            <p:ph type="title"/>
          </p:nvPr>
        </p:nvSpPr>
        <p:spPr/>
        <p:txBody>
          <a:bodyPr>
            <a:normAutofit fontScale="90000"/>
          </a:bodyPr>
          <a:lstStyle/>
          <a:p>
            <a:pPr algn="ctr"/>
            <a:r>
              <a:rPr lang="fr-CA" dirty="0"/>
              <a:t>Principes de fonctionnement</a:t>
            </a:r>
          </a:p>
        </p:txBody>
      </p:sp>
      <p:sp>
        <p:nvSpPr>
          <p:cNvPr id="3" name="Espace réservé du contenu 2">
            <a:extLst>
              <a:ext uri="{FF2B5EF4-FFF2-40B4-BE49-F238E27FC236}">
                <a16:creationId xmlns:a16="http://schemas.microsoft.com/office/drawing/2014/main" id="{ED9D4B67-75C3-E57A-3E71-71E951AAA277}"/>
              </a:ext>
            </a:extLst>
          </p:cNvPr>
          <p:cNvSpPr>
            <a:spLocks noGrp="1"/>
          </p:cNvSpPr>
          <p:nvPr>
            <p:ph idx="1"/>
          </p:nvPr>
        </p:nvSpPr>
        <p:spPr>
          <a:xfrm>
            <a:off x="527304" y="2916936"/>
            <a:ext cx="11134344" cy="2898648"/>
          </a:xfrm>
        </p:spPr>
        <p:txBody>
          <a:bodyPr>
            <a:normAutofit/>
          </a:bodyPr>
          <a:lstStyle/>
          <a:p>
            <a:pPr marL="457200" indent="-457200">
              <a:buSzPct val="200000"/>
              <a:buBlip>
                <a:blip r:embed="rId2"/>
              </a:buBlip>
            </a:pPr>
            <a:r>
              <a:rPr lang="fr-CA" sz="2800" dirty="0">
                <a:effectLst/>
                <a:latin typeface="Calibri" panose="020F0502020204030204" pitchFamily="34" charset="0"/>
                <a:ea typeface="Calibri" panose="020F0502020204030204" pitchFamily="34" charset="0"/>
                <a:cs typeface="Times New Roman" panose="02020603050405020304" pitchFamily="18" charset="0"/>
              </a:rPr>
              <a:t>2 principes de fonctionnement: </a:t>
            </a:r>
          </a:p>
          <a:p>
            <a:pPr marL="731520" lvl="1" indent="-457200">
              <a:buSzPct val="200000"/>
              <a:buBlip>
                <a:blip r:embed="rId2"/>
              </a:buBlip>
            </a:pPr>
            <a:r>
              <a:rPr lang="fr-CA" sz="2800" dirty="0">
                <a:effectLst/>
                <a:latin typeface="Calibri" panose="020F0502020204030204" pitchFamily="34" charset="0"/>
                <a:ea typeface="Calibri" panose="020F0502020204030204" pitchFamily="34" charset="0"/>
                <a:cs typeface="Times New Roman" panose="02020603050405020304" pitchFamily="18" charset="0"/>
              </a:rPr>
              <a:t>L’algorithme de recherche de chemin A* pour la navigation des ennemis fait par Léa.</a:t>
            </a:r>
          </a:p>
          <a:p>
            <a:pPr marL="731520" lvl="1" indent="-457200">
              <a:buSzPct val="200000"/>
              <a:buBlip>
                <a:blip r:embed="rId2"/>
              </a:buBlip>
            </a:pPr>
            <a:r>
              <a:rPr lang="fr-CA" sz="2800" dirty="0">
                <a:effectLst/>
                <a:latin typeface="Calibri" panose="020F0502020204030204" pitchFamily="34" charset="0"/>
                <a:ea typeface="Calibri" panose="020F0502020204030204" pitchFamily="34" charset="0"/>
                <a:cs typeface="Times New Roman" panose="02020603050405020304" pitchFamily="18" charset="0"/>
              </a:rPr>
              <a:t>L’algorithme de « </a:t>
            </a:r>
            <a:r>
              <a:rPr lang="fr-CA" sz="2800" dirty="0" err="1">
                <a:effectLst/>
                <a:latin typeface="Calibri" panose="020F0502020204030204" pitchFamily="34" charset="0"/>
                <a:ea typeface="Calibri" panose="020F0502020204030204" pitchFamily="34" charset="0"/>
                <a:cs typeface="Times New Roman" panose="02020603050405020304" pitchFamily="18" charset="0"/>
              </a:rPr>
              <a:t>backtracking</a:t>
            </a:r>
            <a:r>
              <a:rPr lang="fr-CA" sz="2800" dirty="0">
                <a:effectLst/>
                <a:latin typeface="Calibri" panose="020F0502020204030204" pitchFamily="34" charset="0"/>
                <a:ea typeface="Calibri" panose="020F0502020204030204" pitchFamily="34" charset="0"/>
                <a:cs typeface="Times New Roman" panose="02020603050405020304" pitchFamily="18" charset="0"/>
              </a:rPr>
              <a:t> » pour le placement des tours ou des vagues de soldats fait par Marilyn.</a:t>
            </a:r>
            <a:endParaRPr lang="fr-CA" sz="2800" dirty="0"/>
          </a:p>
        </p:txBody>
      </p:sp>
    </p:spTree>
    <p:extLst>
      <p:ext uri="{BB962C8B-B14F-4D97-AF65-F5344CB8AC3E}">
        <p14:creationId xmlns:p14="http://schemas.microsoft.com/office/powerpoint/2010/main" val="338588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60DB7-A8CD-8E0B-4B68-C82FBD790EBC}"/>
              </a:ext>
            </a:extLst>
          </p:cNvPr>
          <p:cNvSpPr>
            <a:spLocks noGrp="1"/>
          </p:cNvSpPr>
          <p:nvPr>
            <p:ph type="title"/>
          </p:nvPr>
        </p:nvSpPr>
        <p:spPr/>
        <p:txBody>
          <a:bodyPr>
            <a:normAutofit/>
          </a:bodyPr>
          <a:lstStyle/>
          <a:p>
            <a:pPr algn="ctr"/>
            <a:r>
              <a:rPr lang="fr-CA" dirty="0"/>
              <a:t>Algorithme de A*</a:t>
            </a:r>
          </a:p>
        </p:txBody>
      </p:sp>
      <p:sp>
        <p:nvSpPr>
          <p:cNvPr id="4" name="Espace réservé du contenu 2">
            <a:extLst>
              <a:ext uri="{FF2B5EF4-FFF2-40B4-BE49-F238E27FC236}">
                <a16:creationId xmlns:a16="http://schemas.microsoft.com/office/drawing/2014/main" id="{3118F6C3-CAE9-2E6B-69B1-D935C7C803C4}"/>
              </a:ext>
            </a:extLst>
          </p:cNvPr>
          <p:cNvSpPr>
            <a:spLocks noGrp="1"/>
          </p:cNvSpPr>
          <p:nvPr>
            <p:ph idx="1"/>
          </p:nvPr>
        </p:nvSpPr>
        <p:spPr>
          <a:xfrm>
            <a:off x="294468" y="2541719"/>
            <a:ext cx="11685722" cy="4246536"/>
          </a:xfrm>
        </p:spPr>
        <p:txBody>
          <a:bodyPr>
            <a:normAutofit/>
          </a:bodyPr>
          <a:lstStyle/>
          <a:p>
            <a:pPr marL="457200" indent="-457200">
              <a:buSzPct val="200000"/>
              <a:buBlip>
                <a:blip r:embed="rId2"/>
              </a:buBlip>
            </a:pPr>
            <a:r>
              <a:rPr lang="fr-CA" sz="2400" dirty="0">
                <a:effectLst/>
                <a:latin typeface="Calibri" panose="020F0502020204030204" pitchFamily="34" charset="0"/>
                <a:ea typeface="Calibri" panose="020F0502020204030204" pitchFamily="34" charset="0"/>
                <a:cs typeface="Times New Roman" panose="02020603050405020304" pitchFamily="18" charset="0"/>
              </a:rPr>
              <a:t>C’est un algorithme de recherche utilisé pour trouver le chemin optimal entre deux emplacements.</a:t>
            </a:r>
          </a:p>
          <a:p>
            <a:pPr marL="457200" indent="-457200">
              <a:buSzPct val="200000"/>
              <a:buBlip>
                <a:blip r:embed="rId2"/>
              </a:buBlip>
            </a:pPr>
            <a:r>
              <a:rPr lang="fr-CA" sz="2400" dirty="0">
                <a:effectLst/>
                <a:latin typeface="Calibri" panose="020F0502020204030204" pitchFamily="34" charset="0"/>
                <a:ea typeface="Calibri" panose="020F0502020204030204" pitchFamily="34" charset="0"/>
                <a:cs typeface="Times New Roman" panose="02020603050405020304" pitchFamily="18" charset="0"/>
              </a:rPr>
              <a:t> Il s'exécute plus rapidement que l’algorithme de Dijkstra, et prend en compte deux propriétés pour déterminer la priorité de recherche des nœuds : la distance déjà parcourue pour atteindre le nœud actuel et la distance estimée entre le nœud actuel et le nœud objectif.</a:t>
            </a:r>
          </a:p>
          <a:p>
            <a:pPr marL="457200" indent="-457200">
              <a:buSzPct val="200000"/>
              <a:buBlip>
                <a:blip r:embed="rId2"/>
              </a:buBlip>
            </a:pPr>
            <a:r>
              <a:rPr lang="fr-CA" sz="2400" dirty="0">
                <a:effectLst/>
                <a:latin typeface="Calibri" panose="020F0502020204030204" pitchFamily="34" charset="0"/>
                <a:ea typeface="Calibri" panose="020F0502020204030204" pitchFamily="34" charset="0"/>
                <a:cs typeface="Times New Roman" panose="02020603050405020304" pitchFamily="18" charset="0"/>
              </a:rPr>
              <a:t>Dans le cas de notre jeu de tour de défense, cet algorithme nous sera très utile pour automatiser les déplacements des ennemis. Ceux-ci pourront trouver eux-mêmes la base adverse et s’y rendre sans se retrouver face à face avec un obstacle.</a:t>
            </a:r>
          </a:p>
        </p:txBody>
      </p:sp>
    </p:spTree>
    <p:extLst>
      <p:ext uri="{BB962C8B-B14F-4D97-AF65-F5344CB8AC3E}">
        <p14:creationId xmlns:p14="http://schemas.microsoft.com/office/powerpoint/2010/main" val="272084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F53A3-2929-268E-5797-FCF984E51CDE}"/>
              </a:ext>
            </a:extLst>
          </p:cNvPr>
          <p:cNvSpPr>
            <a:spLocks noGrp="1"/>
          </p:cNvSpPr>
          <p:nvPr>
            <p:ph type="title"/>
          </p:nvPr>
        </p:nvSpPr>
        <p:spPr/>
        <p:txBody>
          <a:bodyPr>
            <a:normAutofit fontScale="90000"/>
          </a:bodyPr>
          <a:lstStyle/>
          <a:p>
            <a:pPr algn="ctr"/>
            <a:r>
              <a:rPr lang="fr-CA" dirty="0"/>
              <a:t>Algorithme de </a:t>
            </a:r>
            <a:r>
              <a:rPr lang="fr-CA" dirty="0" err="1"/>
              <a:t>backtracking</a:t>
            </a:r>
            <a:endParaRPr lang="fr-CA" dirty="0"/>
          </a:p>
        </p:txBody>
      </p:sp>
      <p:sp>
        <p:nvSpPr>
          <p:cNvPr id="4" name="Espace réservé du contenu 2">
            <a:extLst>
              <a:ext uri="{FF2B5EF4-FFF2-40B4-BE49-F238E27FC236}">
                <a16:creationId xmlns:a16="http://schemas.microsoft.com/office/drawing/2014/main" id="{A320C769-3936-966B-85F6-E838776B825C}"/>
              </a:ext>
            </a:extLst>
          </p:cNvPr>
          <p:cNvSpPr>
            <a:spLocks noGrp="1"/>
          </p:cNvSpPr>
          <p:nvPr>
            <p:ph idx="1"/>
          </p:nvPr>
        </p:nvSpPr>
        <p:spPr>
          <a:xfrm>
            <a:off x="294468" y="2541719"/>
            <a:ext cx="11685722" cy="4246536"/>
          </a:xfrm>
        </p:spPr>
        <p:txBody>
          <a:bodyPr>
            <a:normAutofit fontScale="92500" lnSpcReduction="20000"/>
          </a:bodyPr>
          <a:lstStyle/>
          <a:p>
            <a:pPr marL="457200" indent="-457200">
              <a:buSzPct val="200000"/>
              <a:buBlip>
                <a:blip r:embed="rId2"/>
              </a:buBlip>
            </a:pPr>
            <a:r>
              <a:rPr lang="fr-CA" sz="1900" dirty="0">
                <a:effectLst/>
                <a:latin typeface="Calibri" panose="020F0502020204030204" pitchFamily="34" charset="0"/>
                <a:ea typeface="Calibri" panose="020F0502020204030204" pitchFamily="34" charset="0"/>
                <a:cs typeface="Times New Roman" panose="02020603050405020304" pitchFamily="18" charset="0"/>
              </a:rPr>
              <a:t>L’algorithme de résolution de problèmes qui consiste à trouver progressivement une solution en essayant différentes options</a:t>
            </a:r>
          </a:p>
          <a:p>
            <a:pPr marL="457200" indent="-457200">
              <a:buSzPct val="200000"/>
              <a:buBlip>
                <a:blip r:embed="rId2"/>
              </a:buBlip>
            </a:pPr>
            <a:r>
              <a:rPr lang="fr-CA" sz="1900" dirty="0">
                <a:effectLst/>
                <a:latin typeface="Calibri" panose="020F0502020204030204" pitchFamily="34" charset="0"/>
                <a:ea typeface="Calibri" panose="020F0502020204030204" pitchFamily="34" charset="0"/>
                <a:cs typeface="Times New Roman" panose="02020603050405020304" pitchFamily="18" charset="0"/>
              </a:rPr>
              <a:t>Il est récursif et est utilisé pour résoudre des problèmes en effectuant une série de choix. </a:t>
            </a:r>
          </a:p>
          <a:p>
            <a:pPr marL="457200" indent="-457200">
              <a:buSzPct val="200000"/>
              <a:buBlip>
                <a:blip r:embed="rId2"/>
              </a:buBlip>
            </a:pPr>
            <a:r>
              <a:rPr lang="fr-CA" sz="1900" dirty="0">
                <a:effectLst/>
                <a:latin typeface="Calibri" panose="020F0502020204030204" pitchFamily="34" charset="0"/>
                <a:ea typeface="Calibri" panose="020F0502020204030204" pitchFamily="34" charset="0"/>
                <a:cs typeface="Times New Roman" panose="02020603050405020304" pitchFamily="18" charset="0"/>
              </a:rPr>
              <a:t>Si un choix mène à une impasse, l’algorithme revient au dernier choix valide effectué et essaie un chemin différent.</a:t>
            </a:r>
          </a:p>
          <a:p>
            <a:pPr marL="457200" indent="-457200">
              <a:buSzPct val="200000"/>
              <a:buBlip>
                <a:blip r:embed="rId2"/>
              </a:buBlip>
            </a:pPr>
            <a:r>
              <a:rPr lang="fr-CA" sz="1900" dirty="0">
                <a:effectLst/>
                <a:latin typeface="Calibri" panose="020F0502020204030204" pitchFamily="34" charset="0"/>
                <a:ea typeface="Calibri" panose="020F0502020204030204" pitchFamily="34" charset="0"/>
                <a:cs typeface="Times New Roman" panose="02020603050405020304" pitchFamily="18" charset="0"/>
              </a:rPr>
              <a:t>Par exemple, si le joueur joue en défense, l’algorithme choisira pour lui quel type de tour est la meilleure pour survivre. </a:t>
            </a:r>
          </a:p>
          <a:p>
            <a:pPr marL="457200" indent="-457200">
              <a:buSzPct val="200000"/>
              <a:buBlip>
                <a:blip r:embed="rId2"/>
              </a:buBlip>
            </a:pPr>
            <a:r>
              <a:rPr lang="fr-CA" sz="1900" dirty="0">
                <a:effectLst/>
                <a:latin typeface="Calibri" panose="020F0502020204030204" pitchFamily="34" charset="0"/>
                <a:ea typeface="Calibri" panose="020F0502020204030204" pitchFamily="34" charset="0"/>
                <a:cs typeface="Times New Roman" panose="02020603050405020304" pitchFamily="18" charset="0"/>
              </a:rPr>
              <a:t>Selon les ressources qu’il possède, le nombre d’ennemis, le nombre de tours déjà placées, le nombre de vagues d’ennemis, etc., l’algorithme proposera au joueur la meilleure tour, par exemple une tour de base, intermédiaire, avancée, hardcore, etc. </a:t>
            </a:r>
          </a:p>
          <a:p>
            <a:pPr marL="457200" indent="-457200">
              <a:buSzPct val="200000"/>
              <a:buBlip>
                <a:blip r:embed="rId2"/>
              </a:buBlip>
            </a:pPr>
            <a:r>
              <a:rPr lang="fr-CA" sz="1900" dirty="0">
                <a:effectLst/>
                <a:latin typeface="Calibri" panose="020F0502020204030204" pitchFamily="34" charset="0"/>
                <a:ea typeface="Calibri" panose="020F0502020204030204" pitchFamily="34" charset="0"/>
                <a:cs typeface="Times New Roman" panose="02020603050405020304" pitchFamily="18" charset="0"/>
              </a:rPr>
              <a:t>Le joueur aura le choix de l’emplacement de la tour dans la grille s’il le souhaite ; sinon, l’algorithme prendra en compte tous les facteurs mentionnés ci-dessus et décidera lui-même du meilleur emplacement pour la tour (mode automatique).</a:t>
            </a:r>
          </a:p>
          <a:p>
            <a:pPr marL="457200" indent="-457200">
              <a:buSzPct val="200000"/>
              <a:buBlip>
                <a:blip r:embed="rId2"/>
              </a:buBlip>
            </a:pPr>
            <a:endParaRPr lang="fr-CA"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0117065"/>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70</TotalTime>
  <Words>439</Words>
  <Application>Microsoft Office PowerPoint</Application>
  <PresentationFormat>Grand écran</PresentationFormat>
  <Paragraphs>25</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Calibri</vt:lpstr>
      <vt:lpstr>Franklin Gothic Demi Cond</vt:lpstr>
      <vt:lpstr>Franklin Gothic Medium</vt:lpstr>
      <vt:lpstr>Wingdings</vt:lpstr>
      <vt:lpstr>JuxtaposeVTI</vt:lpstr>
      <vt:lpstr>Tour de défense</vt:lpstr>
      <vt:lpstr>Présentation du projet</vt:lpstr>
      <vt:lpstr>Principes de fonctionnement</vt:lpstr>
      <vt:lpstr>Algorithme de A*</vt:lpstr>
      <vt:lpstr>Algorithme de backtracking</vt:lpstr>
    </vt:vector>
  </TitlesOfParts>
  <Company>Programme Technique Informatique GG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Diaz Marilyn</dc:creator>
  <cp:lastModifiedBy>Diaz Marilyn</cp:lastModifiedBy>
  <cp:revision>1</cp:revision>
  <dcterms:created xsi:type="dcterms:W3CDTF">2025-02-20T17:36:32Z</dcterms:created>
  <dcterms:modified xsi:type="dcterms:W3CDTF">2025-02-26T18:18:27Z</dcterms:modified>
</cp:coreProperties>
</file>