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5" d="100"/>
          <a:sy n="65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8dddf88-17a6-4c52-921f-ac987d21edc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c4a903b-15ae-43f3-9966-7231d273370b/ee0595ec761532b17bac?bookmarkGuid=6b2b6fa0-60c9-4a6d-b8dc-41e9c4b5ac41&amp;bookmarkUsage=1&amp;ctid=dc23f3f0-69f5-4481-b349-b6f46d433b51&amp;fromEntryPoint=export&amp;pbi_source=storytelling_addin&quot;"/>
    <we:property name="reportState" value="&quot;CONNECTED&quot;"/>
    <we:property name="artifactViewState" value="&quot;live&quot;"/>
    <we:property name="reportEmbeddedTime" value="&quot;2024-07-07T18:43:19.694Z&quot;"/>
    <we:property name="creatorSessionId" value="&quot;7da2c4f5-bae9-42ab-b5df-f5e5f99d5bb8&quot;"/>
    <we:property name="creatorUserId" value="&quot;10032001CE4931E7&quot;"/>
    <we:property name="creatorTenantId" value="&quot;dc23f3f0-69f5-4481-b349-b6f46d433b51&quot;"/>
    <we:property name="pageDisplayName" value="&quot;Capa&quot;"/>
    <we:property name="pageName" value="&quot;ee0595ec761532b17bac&quot;"/>
    <we:property name="reportName" value="&quot;Desafio_projeto_formacao_PowerBI_DIO&quot;"/>
    <we:property name="isVisualContainerHeaderHidden" value="false"/>
    <we:property name="isFiltersActionButtonVisible" value="false"/>
    <we:property name="initialStateBookmark" value="&quot;H4sIAAAAAAAAA41QTU8CMRT8K6bnjdkFV5QbGA8G+YgYLoSY1+5zU1Papn1LQLL/3dddEjl4sIe2bzqdmcxZVDp6A6cF7FGMxYuttILKhZtCZML24HS5nM0nb7OPxWT+zLDzpJ2NYnwWBKFG2ujYgEkSDG53mQBjVlCn6RNMxEx4DNFZMPobezI/UWiwzQQevXEBkuSagDDJHpjOM3sXt0N2BEX6gGtU1KOIeflYohrdF+VwIIuRBMW02BO6ZH9SknRn/+QsgbZsk7CHu1JJOZCDvKxkkQ9ljh03alubS+Dfv+8nn1qBzmvaEHEkLkV+sXuSa7t1jYg9ck3p4hqKHhSuwPK8PQsfHHdDGvvQRw+2wupyD+l81YSh99+AaZJ1ak50HpxIS4P/5LftLm0/naKgxPUBAAA=&quot;"/>
    <we:property name="bookmark" value="&quot;H4sIAAAAAAAAA21QwWoDIRT8leJ5KZrUTZpjeyqUEkjJJeTwdF+Cxajo25B0yb/3uRtoD92D6xvHmXEG0bmSPFw/4IRiJd5C5yx0MT8o0YgwgQuApdLazGQrZWukUcrwaUzkYihiNQiCfETautKDr0oM7vaNAO/XcKzTAXzBRiTMJQbw7hsnMh9R7vHWCLwkHzNUyQ0BYZU9M51njqAe5+wIltwZN2hpQhGlftZoF63S85lRCwOWaWUijMn+pVTp0f41BgIX2KZiyydtjZnxO3VnlJwbiSO3uHD098C/dz+vqZYDo9dLT8SRuBTzxe5V7jZ+fxFxQq6pbmJPJYHFNQSed4NIOXI35HAKfUkQOuzu+1z/744wT/5b8H21rs2J0WVflx+GZ64GzAEAAA==&quot;"/>
    <we:property name="datasetId" value="&quot;2ab55f7f-46ec-44f4-aeac-59f8f7a54604&quot;"/>
    <we:property name="embedUrl" value="&quot;/reportEmbed?reportId=6c4a903b-15ae-43f3-9966-7231d273370b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Mariane Duarte</cp:lastModifiedBy>
  <cp:revision>4</cp:revision>
  <dcterms:created xsi:type="dcterms:W3CDTF">2018-06-07T21:39:02Z</dcterms:created>
  <dcterms:modified xsi:type="dcterms:W3CDTF">2024-07-07T18:45:22Z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