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90A902-D68D-4D17-BCB8-DBC9433B8F68}">
          <p14:sldIdLst>
            <p14:sldId id="256"/>
            <p14:sldId id="258"/>
            <p14:sldId id="259"/>
          </p14:sldIdLst>
        </p14:section>
        <p14:section name="Section sans titre" id="{C053562E-17FE-48E5-8D93-2DAC44172C1B}">
          <p14:sldIdLst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6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9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4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E3A4-5045-49C9-9CDF-25C2D5A049AC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46514" y="15385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 ../accueil.html</a:t>
            </a:r>
          </a:p>
          <a:p>
            <a:endParaRPr lang="fr-FR" dirty="0"/>
          </a:p>
          <a:p>
            <a:r>
              <a:rPr lang="fr-FR" dirty="0" smtClean="0"/>
              <a:t>Description : Page d’accueil de l’appli, elle résume les infos de la semaine en cours et de la famille jouée. 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ELBA APPLI</a:t>
            </a:r>
            <a:endParaRPr lang="fr-FR" sz="12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890583" y="556392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05231" y="1359241"/>
            <a:ext cx="241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Semaine en cours : &lt;</a:t>
            </a:r>
            <a:r>
              <a:rPr lang="fr-FR" sz="1000" dirty="0" err="1" smtClean="0"/>
              <a:t>num</a:t>
            </a:r>
            <a:r>
              <a:rPr lang="fr-FR" sz="1000" dirty="0" smtClean="0"/>
              <a:t> de semaine&gt;</a:t>
            </a:r>
          </a:p>
          <a:p>
            <a:endParaRPr lang="fr-FR" sz="1000" dirty="0"/>
          </a:p>
          <a:p>
            <a:r>
              <a:rPr lang="fr-FR" sz="1000" dirty="0" smtClean="0"/>
              <a:t>Famille : &lt;nom de famille&gt;</a:t>
            </a:r>
            <a:endParaRPr lang="fr-FR" sz="10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4102"/>
              </p:ext>
            </p:extLst>
          </p:nvPr>
        </p:nvGraphicFramePr>
        <p:xfrm>
          <a:off x="1883128" y="1966142"/>
          <a:ext cx="3220211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211">
                  <a:extLst>
                    <a:ext uri="{9D8B030D-6E8A-4147-A177-3AD203B41FA5}">
                      <a16:colId xmlns:a16="http://schemas.microsoft.com/office/drawing/2014/main" val="16455757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21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3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TITRE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TITRE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18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91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</dc:creator>
  <cp:lastModifiedBy>LIZA Marie-Aure</cp:lastModifiedBy>
  <cp:revision>6</cp:revision>
  <dcterms:created xsi:type="dcterms:W3CDTF">2018-03-29T08:21:28Z</dcterms:created>
  <dcterms:modified xsi:type="dcterms:W3CDTF">2018-03-29T15:57:32Z</dcterms:modified>
</cp:coreProperties>
</file>