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4" r:id="rId5"/>
    <p:sldId id="295" r:id="rId6"/>
    <p:sldId id="29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D90A902-D68D-4D17-BCB8-DBC9433B8F68}">
          <p14:sldIdLst>
            <p14:sldId id="256"/>
            <p14:sldId id="258"/>
            <p14:sldId id="259"/>
            <p14:sldId id="294"/>
            <p14:sldId id="295"/>
          </p14:sldIdLst>
        </p14:section>
        <p14:section name="Section sans titre" id="{C053562E-17FE-48E5-8D93-2DAC44172C1B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6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9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9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2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2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9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66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4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9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E3A4-5045-49C9-9CDF-25C2D5A049AC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46514" y="1538514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5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 ../accueil.html</a:t>
            </a:r>
          </a:p>
          <a:p>
            <a:endParaRPr lang="fr-FR" dirty="0"/>
          </a:p>
          <a:p>
            <a:r>
              <a:rPr lang="fr-FR" dirty="0" smtClean="0"/>
              <a:t>Description : Page d’accueil de l’appli, elle résume les infos de la semaine en cours et de la famille jouée. 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Fin de semaine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ACCUEIL</a:t>
            </a:r>
            <a:endParaRPr lang="fr-FR" sz="12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890583" y="5563926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05231" y="1359241"/>
            <a:ext cx="2416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Semaine en cours : &lt;</a:t>
            </a:r>
            <a:r>
              <a:rPr lang="fr-FR" sz="1000" dirty="0" err="1" smtClean="0"/>
              <a:t>num</a:t>
            </a:r>
            <a:r>
              <a:rPr lang="fr-FR" sz="1000" dirty="0" smtClean="0"/>
              <a:t> de semaine&gt;</a:t>
            </a:r>
          </a:p>
          <a:p>
            <a:endParaRPr lang="fr-FR" sz="1000" dirty="0"/>
          </a:p>
          <a:p>
            <a:r>
              <a:rPr lang="fr-FR" sz="1000" dirty="0" smtClean="0"/>
              <a:t>Famille : &lt;nom de famille&gt;</a:t>
            </a:r>
            <a:endParaRPr lang="fr-FR" sz="1000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77280"/>
              </p:ext>
            </p:extLst>
          </p:nvPr>
        </p:nvGraphicFramePr>
        <p:xfrm>
          <a:off x="1883128" y="1966142"/>
          <a:ext cx="3220212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106">
                  <a:extLst>
                    <a:ext uri="{9D8B030D-6E8A-4147-A177-3AD203B41FA5}">
                      <a16:colId xmlns:a16="http://schemas.microsoft.com/office/drawing/2014/main" val="1645575785"/>
                    </a:ext>
                  </a:extLst>
                </a:gridCol>
                <a:gridCol w="1610106">
                  <a:extLst>
                    <a:ext uri="{9D8B030D-6E8A-4147-A177-3AD203B41FA5}">
                      <a16:colId xmlns:a16="http://schemas.microsoft.com/office/drawing/2014/main" val="49573529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Class</a:t>
                      </a:r>
                      <a:r>
                        <a:rPr lang="fr-FR" sz="700" baseline="0" dirty="0" smtClean="0"/>
                        <a:t>e </a:t>
                      </a:r>
                      <a:r>
                        <a:rPr lang="fr-FR" sz="700" dirty="0" smtClean="0"/>
                        <a:t>: &lt;classe&gt;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Génération</a:t>
                      </a:r>
                      <a:r>
                        <a:rPr lang="fr-FR" sz="700" baseline="0" dirty="0" smtClean="0"/>
                        <a:t> : &lt;génération&gt;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2184"/>
                  </a:ext>
                </a:extLst>
              </a:tr>
              <a:tr h="180000">
                <a:tc gridSpan="2">
                  <a:txBody>
                    <a:bodyPr/>
                    <a:lstStyle/>
                    <a:p>
                      <a:r>
                        <a:rPr lang="fr-FR" sz="700" dirty="0" smtClean="0"/>
                        <a:t>Chef(s) de famille : &lt;Nom</a:t>
                      </a:r>
                      <a:r>
                        <a:rPr lang="fr-FR" sz="700" baseline="0" dirty="0" smtClean="0"/>
                        <a:t> prénom chef de famille&gt; &lt;Nom prénom conjoint&gt;</a:t>
                      </a:r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3474"/>
                  </a:ext>
                </a:extLst>
              </a:tr>
              <a:tr h="180000">
                <a:tc gridSpan="2"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98193"/>
                  </a:ext>
                </a:extLst>
              </a:tr>
            </a:tbl>
          </a:graphicData>
        </a:graphic>
      </p:graphicFrame>
      <p:sp>
        <p:nvSpPr>
          <p:cNvPr id="10" name="Rectangle à coins arrondis 9"/>
          <p:cNvSpPr/>
          <p:nvPr/>
        </p:nvSpPr>
        <p:spPr>
          <a:xfrm>
            <a:off x="2847156" y="5240596"/>
            <a:ext cx="1094650" cy="1626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Fin de semaine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TERRAINS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../terrains/terrains.html</a:t>
            </a:r>
          </a:p>
          <a:p>
            <a:endParaRPr lang="fr-FR" dirty="0"/>
          </a:p>
          <a:p>
            <a:r>
              <a:rPr lang="fr-FR" dirty="0" smtClean="0"/>
              <a:t>Description : Cette page synthétise l’ensemble des terrains avec filtre et redirige vers les différentes actions liées aux terrains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Détails/Voir, Modifier, Modifier groupe, Supprimer, Ajouter un terrain, Ajouter un groupe de terrains, Cloner un terrain</a:t>
            </a:r>
          </a:p>
          <a:p>
            <a:endParaRPr lang="fr-FR" dirty="0" smtClean="0"/>
          </a:p>
          <a:p>
            <a:r>
              <a:rPr lang="fr-FR" dirty="0" smtClean="0"/>
              <a:t>Actions : Filtrer selon catégorie, voir un terrain, modifier un terrain, modifier un groupe de terrain, supprimer un terrain, ajouter un terrain, ajouter un </a:t>
            </a:r>
            <a:r>
              <a:rPr lang="fr-FR" dirty="0" err="1" smtClean="0"/>
              <a:t>grp</a:t>
            </a:r>
            <a:r>
              <a:rPr lang="fr-FR" dirty="0" smtClean="0"/>
              <a:t> de terrain, cloner un terrain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  <a:r>
              <a:rPr lang="fr-FR" dirty="0" err="1" smtClean="0"/>
              <a:t>Navbar</a:t>
            </a:r>
            <a:r>
              <a:rPr lang="fr-FR" dirty="0" smtClean="0"/>
              <a:t>, </a:t>
            </a:r>
            <a:r>
              <a:rPr lang="fr-FR" dirty="0" smtClean="0"/>
              <a:t>détailTerrain</a:t>
            </a:r>
            <a:r>
              <a:rPr lang="fr-FR" dirty="0" smtClean="0"/>
              <a:t>.html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TERRAINS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2981766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41490"/>
              </p:ext>
            </p:extLst>
          </p:nvPr>
        </p:nvGraphicFramePr>
        <p:xfrm>
          <a:off x="1717590" y="1502316"/>
          <a:ext cx="3534030" cy="19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806">
                  <a:extLst>
                    <a:ext uri="{9D8B030D-6E8A-4147-A177-3AD203B41FA5}">
                      <a16:colId xmlns:a16="http://schemas.microsoft.com/office/drawing/2014/main" val="558086136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052784947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035629799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264880487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11193679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Type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err="1" smtClean="0"/>
                        <a:t>Quatier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Rabbit Hole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Etat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Propriétaire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0221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717590" y="1700436"/>
            <a:ext cx="3534030" cy="1079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Filtre de recherche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88092"/>
              </p:ext>
            </p:extLst>
          </p:nvPr>
        </p:nvGraphicFramePr>
        <p:xfrm>
          <a:off x="1890584" y="2025269"/>
          <a:ext cx="3212754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918">
                  <a:extLst>
                    <a:ext uri="{9D8B030D-6E8A-4147-A177-3AD203B41FA5}">
                      <a16:colId xmlns:a16="http://schemas.microsoft.com/office/drawing/2014/main" val="4149778528"/>
                    </a:ext>
                  </a:extLst>
                </a:gridCol>
                <a:gridCol w="1070918">
                  <a:extLst>
                    <a:ext uri="{9D8B030D-6E8A-4147-A177-3AD203B41FA5}">
                      <a16:colId xmlns:a16="http://schemas.microsoft.com/office/drawing/2014/main" val="198883837"/>
                    </a:ext>
                  </a:extLst>
                </a:gridCol>
                <a:gridCol w="1070918">
                  <a:extLst>
                    <a:ext uri="{9D8B030D-6E8A-4147-A177-3AD203B41FA5}">
                      <a16:colId xmlns:a16="http://schemas.microsoft.com/office/drawing/2014/main" val="3089303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399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6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7290"/>
                  </a:ext>
                </a:extLst>
              </a:tr>
            </a:tbl>
          </a:graphicData>
        </a:graphic>
      </p:graphicFrame>
      <p:cxnSp>
        <p:nvCxnSpPr>
          <p:cNvPr id="12" name="Connecteur droit 11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2850781" y="3167284"/>
            <a:ext cx="707963" cy="2877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Ajouter un terrain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705231" y="3188048"/>
            <a:ext cx="1322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Ajouter un terrain : </a:t>
            </a:r>
            <a:endParaRPr lang="fr-FR" sz="1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629255" y="3167284"/>
            <a:ext cx="930385" cy="2877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Ajouter un groupe de terrains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630155" y="3167284"/>
            <a:ext cx="658534" cy="2877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Cloner un terrain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205658" y="2056683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Modifier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05658" y="2260572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Supprimer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4205658" y="2452758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Détails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1890583" y="3698458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705231" y="3886614"/>
            <a:ext cx="1433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Synthèse des terrains : </a:t>
            </a:r>
            <a:endParaRPr lang="fr-FR" sz="1000" dirty="0"/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65223"/>
              </p:ext>
            </p:extLst>
          </p:nvPr>
        </p:nvGraphicFramePr>
        <p:xfrm>
          <a:off x="1890584" y="4227866"/>
          <a:ext cx="33610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518">
                  <a:extLst>
                    <a:ext uri="{9D8B030D-6E8A-4147-A177-3AD203B41FA5}">
                      <a16:colId xmlns:a16="http://schemas.microsoft.com/office/drawing/2014/main" val="4149778528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3708375136"/>
                    </a:ext>
                  </a:extLst>
                </a:gridCol>
              </a:tblGrid>
              <a:tr h="180000">
                <a:tc gridSpan="2">
                  <a:txBody>
                    <a:bodyPr/>
                    <a:lstStyle/>
                    <a:p>
                      <a:r>
                        <a:rPr lang="fr-FR" sz="700" dirty="0" smtClean="0"/>
                        <a:t>Total</a:t>
                      </a:r>
                      <a:r>
                        <a:rPr lang="fr-FR" sz="700" baseline="0" dirty="0" smtClean="0"/>
                        <a:t> des terrains : &lt;total terrain&gt;</a:t>
                      </a:r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399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Total des terrains communautaires : &lt;</a:t>
                      </a:r>
                      <a:r>
                        <a:rPr lang="fr-FR" sz="600" dirty="0" err="1" smtClean="0"/>
                        <a:t>ttlc</a:t>
                      </a:r>
                      <a:r>
                        <a:rPr lang="fr-FR" sz="600" dirty="0" smtClean="0"/>
                        <a:t>&gt;</a:t>
                      </a:r>
                      <a:endParaRPr lang="fr-F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Total</a:t>
                      </a:r>
                      <a:r>
                        <a:rPr lang="fr-FR" sz="700" baseline="0" dirty="0" smtClean="0"/>
                        <a:t> des terrains privés : &lt;</a:t>
                      </a:r>
                      <a:r>
                        <a:rPr lang="fr-FR" sz="700" baseline="0" dirty="0" err="1" smtClean="0"/>
                        <a:t>ttl</a:t>
                      </a:r>
                      <a:r>
                        <a:rPr lang="fr-FR" sz="700" baseline="0" dirty="0" smtClean="0"/>
                        <a:t>&gt;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6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Terrains placés : &lt;</a:t>
                      </a:r>
                      <a:r>
                        <a:rPr lang="fr-FR" sz="700" dirty="0" err="1" smtClean="0"/>
                        <a:t>ttl</a:t>
                      </a:r>
                      <a:r>
                        <a:rPr lang="fr-FR" sz="700" dirty="0" smtClean="0"/>
                        <a:t>&gt;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Terrains</a:t>
                      </a:r>
                      <a:r>
                        <a:rPr lang="fr-FR" sz="700" baseline="0" dirty="0" smtClean="0"/>
                        <a:t> construits : &lt;</a:t>
                      </a:r>
                      <a:r>
                        <a:rPr lang="fr-FR" sz="700" baseline="0" dirty="0" err="1" smtClean="0"/>
                        <a:t>ttl</a:t>
                      </a:r>
                      <a:r>
                        <a:rPr lang="fr-FR" sz="700" baseline="0" dirty="0" smtClean="0"/>
                        <a:t>&gt;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7290"/>
                  </a:ext>
                </a:extLst>
              </a:tr>
              <a:tr h="180000">
                <a:tc gridSpan="2">
                  <a:txBody>
                    <a:bodyPr/>
                    <a:lstStyle/>
                    <a:p>
                      <a:r>
                        <a:rPr lang="fr-FR" sz="700" dirty="0" smtClean="0"/>
                        <a:t>……</a:t>
                      </a:r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42262"/>
                  </a:ext>
                </a:extLst>
              </a:tr>
            </a:tbl>
          </a:graphicData>
        </a:graphic>
      </p:graphicFrame>
      <p:sp>
        <p:nvSpPr>
          <p:cNvPr id="23" name="Rectangle à coins arrondis 22"/>
          <p:cNvSpPr/>
          <p:nvPr/>
        </p:nvSpPr>
        <p:spPr>
          <a:xfrm>
            <a:off x="3052115" y="2063237"/>
            <a:ext cx="889692" cy="1132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Modifier groupe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AJOUTER UN TERRAIN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  <a:r>
              <a:rPr lang="fr-FR" dirty="0"/>
              <a:t>../</a:t>
            </a:r>
            <a:r>
              <a:rPr lang="fr-FR" dirty="0" smtClean="0"/>
              <a:t>terrains/ajouterTerrain.html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Description </a:t>
            </a:r>
            <a:r>
              <a:rPr lang="fr-FR" dirty="0" smtClean="0"/>
              <a:t>: Cette page permet de créer un terrain unique communautaire ou privé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smtClean="0"/>
              <a:t>Créer (communautaire), Créer (privé)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Actions : </a:t>
            </a:r>
            <a:r>
              <a:rPr lang="fr-FR" dirty="0" smtClean="0"/>
              <a:t>Créer un terrain communautaire, créer un terrain privé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Accessible par : </a:t>
            </a:r>
            <a:r>
              <a:rPr lang="fr-FR" dirty="0" smtClean="0"/>
              <a:t>terrain.html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2423886" y="1036597"/>
            <a:ext cx="21214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AJOUTER UN TERRAIN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2117"/>
              </p:ext>
            </p:extLst>
          </p:nvPr>
        </p:nvGraphicFramePr>
        <p:xfrm>
          <a:off x="1727200" y="1515016"/>
          <a:ext cx="1625600" cy="2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70765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039451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Communautaire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Privé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167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717590" y="1725149"/>
            <a:ext cx="3534030" cy="4329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Formulaire de création :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Libelle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Adresse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Lieu dit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Quartier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Pour communautaire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Fonction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RH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Pour privé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Groupe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Préconstruit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142979" y="5738999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Créer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1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AJOUTER UN GROUPE DE TERRAIN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24216" y="1036597"/>
            <a:ext cx="25207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AJOUTER UN GROUPE DE TERRAIN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11838"/>
              </p:ext>
            </p:extLst>
          </p:nvPr>
        </p:nvGraphicFramePr>
        <p:xfrm>
          <a:off x="1727200" y="1515016"/>
          <a:ext cx="1625600" cy="2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70765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039451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Communautaire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Privé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167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717590" y="1725149"/>
            <a:ext cx="3534030" cy="4329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Formulaire de création :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Nombre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Libelle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Adresse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Lieu dit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Quartier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Pour communautaire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Fonction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RH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Pour privé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Groupe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Préconstruit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142979" y="5738999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Créer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376086" y="1346886"/>
            <a:ext cx="5066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  <a:r>
              <a:rPr lang="fr-FR" dirty="0"/>
              <a:t>../</a:t>
            </a:r>
            <a:r>
              <a:rPr lang="fr-FR" dirty="0" smtClean="0"/>
              <a:t>terrains/ajouterGroupeTerrains.html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Description </a:t>
            </a:r>
            <a:r>
              <a:rPr lang="fr-FR" dirty="0" smtClean="0"/>
              <a:t>: Cette page permet de créer un groupe  de terrains communautaires ou privés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smtClean="0"/>
              <a:t>Créer (communautaire), Créer (privé)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Actions : </a:t>
            </a:r>
            <a:r>
              <a:rPr lang="fr-FR" dirty="0" smtClean="0"/>
              <a:t>Créer un groupe de terrains communautaires, créer un groupe de terrains privés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Accessible par : </a:t>
            </a:r>
            <a:r>
              <a:rPr lang="fr-FR" dirty="0" smtClean="0"/>
              <a:t>terrain.html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6379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</a:p>
          <a:p>
            <a:endParaRPr lang="fr-FR" dirty="0"/>
          </a:p>
          <a:p>
            <a:r>
              <a:rPr lang="fr-FR" dirty="0" smtClean="0"/>
              <a:t>Description :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TITRE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02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430</Words>
  <Application>Microsoft Office PowerPoint</Application>
  <PresentationFormat>Grand écran</PresentationFormat>
  <Paragraphs>134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</dc:creator>
  <cp:lastModifiedBy>LIZA Marie Aure</cp:lastModifiedBy>
  <cp:revision>26</cp:revision>
  <dcterms:created xsi:type="dcterms:W3CDTF">2018-03-29T08:21:28Z</dcterms:created>
  <dcterms:modified xsi:type="dcterms:W3CDTF">2018-04-06T15:28:53Z</dcterms:modified>
</cp:coreProperties>
</file>