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  <p:sldId id="29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90A902-D68D-4D17-BCB8-DBC9433B8F68}">
          <p14:sldIdLst>
            <p14:sldId id="256"/>
            <p14:sldId id="258"/>
            <p14:sldId id="259"/>
            <p14:sldId id="294"/>
          </p14:sldIdLst>
        </p14:section>
        <p14:section name="Section sans titre" id="{C053562E-17FE-48E5-8D93-2DAC44172C1B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6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9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4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E3A4-5045-49C9-9CDF-25C2D5A049AC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46514" y="153851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5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 ../accueil.html</a:t>
            </a:r>
          </a:p>
          <a:p>
            <a:endParaRPr lang="fr-FR" dirty="0"/>
          </a:p>
          <a:p>
            <a:r>
              <a:rPr lang="fr-FR" dirty="0" smtClean="0"/>
              <a:t>Description : Page d’accueil de l’appli, elle résume les infos de la semaine en cours et de la famille jouée. 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Fin de semaine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ACCUEIL</a:t>
            </a:r>
            <a:endParaRPr lang="fr-FR" sz="12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890583" y="5563926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05231" y="1359241"/>
            <a:ext cx="2416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Semaine en cours : &lt;</a:t>
            </a:r>
            <a:r>
              <a:rPr lang="fr-FR" sz="1000" dirty="0" err="1" smtClean="0"/>
              <a:t>num</a:t>
            </a:r>
            <a:r>
              <a:rPr lang="fr-FR" sz="1000" dirty="0" smtClean="0"/>
              <a:t> de semaine&gt;</a:t>
            </a:r>
          </a:p>
          <a:p>
            <a:endParaRPr lang="fr-FR" sz="1000" dirty="0"/>
          </a:p>
          <a:p>
            <a:r>
              <a:rPr lang="fr-FR" sz="1000" dirty="0" smtClean="0"/>
              <a:t>Famille : &lt;nom de famille&gt;</a:t>
            </a:r>
            <a:endParaRPr lang="fr-FR" sz="100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77280"/>
              </p:ext>
            </p:extLst>
          </p:nvPr>
        </p:nvGraphicFramePr>
        <p:xfrm>
          <a:off x="1883128" y="1966142"/>
          <a:ext cx="3220212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106">
                  <a:extLst>
                    <a:ext uri="{9D8B030D-6E8A-4147-A177-3AD203B41FA5}">
                      <a16:colId xmlns:a16="http://schemas.microsoft.com/office/drawing/2014/main" val="1645575785"/>
                    </a:ext>
                  </a:extLst>
                </a:gridCol>
                <a:gridCol w="1610106">
                  <a:extLst>
                    <a:ext uri="{9D8B030D-6E8A-4147-A177-3AD203B41FA5}">
                      <a16:colId xmlns:a16="http://schemas.microsoft.com/office/drawing/2014/main" val="49573529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Class</a:t>
                      </a:r>
                      <a:r>
                        <a:rPr lang="fr-FR" sz="700" baseline="0" dirty="0" smtClean="0"/>
                        <a:t>e </a:t>
                      </a:r>
                      <a:r>
                        <a:rPr lang="fr-FR" sz="700" dirty="0" smtClean="0"/>
                        <a:t>: &lt;classe&gt;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Génération</a:t>
                      </a:r>
                      <a:r>
                        <a:rPr lang="fr-FR" sz="700" baseline="0" dirty="0" smtClean="0"/>
                        <a:t> : &lt;génération&gt;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2184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Chef(s) de famille : &lt;Nom</a:t>
                      </a:r>
                      <a:r>
                        <a:rPr lang="fr-FR" sz="700" baseline="0" dirty="0" smtClean="0"/>
                        <a:t> prénom chef de famille&gt; &lt;Nom prénom conjoint&gt;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3474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98193"/>
                  </a:ext>
                </a:extLst>
              </a:tr>
            </a:tbl>
          </a:graphicData>
        </a:graphic>
      </p:graphicFrame>
      <p:sp>
        <p:nvSpPr>
          <p:cNvPr id="10" name="Rectangle à coins arrondis 9"/>
          <p:cNvSpPr/>
          <p:nvPr/>
        </p:nvSpPr>
        <p:spPr>
          <a:xfrm>
            <a:off x="2847156" y="5240596"/>
            <a:ext cx="1094650" cy="1626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Fin de semaine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TERRAINS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../terrains/terrains.html</a:t>
            </a:r>
          </a:p>
          <a:p>
            <a:endParaRPr lang="fr-FR" dirty="0"/>
          </a:p>
          <a:p>
            <a:r>
              <a:rPr lang="fr-FR" dirty="0" smtClean="0"/>
              <a:t>Description : Cette page synthétise l’ensemble des terrains avec filtre et redirige vers les différentes actions liées aux terrains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/>
              <a:t>Détails/Voir, Modifier, Modifier groupe, Supprimer, Ajouter un terrain, Ajouter un groupe de terrains, Cloner un terrain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Actions : </a:t>
            </a:r>
            <a:r>
              <a:rPr lang="fr-FR" dirty="0" smtClean="0"/>
              <a:t>Filtrer selon catégorie, voir un terrain, modifier un terrain, modifier un groupe de terrain, supprimer un terrain, ajouter un terrain, ajouter un </a:t>
            </a:r>
            <a:r>
              <a:rPr lang="fr-FR" dirty="0" err="1" smtClean="0"/>
              <a:t>grp</a:t>
            </a:r>
            <a:r>
              <a:rPr lang="fr-FR" dirty="0" smtClean="0"/>
              <a:t> de terrain, cloner un terrain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err="1" smtClean="0"/>
              <a:t>Nav</a:t>
            </a:r>
            <a:r>
              <a:rPr lang="fr-FR" dirty="0" err="1" smtClean="0"/>
              <a:t>bar</a:t>
            </a:r>
            <a:r>
              <a:rPr lang="fr-FR" dirty="0" smtClean="0"/>
              <a:t>, détail terrain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TERRAINS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2981766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41490"/>
              </p:ext>
            </p:extLst>
          </p:nvPr>
        </p:nvGraphicFramePr>
        <p:xfrm>
          <a:off x="1717590" y="1502316"/>
          <a:ext cx="3534030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806">
                  <a:extLst>
                    <a:ext uri="{9D8B030D-6E8A-4147-A177-3AD203B41FA5}">
                      <a16:colId xmlns:a16="http://schemas.microsoft.com/office/drawing/2014/main" val="558086136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052784947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035629799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264880487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11193679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Type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err="1" smtClean="0"/>
                        <a:t>Quatier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Rabbit Hole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Etat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Propriétaire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022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17590" y="1700436"/>
            <a:ext cx="3534030" cy="1079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Filtre de recherche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88092"/>
              </p:ext>
            </p:extLst>
          </p:nvPr>
        </p:nvGraphicFramePr>
        <p:xfrm>
          <a:off x="1890584" y="2025269"/>
          <a:ext cx="3212754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918">
                  <a:extLst>
                    <a:ext uri="{9D8B030D-6E8A-4147-A177-3AD203B41FA5}">
                      <a16:colId xmlns:a16="http://schemas.microsoft.com/office/drawing/2014/main" val="4149778528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198883837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3089303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399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6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7290"/>
                  </a:ext>
                </a:extLst>
              </a:tr>
            </a:tbl>
          </a:graphicData>
        </a:graphic>
      </p:graphicFrame>
      <p:cxnSp>
        <p:nvCxnSpPr>
          <p:cNvPr id="12" name="Connecteur droit 11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2850781" y="3167284"/>
            <a:ext cx="707963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Ajouter un terrain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705231" y="3188048"/>
            <a:ext cx="1322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Ajouter un terrain : 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629255" y="3167284"/>
            <a:ext cx="930385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Ajouter un groupe de </a:t>
            </a:r>
            <a:r>
              <a:rPr lang="fr-FR" sz="700" dirty="0" smtClean="0">
                <a:solidFill>
                  <a:sysClr val="windowText" lastClr="000000"/>
                </a:solidFill>
              </a:rPr>
              <a:t>terrains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630155" y="3167284"/>
            <a:ext cx="658534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Cloner un terrain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205658" y="2056683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Modifier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05658" y="2260572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Supprimer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4205658" y="2452758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Détails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1890583" y="3698458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705231" y="3886614"/>
            <a:ext cx="1433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Synthèse des terrains </a:t>
            </a:r>
            <a:r>
              <a:rPr lang="fr-FR" sz="1000" dirty="0" smtClean="0"/>
              <a:t>: </a:t>
            </a:r>
            <a:endParaRPr lang="fr-FR" sz="1000" dirty="0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65223"/>
              </p:ext>
            </p:extLst>
          </p:nvPr>
        </p:nvGraphicFramePr>
        <p:xfrm>
          <a:off x="1890584" y="4227866"/>
          <a:ext cx="33610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518">
                  <a:extLst>
                    <a:ext uri="{9D8B030D-6E8A-4147-A177-3AD203B41FA5}">
                      <a16:colId xmlns:a16="http://schemas.microsoft.com/office/drawing/2014/main" val="4149778528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3708375136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Total</a:t>
                      </a:r>
                      <a:r>
                        <a:rPr lang="fr-FR" sz="700" baseline="0" dirty="0" smtClean="0"/>
                        <a:t> des terrains : &lt;total terrain&gt;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399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Total des terrains communautaires : &lt;</a:t>
                      </a:r>
                      <a:r>
                        <a:rPr lang="fr-FR" sz="600" dirty="0" err="1" smtClean="0"/>
                        <a:t>ttlc</a:t>
                      </a:r>
                      <a:r>
                        <a:rPr lang="fr-FR" sz="600" dirty="0" smtClean="0"/>
                        <a:t>&gt;</a:t>
                      </a:r>
                      <a:endParaRPr lang="fr-F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Total</a:t>
                      </a:r>
                      <a:r>
                        <a:rPr lang="fr-FR" sz="700" baseline="0" dirty="0" smtClean="0"/>
                        <a:t> des terrains privés : &lt;</a:t>
                      </a:r>
                      <a:r>
                        <a:rPr lang="fr-FR" sz="700" baseline="0" dirty="0" err="1" smtClean="0"/>
                        <a:t>ttl</a:t>
                      </a:r>
                      <a:r>
                        <a:rPr lang="fr-FR" sz="700" baseline="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6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Terrains placés : &lt;</a:t>
                      </a:r>
                      <a:r>
                        <a:rPr lang="fr-FR" sz="700" dirty="0" err="1" smtClean="0"/>
                        <a:t>ttl</a:t>
                      </a:r>
                      <a:r>
                        <a:rPr lang="fr-FR" sz="70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Terrains</a:t>
                      </a:r>
                      <a:r>
                        <a:rPr lang="fr-FR" sz="700" baseline="0" dirty="0" smtClean="0"/>
                        <a:t> construits : &lt;</a:t>
                      </a:r>
                      <a:r>
                        <a:rPr lang="fr-FR" sz="700" baseline="0" dirty="0" err="1" smtClean="0"/>
                        <a:t>ttl</a:t>
                      </a:r>
                      <a:r>
                        <a:rPr lang="fr-FR" sz="700" baseline="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7290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……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42262"/>
                  </a:ext>
                </a:extLst>
              </a:tr>
            </a:tbl>
          </a:graphicData>
        </a:graphic>
      </p:graphicFrame>
      <p:sp>
        <p:nvSpPr>
          <p:cNvPr id="23" name="Rectangle à coins arrondis 22"/>
          <p:cNvSpPr/>
          <p:nvPr/>
        </p:nvSpPr>
        <p:spPr>
          <a:xfrm>
            <a:off x="3052115" y="2063237"/>
            <a:ext cx="889692" cy="1132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Modifier groupe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</a:p>
          <a:p>
            <a:endParaRPr lang="fr-FR" dirty="0"/>
          </a:p>
          <a:p>
            <a:r>
              <a:rPr lang="fr-FR" dirty="0" smtClean="0"/>
              <a:t>Description :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23886" y="1036597"/>
            <a:ext cx="21214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AJOUTER UN TERRAIN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54517"/>
              </p:ext>
            </p:extLst>
          </p:nvPr>
        </p:nvGraphicFramePr>
        <p:xfrm>
          <a:off x="1727200" y="1515016"/>
          <a:ext cx="1625600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7076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039451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Communautaire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1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</a:p>
          <a:p>
            <a:endParaRPr lang="fr-FR" dirty="0"/>
          </a:p>
          <a:p>
            <a:r>
              <a:rPr lang="fr-FR" dirty="0" smtClean="0"/>
              <a:t>Description :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TITRE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98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293</Words>
  <Application>Microsoft Office PowerPoint</Application>
  <PresentationFormat>Grand écran</PresentationFormat>
  <Paragraphs>83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</dc:creator>
  <cp:lastModifiedBy>LIZA Marie Aure</cp:lastModifiedBy>
  <cp:revision>22</cp:revision>
  <dcterms:created xsi:type="dcterms:W3CDTF">2018-03-29T08:21:28Z</dcterms:created>
  <dcterms:modified xsi:type="dcterms:W3CDTF">2018-04-05T16:20:03Z</dcterms:modified>
</cp:coreProperties>
</file>