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Accueil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0009DC1-2467-4DBC-A7FC-558412E78A9F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9817"/>
              </p:ext>
            </p:extLst>
          </p:nvPr>
        </p:nvGraphicFramePr>
        <p:xfrm>
          <a:off x="4932040" y="1397000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T002 – Création </a:t>
                      </a:r>
                      <a:r>
                        <a:rPr lang="fr-FR" sz="1200" dirty="0" err="1"/>
                        <a:t>template</a:t>
                      </a:r>
                      <a:r>
                        <a:rPr lang="fr-FR" sz="1200" dirty="0"/>
                        <a:t> page et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page et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A1D63F-91A1-4315-8507-C4DAC1650766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5B99BA-D25A-4D53-AA21-E4F03BE63919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5E09D82-7C59-435F-973D-E3CF32378819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TITRE</a:t>
                </a: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75CD86-5159-4D40-B1E5-9B2E678818A9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3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173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T003 – Création de l’écran d’erreur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E7E0ED-5C3B-480A-BCA1-CF7DEC163F59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1115616" y="2450793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Page inconnue oO !!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378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</cp:lastModifiedBy>
  <cp:revision>9</cp:revision>
  <dcterms:created xsi:type="dcterms:W3CDTF">2020-02-14T15:03:09Z</dcterms:created>
  <dcterms:modified xsi:type="dcterms:W3CDTF">2020-02-17T22:11:44Z</dcterms:modified>
</cp:coreProperties>
</file>