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1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72BE-B427-4A6F-AFFD-AFAC62060F46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9351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V1.0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T001 – Création de la barre de navigation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sp>
          <p:nvSpPr>
            <p:cNvPr id="4" name="Rectangle 3"/>
            <p:cNvSpPr/>
            <p:nvPr/>
          </p:nvSpPr>
          <p:spPr>
            <a:xfrm>
              <a:off x="755576" y="728700"/>
              <a:ext cx="3960440" cy="540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5576" y="728700"/>
              <a:ext cx="3960440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82422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Accueil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91014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SNCF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 (ext SOPRA)</dc:creator>
  <cp:lastModifiedBy>LIZA Marie-Aure (ext SOPRA)</cp:lastModifiedBy>
  <cp:revision>3</cp:revision>
  <dcterms:created xsi:type="dcterms:W3CDTF">2020-02-14T15:03:09Z</dcterms:created>
  <dcterms:modified xsi:type="dcterms:W3CDTF">2020-02-14T16:39:59Z</dcterms:modified>
</cp:coreProperties>
</file>